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17881600" cy="10058400"/>
  <p:notesSz cx="7772400" cy="10058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40" d="100"/>
          <a:sy n="240" d="100"/>
        </p:scale>
        <p:origin x="-10176" y="-5916"/>
      </p:cViewPr>
      <p:guideLst>
        <p:guide orient="horz" pos="2880"/>
        <p:guide pos="4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41120" y="3118104"/>
            <a:ext cx="15199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82240" y="5632704"/>
            <a:ext cx="12517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94080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209024" y="2313432"/>
            <a:ext cx="7778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4080" y="402336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4080" y="2313432"/>
            <a:ext cx="16093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79744" y="9354312"/>
            <a:ext cx="5722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94080" y="9354312"/>
            <a:ext cx="41127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1493" y="9525664"/>
            <a:ext cx="57706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514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spcBef>
                <a:spcPts val="180"/>
              </a:spcBef>
            </a:pPr>
            <a:fld id="{81D60167-4931-47E6-BA6A-407CBD079E47}" type="slidenum">
              <a:rPr lang="es-ES" spc="15" smtClean="0"/>
              <a:pPr marL="38100">
                <a:spcBef>
                  <a:spcPts val="180"/>
                </a:spcBef>
              </a:pPr>
              <a:t>‹Nº›</a:t>
            </a:fld>
            <a:endParaRPr lang="es-E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26" Type="http://schemas.openxmlformats.org/officeDocument/2006/relationships/image" Target="../media/image117.png"/><Relationship Id="rId3" Type="http://schemas.openxmlformats.org/officeDocument/2006/relationships/image" Target="../media/image94.png"/><Relationship Id="rId21" Type="http://schemas.openxmlformats.org/officeDocument/2006/relationships/image" Target="../media/image112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5" Type="http://schemas.openxmlformats.org/officeDocument/2006/relationships/image" Target="../media/image116.png"/><Relationship Id="rId2" Type="http://schemas.openxmlformats.org/officeDocument/2006/relationships/image" Target="../media/image93.png"/><Relationship Id="rId16" Type="http://schemas.openxmlformats.org/officeDocument/2006/relationships/image" Target="../media/image107.png"/><Relationship Id="rId20" Type="http://schemas.openxmlformats.org/officeDocument/2006/relationships/image" Target="../media/image111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24" Type="http://schemas.openxmlformats.org/officeDocument/2006/relationships/image" Target="../media/image115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23" Type="http://schemas.openxmlformats.org/officeDocument/2006/relationships/image" Target="../media/image114.png"/><Relationship Id="rId28" Type="http://schemas.openxmlformats.org/officeDocument/2006/relationships/image" Target="../media/image119.png"/><Relationship Id="rId10" Type="http://schemas.openxmlformats.org/officeDocument/2006/relationships/image" Target="../media/image101.png"/><Relationship Id="rId19" Type="http://schemas.openxmlformats.org/officeDocument/2006/relationships/image" Target="../media/image110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Relationship Id="rId22" Type="http://schemas.openxmlformats.org/officeDocument/2006/relationships/image" Target="../media/image113.png"/><Relationship Id="rId27" Type="http://schemas.openxmlformats.org/officeDocument/2006/relationships/image" Target="../media/image118.png"/><Relationship Id="rId30" Type="http://schemas.openxmlformats.org/officeDocument/2006/relationships/image" Target="../media/image1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5" Type="http://schemas.openxmlformats.org/officeDocument/2006/relationships/image" Target="../media/image132.png"/><Relationship Id="rId4" Type="http://schemas.openxmlformats.org/officeDocument/2006/relationships/image" Target="../media/image1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7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5" Type="http://schemas.openxmlformats.org/officeDocument/2006/relationships/image" Target="../media/image136.png"/><Relationship Id="rId4" Type="http://schemas.openxmlformats.org/officeDocument/2006/relationships/image" Target="../media/image1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18" Type="http://schemas.openxmlformats.org/officeDocument/2006/relationships/image" Target="../media/image161.png"/><Relationship Id="rId26" Type="http://schemas.openxmlformats.org/officeDocument/2006/relationships/image" Target="../media/image169.png"/><Relationship Id="rId3" Type="http://schemas.openxmlformats.org/officeDocument/2006/relationships/image" Target="../media/image146.png"/><Relationship Id="rId21" Type="http://schemas.openxmlformats.org/officeDocument/2006/relationships/image" Target="../media/image164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17" Type="http://schemas.openxmlformats.org/officeDocument/2006/relationships/image" Target="../media/image160.png"/><Relationship Id="rId25" Type="http://schemas.openxmlformats.org/officeDocument/2006/relationships/image" Target="../media/image168.png"/><Relationship Id="rId2" Type="http://schemas.openxmlformats.org/officeDocument/2006/relationships/image" Target="../media/image145.png"/><Relationship Id="rId16" Type="http://schemas.openxmlformats.org/officeDocument/2006/relationships/image" Target="../media/image159.png"/><Relationship Id="rId20" Type="http://schemas.openxmlformats.org/officeDocument/2006/relationships/image" Target="../media/image1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24" Type="http://schemas.openxmlformats.org/officeDocument/2006/relationships/image" Target="../media/image167.png"/><Relationship Id="rId5" Type="http://schemas.openxmlformats.org/officeDocument/2006/relationships/image" Target="../media/image148.png"/><Relationship Id="rId15" Type="http://schemas.openxmlformats.org/officeDocument/2006/relationships/image" Target="../media/image158.png"/><Relationship Id="rId23" Type="http://schemas.openxmlformats.org/officeDocument/2006/relationships/image" Target="../media/image166.png"/><Relationship Id="rId10" Type="http://schemas.openxmlformats.org/officeDocument/2006/relationships/image" Target="../media/image153.png"/><Relationship Id="rId19" Type="http://schemas.openxmlformats.org/officeDocument/2006/relationships/image" Target="../media/image162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Relationship Id="rId22" Type="http://schemas.openxmlformats.org/officeDocument/2006/relationships/image" Target="../media/image165.png"/><Relationship Id="rId27" Type="http://schemas.openxmlformats.org/officeDocument/2006/relationships/image" Target="../media/image1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17.png"/><Relationship Id="rId7" Type="http://schemas.openxmlformats.org/officeDocument/2006/relationships/image" Target="../media/image221.png"/><Relationship Id="rId12" Type="http://schemas.openxmlformats.org/officeDocument/2006/relationships/image" Target="../media/image226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0.png"/><Relationship Id="rId11" Type="http://schemas.openxmlformats.org/officeDocument/2006/relationships/image" Target="../media/image225.png"/><Relationship Id="rId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218.png"/><Relationship Id="rId9" Type="http://schemas.openxmlformats.org/officeDocument/2006/relationships/image" Target="../media/image22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13" Type="http://schemas.openxmlformats.org/officeDocument/2006/relationships/image" Target="../media/image249.png"/><Relationship Id="rId18" Type="http://schemas.openxmlformats.org/officeDocument/2006/relationships/image" Target="../media/image254.png"/><Relationship Id="rId3" Type="http://schemas.openxmlformats.org/officeDocument/2006/relationships/image" Target="../media/image239.png"/><Relationship Id="rId21" Type="http://schemas.openxmlformats.org/officeDocument/2006/relationships/image" Target="../media/image257.png"/><Relationship Id="rId7" Type="http://schemas.openxmlformats.org/officeDocument/2006/relationships/image" Target="../media/image243.png"/><Relationship Id="rId12" Type="http://schemas.openxmlformats.org/officeDocument/2006/relationships/image" Target="../media/image248.png"/><Relationship Id="rId17" Type="http://schemas.openxmlformats.org/officeDocument/2006/relationships/image" Target="../media/image253.png"/><Relationship Id="rId2" Type="http://schemas.openxmlformats.org/officeDocument/2006/relationships/image" Target="../media/image238.png"/><Relationship Id="rId16" Type="http://schemas.openxmlformats.org/officeDocument/2006/relationships/image" Target="../media/image252.png"/><Relationship Id="rId20" Type="http://schemas.openxmlformats.org/officeDocument/2006/relationships/image" Target="../media/image2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2.png"/><Relationship Id="rId11" Type="http://schemas.openxmlformats.org/officeDocument/2006/relationships/image" Target="../media/image247.png"/><Relationship Id="rId5" Type="http://schemas.openxmlformats.org/officeDocument/2006/relationships/image" Target="../media/image241.png"/><Relationship Id="rId15" Type="http://schemas.openxmlformats.org/officeDocument/2006/relationships/image" Target="../media/image251.png"/><Relationship Id="rId23" Type="http://schemas.openxmlformats.org/officeDocument/2006/relationships/image" Target="../media/image259.png"/><Relationship Id="rId10" Type="http://schemas.openxmlformats.org/officeDocument/2006/relationships/image" Target="../media/image246.png"/><Relationship Id="rId19" Type="http://schemas.openxmlformats.org/officeDocument/2006/relationships/image" Target="../media/image255.png"/><Relationship Id="rId4" Type="http://schemas.openxmlformats.org/officeDocument/2006/relationships/image" Target="../media/image240.png"/><Relationship Id="rId9" Type="http://schemas.openxmlformats.org/officeDocument/2006/relationships/image" Target="../media/image245.png"/><Relationship Id="rId14" Type="http://schemas.openxmlformats.org/officeDocument/2006/relationships/image" Target="../media/image250.png"/><Relationship Id="rId22" Type="http://schemas.openxmlformats.org/officeDocument/2006/relationships/image" Target="../media/image25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4.png"/><Relationship Id="rId5" Type="http://schemas.openxmlformats.org/officeDocument/2006/relationships/image" Target="../media/image263.png"/><Relationship Id="rId4" Type="http://schemas.openxmlformats.org/officeDocument/2006/relationships/image" Target="../media/image26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13" Type="http://schemas.openxmlformats.org/officeDocument/2006/relationships/image" Target="../media/image277.png"/><Relationship Id="rId3" Type="http://schemas.openxmlformats.org/officeDocument/2006/relationships/image" Target="../media/image267.png"/><Relationship Id="rId7" Type="http://schemas.openxmlformats.org/officeDocument/2006/relationships/image" Target="../media/image271.png"/><Relationship Id="rId12" Type="http://schemas.openxmlformats.org/officeDocument/2006/relationships/image" Target="../media/image276.png"/><Relationship Id="rId2" Type="http://schemas.openxmlformats.org/officeDocument/2006/relationships/image" Target="../media/image266.png"/><Relationship Id="rId16" Type="http://schemas.openxmlformats.org/officeDocument/2006/relationships/image" Target="../media/image2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0.png"/><Relationship Id="rId11" Type="http://schemas.openxmlformats.org/officeDocument/2006/relationships/image" Target="../media/image275.png"/><Relationship Id="rId5" Type="http://schemas.openxmlformats.org/officeDocument/2006/relationships/image" Target="../media/image269.png"/><Relationship Id="rId15" Type="http://schemas.openxmlformats.org/officeDocument/2006/relationships/image" Target="../media/image279.png"/><Relationship Id="rId10" Type="http://schemas.openxmlformats.org/officeDocument/2006/relationships/image" Target="../media/image274.png"/><Relationship Id="rId4" Type="http://schemas.openxmlformats.org/officeDocument/2006/relationships/image" Target="../media/image268.png"/><Relationship Id="rId9" Type="http://schemas.openxmlformats.org/officeDocument/2006/relationships/image" Target="../media/image273.png"/><Relationship Id="rId14" Type="http://schemas.openxmlformats.org/officeDocument/2006/relationships/image" Target="../media/image27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4" Type="http://schemas.openxmlformats.org/officeDocument/2006/relationships/image" Target="../media/image28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12" Type="http://schemas.openxmlformats.org/officeDocument/2006/relationships/image" Target="../media/image297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290.png"/><Relationship Id="rId10" Type="http://schemas.openxmlformats.org/officeDocument/2006/relationships/image" Target="../media/image295.png"/><Relationship Id="rId4" Type="http://schemas.openxmlformats.org/officeDocument/2006/relationships/image" Target="../media/image289.png"/><Relationship Id="rId9" Type="http://schemas.openxmlformats.org/officeDocument/2006/relationships/image" Target="../media/image29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0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4.png"/><Relationship Id="rId4" Type="http://schemas.openxmlformats.org/officeDocument/2006/relationships/image" Target="../media/image30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image" Target="../media/image306.png"/><Relationship Id="rId7" Type="http://schemas.openxmlformats.org/officeDocument/2006/relationships/image" Target="../media/image310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9.png"/><Relationship Id="rId5" Type="http://schemas.openxmlformats.org/officeDocument/2006/relationships/image" Target="../media/image308.png"/><Relationship Id="rId4" Type="http://schemas.openxmlformats.org/officeDocument/2006/relationships/image" Target="../media/image307.png"/><Relationship Id="rId9" Type="http://schemas.openxmlformats.org/officeDocument/2006/relationships/image" Target="../media/image3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4" Type="http://schemas.openxmlformats.org/officeDocument/2006/relationships/image" Target="../media/image318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35.png"/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12" Type="http://schemas.openxmlformats.org/officeDocument/2006/relationships/image" Target="../media/image334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11" Type="http://schemas.openxmlformats.org/officeDocument/2006/relationships/image" Target="../media/image333.png"/><Relationship Id="rId5" Type="http://schemas.openxmlformats.org/officeDocument/2006/relationships/image" Target="../media/image327.png"/><Relationship Id="rId15" Type="http://schemas.openxmlformats.org/officeDocument/2006/relationships/image" Target="../media/image337.png"/><Relationship Id="rId10" Type="http://schemas.openxmlformats.org/officeDocument/2006/relationships/image" Target="../media/image332.png"/><Relationship Id="rId4" Type="http://schemas.openxmlformats.org/officeDocument/2006/relationships/image" Target="../media/image326.png"/><Relationship Id="rId9" Type="http://schemas.openxmlformats.org/officeDocument/2006/relationships/image" Target="../media/image331.png"/><Relationship Id="rId14" Type="http://schemas.openxmlformats.org/officeDocument/2006/relationships/image" Target="../media/image336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sa.siemens.com/ste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4628" y="512799"/>
            <a:ext cx="17354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</a:t>
            </a:r>
            <a:r>
              <a:rPr sz="1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contenido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4627" y="1874239"/>
            <a:ext cx="4163060" cy="5335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Introducción.................................................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2</a:t>
            </a: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ts val="2000"/>
              </a:lnSpc>
              <a:spcBef>
                <a:spcPts val="175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.............................................. .......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.............................................................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665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...............................................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915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775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selectiva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29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25"/>
              </a:spcBef>
            </a:pP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serie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34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775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............................................................. ....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35</a:t>
            </a:r>
            <a:endParaRPr sz="1000">
              <a:latin typeface="Microsoft Sans Serif"/>
              <a:cs typeface="Microsoft Sans Serif"/>
            </a:endParaRPr>
          </a:p>
          <a:p>
            <a:pPr marL="12700" marR="82550">
              <a:lnSpc>
                <a:spcPct val="156400"/>
              </a:lnSpc>
              <a:spcBef>
                <a:spcPts val="45"/>
              </a:spcBef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 ...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43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1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46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53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59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25"/>
              </a:spcBef>
            </a:pP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.............................................................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68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675"/>
              </a:spcBef>
            </a:pP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.............................................................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76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735"/>
              </a:spcBef>
            </a:pP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645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................................................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..........................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88</a:t>
            </a:r>
            <a:endParaRPr sz="115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54600" y="0"/>
            <a:ext cx="2466340" cy="127000"/>
            <a:chOff x="0" y="0"/>
            <a:chExt cx="2466340" cy="127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20462" y="1"/>
            <a:ext cx="2274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1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sz="600" spc="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-1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sz="600" spc="5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600" spc="20" dirty="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2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480" y="512799"/>
            <a:ext cx="11703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479" y="1812383"/>
            <a:ext cx="4117340" cy="550291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spcBef>
                <a:spcPts val="585"/>
              </a:spcBef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Bienvenido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STEP,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iemens</a:t>
            </a: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  <a:spcBef>
                <a:spcPts val="6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T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técnico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mi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educacion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PAGS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ayudar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distribuidores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Industry,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Conceptos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básicos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los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64135">
              <a:lnSpc>
                <a:spcPct val="120000"/>
              </a:lnSpc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finalizar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usted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será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capaz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de: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88900" indent="-76835">
              <a:buChar char="•"/>
              <a:tabLst>
                <a:tab pos="89535" algn="l"/>
              </a:tabLst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Char char="•"/>
            </a:pPr>
            <a:endParaRPr sz="1600">
              <a:latin typeface="Microsoft Sans Serif"/>
              <a:cs typeface="Microsoft Sans Serif"/>
            </a:endParaRPr>
          </a:p>
          <a:p>
            <a:pPr marL="81280" indent="-69215">
              <a:buChar char="•"/>
              <a:tabLst>
                <a:tab pos="81915" algn="l"/>
              </a:tabLst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Char char="•"/>
            </a:pPr>
            <a:endParaRPr sz="1300">
              <a:latin typeface="Microsoft Sans Serif"/>
              <a:cs typeface="Microsoft Sans Serif"/>
            </a:endParaRPr>
          </a:p>
          <a:p>
            <a:pPr marL="12700" marR="892810">
              <a:lnSpc>
                <a:spcPct val="114300"/>
              </a:lnSpc>
              <a:buChar char="•"/>
              <a:tabLst>
                <a:tab pos="97790" algn="l"/>
              </a:tabLst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básico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Char char="•"/>
            </a:pPr>
            <a:endParaRPr sz="1200">
              <a:latin typeface="Microsoft Sans Serif"/>
              <a:cs typeface="Microsoft Sans Serif"/>
            </a:endParaRPr>
          </a:p>
          <a:p>
            <a:pPr marL="69850" marR="97790" indent="-69850">
              <a:lnSpc>
                <a:spcPct val="171400"/>
              </a:lnSpc>
              <a:buChar char="•"/>
              <a:tabLst>
                <a:tab pos="69850" algn="l"/>
              </a:tabLst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-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900">
              <a:latin typeface="Microsoft Sans Serif"/>
              <a:cs typeface="Microsoft Sans Serif"/>
            </a:endParaRPr>
          </a:p>
          <a:p>
            <a:pPr marL="69215" indent="-57150">
              <a:spcBef>
                <a:spcPts val="5"/>
              </a:spcBef>
              <a:buChar char="•"/>
              <a:tabLst>
                <a:tab pos="69850" algn="l"/>
              </a:tabLst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Definir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Char char="•"/>
            </a:pP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Char char="•"/>
            </a:pPr>
            <a:endParaRPr sz="85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5"/>
              </a:spcBef>
              <a:buChar char="•"/>
              <a:tabLst>
                <a:tab pos="73660" algn="l"/>
              </a:tabLst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Explicar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100965" indent="-88900">
              <a:spcBef>
                <a:spcPts val="5"/>
              </a:spcBef>
              <a:buChar char="•"/>
              <a:tabLst>
                <a:tab pos="101600" algn="l"/>
              </a:tabLst>
            </a:pP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97155" indent="-85090">
              <a:buChar char="•"/>
              <a:tabLst>
                <a:tab pos="97790" algn="l"/>
              </a:tabLst>
            </a:pP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distintos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  <a:buChar char="•"/>
            </a:pPr>
            <a:endParaRPr sz="1200">
              <a:latin typeface="Microsoft Sans Serif"/>
              <a:cs typeface="Microsoft Sans Serif"/>
            </a:endParaRPr>
          </a:p>
          <a:p>
            <a:pPr marL="77470" marR="616585" indent="-77470">
              <a:lnSpc>
                <a:spcPct val="150000"/>
              </a:lnSpc>
              <a:buChar char="•"/>
              <a:tabLst>
                <a:tab pos="77470" algn="l"/>
              </a:tabLst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3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57820" y="484530"/>
            <a:ext cx="43154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895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conocimiento lo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ayudará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clientes.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deberías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Fundamentos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intentar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comprensión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0" y="1950112"/>
            <a:ext cx="4240530" cy="1666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haber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qué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retenido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cubierta,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aprueba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examen,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tendrá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oportunidad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un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computadora.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82550">
              <a:lnSpc>
                <a:spcPct val="150000"/>
              </a:lnSpc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AG.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respectivas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empresas.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sujetas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previo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aviso.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21" y="3958795"/>
            <a:ext cx="4279265" cy="24588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95"/>
              </a:spcBef>
            </a:pP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NFPA70®,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i="1" spc="25" dirty="0">
                <a:solidFill>
                  <a:srgbClr val="171514"/>
                </a:solidFill>
                <a:latin typeface="Trebuchet MS"/>
                <a:cs typeface="Trebuchet MS"/>
              </a:rPr>
              <a:t>Código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-25" dirty="0">
                <a:solidFill>
                  <a:srgbClr val="171514"/>
                </a:solidFill>
                <a:latin typeface="Trebuchet MS"/>
                <a:cs typeface="Trebuchet MS"/>
              </a:rPr>
              <a:t>Eléctrico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50" i="1" spc="15" dirty="0">
                <a:solidFill>
                  <a:srgbClr val="171514"/>
                </a:solidFill>
                <a:latin typeface="Trebuchet MS"/>
                <a:cs typeface="Trebuchet MS"/>
              </a:rPr>
              <a:t>Nacional®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i="1" spc="50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1150" i="1" spc="-6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 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National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Fire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Protection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Association®,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Quincy,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02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69.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92430">
              <a:lnSpc>
                <a:spcPct val="120000"/>
              </a:lnSpc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NEMA®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 de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Asociación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Eléctricos,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Rosslyn,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VA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22209.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25425">
              <a:lnSpc>
                <a:spcPct val="109100"/>
              </a:lnSpc>
            </a:pP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Inc.®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UL®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Inc.,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Northbrook,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IL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60062-2096.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/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registradas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propiedad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respectivos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dueños.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178" y="2805836"/>
            <a:ext cx="2782443" cy="95812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0177" y="4552087"/>
            <a:ext cx="2776220" cy="954405"/>
            <a:chOff x="2915577" y="4552086"/>
            <a:chExt cx="2776220" cy="954405"/>
          </a:xfrm>
        </p:grpSpPr>
        <p:sp>
          <p:nvSpPr>
            <p:cNvPr id="4" name="object 4"/>
            <p:cNvSpPr/>
            <p:nvPr/>
          </p:nvSpPr>
          <p:spPr>
            <a:xfrm>
              <a:off x="3061982" y="5503697"/>
              <a:ext cx="2485390" cy="0"/>
            </a:xfrm>
            <a:custGeom>
              <a:avLst/>
              <a:gdLst/>
              <a:ahLst/>
              <a:cxnLst/>
              <a:rect l="l" t="t" r="r" b="b"/>
              <a:pathLst>
                <a:path w="2485390">
                  <a:moveTo>
                    <a:pt x="2485250" y="0"/>
                  </a:moveTo>
                  <a:lnTo>
                    <a:pt x="0" y="0"/>
                  </a:lnTo>
                </a:path>
              </a:pathLst>
            </a:custGeom>
            <a:solidFill>
              <a:srgbClr val="CF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1982" y="5503697"/>
              <a:ext cx="2485390" cy="0"/>
            </a:xfrm>
            <a:custGeom>
              <a:avLst/>
              <a:gdLst/>
              <a:ahLst/>
              <a:cxnLst/>
              <a:rect l="l" t="t" r="r" b="b"/>
              <a:pathLst>
                <a:path w="2485390">
                  <a:moveTo>
                    <a:pt x="0" y="0"/>
                  </a:moveTo>
                  <a:lnTo>
                    <a:pt x="248525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577" y="4552086"/>
              <a:ext cx="2776093" cy="952906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355351" y="4170616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78"/>
                </a:moveTo>
                <a:lnTo>
                  <a:pt x="2309" y="270764"/>
                </a:lnTo>
                <a:lnTo>
                  <a:pt x="912" y="261531"/>
                </a:lnTo>
                <a:lnTo>
                  <a:pt x="199" y="252297"/>
                </a:lnTo>
                <a:lnTo>
                  <a:pt x="0" y="243243"/>
                </a:lnTo>
                <a:lnTo>
                  <a:pt x="1198" y="233122"/>
                </a:lnTo>
                <a:lnTo>
                  <a:pt x="3422" y="223350"/>
                </a:lnTo>
                <a:lnTo>
                  <a:pt x="6675" y="213923"/>
                </a:lnTo>
                <a:lnTo>
                  <a:pt x="10960" y="204838"/>
                </a:lnTo>
                <a:lnTo>
                  <a:pt x="15234" y="195499"/>
                </a:lnTo>
                <a:lnTo>
                  <a:pt x="18395" y="185642"/>
                </a:lnTo>
                <a:lnTo>
                  <a:pt x="20357" y="175784"/>
                </a:lnTo>
                <a:lnTo>
                  <a:pt x="21031" y="166446"/>
                </a:lnTo>
                <a:lnTo>
                  <a:pt x="20200" y="153567"/>
                </a:lnTo>
                <a:lnTo>
                  <a:pt x="17822" y="140950"/>
                </a:lnTo>
                <a:lnTo>
                  <a:pt x="14071" y="128505"/>
                </a:lnTo>
                <a:lnTo>
                  <a:pt x="9118" y="116141"/>
                </a:lnTo>
                <a:lnTo>
                  <a:pt x="4632" y="103129"/>
                </a:lnTo>
                <a:lnTo>
                  <a:pt x="1939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90098" y="2429598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66"/>
                </a:moveTo>
                <a:lnTo>
                  <a:pt x="2309" y="270760"/>
                </a:lnTo>
                <a:lnTo>
                  <a:pt x="912" y="261531"/>
                </a:lnTo>
                <a:lnTo>
                  <a:pt x="199" y="252301"/>
                </a:lnTo>
                <a:lnTo>
                  <a:pt x="0" y="243243"/>
                </a:lnTo>
                <a:lnTo>
                  <a:pt x="1198" y="233127"/>
                </a:lnTo>
                <a:lnTo>
                  <a:pt x="3422" y="223353"/>
                </a:lnTo>
                <a:lnTo>
                  <a:pt x="6675" y="213919"/>
                </a:lnTo>
                <a:lnTo>
                  <a:pt x="10960" y="204825"/>
                </a:lnTo>
                <a:lnTo>
                  <a:pt x="15234" y="195488"/>
                </a:lnTo>
                <a:lnTo>
                  <a:pt x="18395" y="185634"/>
                </a:lnTo>
                <a:lnTo>
                  <a:pt x="20357" y="175777"/>
                </a:lnTo>
                <a:lnTo>
                  <a:pt x="21031" y="166433"/>
                </a:lnTo>
                <a:lnTo>
                  <a:pt x="20200" y="153560"/>
                </a:lnTo>
                <a:lnTo>
                  <a:pt x="17824" y="140944"/>
                </a:lnTo>
                <a:lnTo>
                  <a:pt x="14076" y="128500"/>
                </a:lnTo>
                <a:lnTo>
                  <a:pt x="9131" y="116141"/>
                </a:lnTo>
                <a:lnTo>
                  <a:pt x="4632" y="103125"/>
                </a:lnTo>
                <a:lnTo>
                  <a:pt x="1936" y="90195"/>
                </a:lnTo>
                <a:lnTo>
                  <a:pt x="783" y="77436"/>
                </a:lnTo>
                <a:lnTo>
                  <a:pt x="914" y="64935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51250" y="416148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4" y="270748"/>
                </a:lnTo>
                <a:lnTo>
                  <a:pt x="914" y="261519"/>
                </a:lnTo>
                <a:lnTo>
                  <a:pt x="200" y="252294"/>
                </a:lnTo>
                <a:lnTo>
                  <a:pt x="0" y="243243"/>
                </a:lnTo>
                <a:lnTo>
                  <a:pt x="1200" y="233127"/>
                </a:lnTo>
                <a:lnTo>
                  <a:pt x="3428" y="223351"/>
                </a:lnTo>
                <a:lnTo>
                  <a:pt x="6686" y="213914"/>
                </a:lnTo>
                <a:lnTo>
                  <a:pt x="10972" y="204812"/>
                </a:lnTo>
                <a:lnTo>
                  <a:pt x="15244" y="195476"/>
                </a:lnTo>
                <a:lnTo>
                  <a:pt x="18402" y="185621"/>
                </a:lnTo>
                <a:lnTo>
                  <a:pt x="20359" y="175764"/>
                </a:lnTo>
                <a:lnTo>
                  <a:pt x="21031" y="166420"/>
                </a:lnTo>
                <a:lnTo>
                  <a:pt x="20202" y="153553"/>
                </a:lnTo>
                <a:lnTo>
                  <a:pt x="17830" y="140938"/>
                </a:lnTo>
                <a:lnTo>
                  <a:pt x="14087" y="128494"/>
                </a:lnTo>
                <a:lnTo>
                  <a:pt x="9143" y="116141"/>
                </a:lnTo>
                <a:lnTo>
                  <a:pt x="4643" y="103120"/>
                </a:lnTo>
                <a:lnTo>
                  <a:pt x="1943" y="90189"/>
                </a:lnTo>
                <a:lnTo>
                  <a:pt x="785" y="77429"/>
                </a:lnTo>
                <a:lnTo>
                  <a:pt x="914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22650" y="4170616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78"/>
                </a:moveTo>
                <a:lnTo>
                  <a:pt x="2314" y="270764"/>
                </a:lnTo>
                <a:lnTo>
                  <a:pt x="914" y="261531"/>
                </a:lnTo>
                <a:lnTo>
                  <a:pt x="200" y="252297"/>
                </a:lnTo>
                <a:lnTo>
                  <a:pt x="0" y="243243"/>
                </a:lnTo>
                <a:lnTo>
                  <a:pt x="1200" y="233122"/>
                </a:lnTo>
                <a:lnTo>
                  <a:pt x="3428" y="223350"/>
                </a:lnTo>
                <a:lnTo>
                  <a:pt x="6686" y="213923"/>
                </a:lnTo>
                <a:lnTo>
                  <a:pt x="10972" y="204838"/>
                </a:lnTo>
                <a:lnTo>
                  <a:pt x="15244" y="195499"/>
                </a:lnTo>
                <a:lnTo>
                  <a:pt x="18402" y="185642"/>
                </a:lnTo>
                <a:lnTo>
                  <a:pt x="20359" y="175784"/>
                </a:lnTo>
                <a:lnTo>
                  <a:pt x="21031" y="166446"/>
                </a:lnTo>
                <a:lnTo>
                  <a:pt x="20202" y="153567"/>
                </a:lnTo>
                <a:lnTo>
                  <a:pt x="17830" y="140950"/>
                </a:lnTo>
                <a:lnTo>
                  <a:pt x="14087" y="128505"/>
                </a:lnTo>
                <a:lnTo>
                  <a:pt x="9143" y="116141"/>
                </a:lnTo>
                <a:lnTo>
                  <a:pt x="4643" y="103129"/>
                </a:lnTo>
                <a:lnTo>
                  <a:pt x="1943" y="90195"/>
                </a:lnTo>
                <a:lnTo>
                  <a:pt x="785" y="77433"/>
                </a:lnTo>
                <a:lnTo>
                  <a:pt x="914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57397" y="2429598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66"/>
                </a:moveTo>
                <a:lnTo>
                  <a:pt x="2314" y="270760"/>
                </a:lnTo>
                <a:lnTo>
                  <a:pt x="914" y="261531"/>
                </a:lnTo>
                <a:lnTo>
                  <a:pt x="200" y="252301"/>
                </a:lnTo>
                <a:lnTo>
                  <a:pt x="0" y="243243"/>
                </a:lnTo>
                <a:lnTo>
                  <a:pt x="1200" y="233127"/>
                </a:lnTo>
                <a:lnTo>
                  <a:pt x="3428" y="223353"/>
                </a:lnTo>
                <a:lnTo>
                  <a:pt x="6686" y="213919"/>
                </a:lnTo>
                <a:lnTo>
                  <a:pt x="10972" y="204825"/>
                </a:lnTo>
                <a:lnTo>
                  <a:pt x="15244" y="195488"/>
                </a:lnTo>
                <a:lnTo>
                  <a:pt x="18402" y="185634"/>
                </a:lnTo>
                <a:lnTo>
                  <a:pt x="20359" y="175777"/>
                </a:lnTo>
                <a:lnTo>
                  <a:pt x="21031" y="166433"/>
                </a:lnTo>
                <a:lnTo>
                  <a:pt x="20202" y="153560"/>
                </a:lnTo>
                <a:lnTo>
                  <a:pt x="17830" y="140944"/>
                </a:lnTo>
                <a:lnTo>
                  <a:pt x="14087" y="128500"/>
                </a:lnTo>
                <a:lnTo>
                  <a:pt x="9143" y="116141"/>
                </a:lnTo>
                <a:lnTo>
                  <a:pt x="4643" y="103125"/>
                </a:lnTo>
                <a:lnTo>
                  <a:pt x="1943" y="90195"/>
                </a:lnTo>
                <a:lnTo>
                  <a:pt x="785" y="77436"/>
                </a:lnTo>
                <a:lnTo>
                  <a:pt x="914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26792" y="416148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9" y="270748"/>
                </a:lnTo>
                <a:lnTo>
                  <a:pt x="919" y="261519"/>
                </a:lnTo>
                <a:lnTo>
                  <a:pt x="201" y="252294"/>
                </a:lnTo>
                <a:lnTo>
                  <a:pt x="0" y="243243"/>
                </a:lnTo>
                <a:lnTo>
                  <a:pt x="1205" y="233127"/>
                </a:lnTo>
                <a:lnTo>
                  <a:pt x="3435" y="223351"/>
                </a:lnTo>
                <a:lnTo>
                  <a:pt x="6693" y="213914"/>
                </a:lnTo>
                <a:lnTo>
                  <a:pt x="10985" y="204812"/>
                </a:lnTo>
                <a:lnTo>
                  <a:pt x="15257" y="195476"/>
                </a:lnTo>
                <a:lnTo>
                  <a:pt x="18415" y="185621"/>
                </a:lnTo>
                <a:lnTo>
                  <a:pt x="20372" y="175764"/>
                </a:lnTo>
                <a:lnTo>
                  <a:pt x="21043" y="166420"/>
                </a:lnTo>
                <a:lnTo>
                  <a:pt x="20213" y="153553"/>
                </a:lnTo>
                <a:lnTo>
                  <a:pt x="17838" y="140938"/>
                </a:lnTo>
                <a:lnTo>
                  <a:pt x="14094" y="128494"/>
                </a:lnTo>
                <a:lnTo>
                  <a:pt x="9156" y="116141"/>
                </a:lnTo>
                <a:lnTo>
                  <a:pt x="4648" y="103120"/>
                </a:lnTo>
                <a:lnTo>
                  <a:pt x="1946" y="90189"/>
                </a:lnTo>
                <a:lnTo>
                  <a:pt x="791" y="77429"/>
                </a:lnTo>
                <a:lnTo>
                  <a:pt x="927" y="64922"/>
                </a:lnTo>
                <a:lnTo>
                  <a:pt x="11887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98192" y="4170616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78"/>
                </a:moveTo>
                <a:lnTo>
                  <a:pt x="2319" y="270764"/>
                </a:lnTo>
                <a:lnTo>
                  <a:pt x="919" y="261531"/>
                </a:lnTo>
                <a:lnTo>
                  <a:pt x="201" y="252297"/>
                </a:lnTo>
                <a:lnTo>
                  <a:pt x="0" y="243243"/>
                </a:lnTo>
                <a:lnTo>
                  <a:pt x="1205" y="233122"/>
                </a:lnTo>
                <a:lnTo>
                  <a:pt x="3435" y="223350"/>
                </a:lnTo>
                <a:lnTo>
                  <a:pt x="6693" y="213923"/>
                </a:lnTo>
                <a:lnTo>
                  <a:pt x="10985" y="204838"/>
                </a:lnTo>
                <a:lnTo>
                  <a:pt x="15257" y="195499"/>
                </a:lnTo>
                <a:lnTo>
                  <a:pt x="18415" y="185642"/>
                </a:lnTo>
                <a:lnTo>
                  <a:pt x="20372" y="175784"/>
                </a:lnTo>
                <a:lnTo>
                  <a:pt x="21043" y="166446"/>
                </a:lnTo>
                <a:lnTo>
                  <a:pt x="20213" y="153567"/>
                </a:lnTo>
                <a:lnTo>
                  <a:pt x="17838" y="140950"/>
                </a:lnTo>
                <a:lnTo>
                  <a:pt x="14094" y="128505"/>
                </a:lnTo>
                <a:lnTo>
                  <a:pt x="9156" y="116141"/>
                </a:lnTo>
                <a:lnTo>
                  <a:pt x="4648" y="103129"/>
                </a:lnTo>
                <a:lnTo>
                  <a:pt x="1946" y="90195"/>
                </a:lnTo>
                <a:lnTo>
                  <a:pt x="791" y="77433"/>
                </a:lnTo>
                <a:lnTo>
                  <a:pt x="927" y="64935"/>
                </a:lnTo>
                <a:lnTo>
                  <a:pt x="11887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32952" y="2429598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66"/>
                </a:moveTo>
                <a:lnTo>
                  <a:pt x="2314" y="270760"/>
                </a:lnTo>
                <a:lnTo>
                  <a:pt x="914" y="261531"/>
                </a:lnTo>
                <a:lnTo>
                  <a:pt x="200" y="252301"/>
                </a:lnTo>
                <a:lnTo>
                  <a:pt x="0" y="243243"/>
                </a:lnTo>
                <a:lnTo>
                  <a:pt x="1200" y="233127"/>
                </a:lnTo>
                <a:lnTo>
                  <a:pt x="3429" y="223353"/>
                </a:lnTo>
                <a:lnTo>
                  <a:pt x="6686" y="213919"/>
                </a:lnTo>
                <a:lnTo>
                  <a:pt x="10972" y="204825"/>
                </a:lnTo>
                <a:lnTo>
                  <a:pt x="15239" y="195488"/>
                </a:lnTo>
                <a:lnTo>
                  <a:pt x="18397" y="185634"/>
                </a:lnTo>
                <a:lnTo>
                  <a:pt x="20357" y="175777"/>
                </a:lnTo>
                <a:lnTo>
                  <a:pt x="21031" y="166433"/>
                </a:lnTo>
                <a:lnTo>
                  <a:pt x="20202" y="153560"/>
                </a:lnTo>
                <a:lnTo>
                  <a:pt x="17829" y="140944"/>
                </a:lnTo>
                <a:lnTo>
                  <a:pt x="14082" y="128500"/>
                </a:lnTo>
                <a:lnTo>
                  <a:pt x="9131" y="116141"/>
                </a:lnTo>
                <a:lnTo>
                  <a:pt x="4632" y="103125"/>
                </a:lnTo>
                <a:lnTo>
                  <a:pt x="1936" y="90195"/>
                </a:lnTo>
                <a:lnTo>
                  <a:pt x="783" y="77436"/>
                </a:lnTo>
                <a:lnTo>
                  <a:pt x="914" y="64935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89491" y="416148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03" y="270748"/>
                </a:lnTo>
                <a:lnTo>
                  <a:pt x="908" y="261519"/>
                </a:lnTo>
                <a:lnTo>
                  <a:pt x="198" y="252294"/>
                </a:lnTo>
                <a:lnTo>
                  <a:pt x="0" y="243243"/>
                </a:lnTo>
                <a:lnTo>
                  <a:pt x="1192" y="233127"/>
                </a:lnTo>
                <a:lnTo>
                  <a:pt x="3417" y="223351"/>
                </a:lnTo>
                <a:lnTo>
                  <a:pt x="6674" y="213914"/>
                </a:lnTo>
                <a:lnTo>
                  <a:pt x="10960" y="204812"/>
                </a:lnTo>
                <a:lnTo>
                  <a:pt x="15237" y="195476"/>
                </a:lnTo>
                <a:lnTo>
                  <a:pt x="18394" y="185621"/>
                </a:lnTo>
                <a:lnTo>
                  <a:pt x="20348" y="175764"/>
                </a:lnTo>
                <a:lnTo>
                  <a:pt x="21018" y="166420"/>
                </a:lnTo>
                <a:lnTo>
                  <a:pt x="20189" y="153553"/>
                </a:lnTo>
                <a:lnTo>
                  <a:pt x="17818" y="140938"/>
                </a:lnTo>
                <a:lnTo>
                  <a:pt x="14074" y="128494"/>
                </a:lnTo>
                <a:lnTo>
                  <a:pt x="9131" y="116141"/>
                </a:lnTo>
                <a:lnTo>
                  <a:pt x="4637" y="103120"/>
                </a:lnTo>
                <a:lnTo>
                  <a:pt x="1939" y="90189"/>
                </a:lnTo>
                <a:lnTo>
                  <a:pt x="780" y="77429"/>
                </a:lnTo>
                <a:lnTo>
                  <a:pt x="901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60891" y="4170616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78"/>
                </a:moveTo>
                <a:lnTo>
                  <a:pt x="2303" y="270764"/>
                </a:lnTo>
                <a:lnTo>
                  <a:pt x="908" y="261531"/>
                </a:lnTo>
                <a:lnTo>
                  <a:pt x="198" y="252297"/>
                </a:lnTo>
                <a:lnTo>
                  <a:pt x="0" y="243243"/>
                </a:lnTo>
                <a:lnTo>
                  <a:pt x="1192" y="233122"/>
                </a:lnTo>
                <a:lnTo>
                  <a:pt x="3417" y="223350"/>
                </a:lnTo>
                <a:lnTo>
                  <a:pt x="6674" y="213923"/>
                </a:lnTo>
                <a:lnTo>
                  <a:pt x="10960" y="204838"/>
                </a:lnTo>
                <a:lnTo>
                  <a:pt x="15237" y="195499"/>
                </a:lnTo>
                <a:lnTo>
                  <a:pt x="18394" y="185642"/>
                </a:lnTo>
                <a:lnTo>
                  <a:pt x="20348" y="175784"/>
                </a:lnTo>
                <a:lnTo>
                  <a:pt x="21018" y="166446"/>
                </a:lnTo>
                <a:lnTo>
                  <a:pt x="20189" y="153567"/>
                </a:lnTo>
                <a:lnTo>
                  <a:pt x="17818" y="140950"/>
                </a:lnTo>
                <a:lnTo>
                  <a:pt x="14074" y="128505"/>
                </a:lnTo>
                <a:lnTo>
                  <a:pt x="9131" y="116141"/>
                </a:lnTo>
                <a:lnTo>
                  <a:pt x="4637" y="103129"/>
                </a:lnTo>
                <a:lnTo>
                  <a:pt x="1939" y="90195"/>
                </a:lnTo>
                <a:lnTo>
                  <a:pt x="780" y="77433"/>
                </a:lnTo>
                <a:lnTo>
                  <a:pt x="901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5625" y="2429598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66"/>
                </a:moveTo>
                <a:lnTo>
                  <a:pt x="2319" y="270760"/>
                </a:lnTo>
                <a:lnTo>
                  <a:pt x="919" y="261531"/>
                </a:lnTo>
                <a:lnTo>
                  <a:pt x="201" y="252301"/>
                </a:lnTo>
                <a:lnTo>
                  <a:pt x="0" y="243243"/>
                </a:lnTo>
                <a:lnTo>
                  <a:pt x="1205" y="233127"/>
                </a:lnTo>
                <a:lnTo>
                  <a:pt x="3435" y="223353"/>
                </a:lnTo>
                <a:lnTo>
                  <a:pt x="6693" y="213919"/>
                </a:lnTo>
                <a:lnTo>
                  <a:pt x="10985" y="204825"/>
                </a:lnTo>
                <a:lnTo>
                  <a:pt x="15257" y="195488"/>
                </a:lnTo>
                <a:lnTo>
                  <a:pt x="18415" y="185634"/>
                </a:lnTo>
                <a:lnTo>
                  <a:pt x="20372" y="175777"/>
                </a:lnTo>
                <a:lnTo>
                  <a:pt x="21043" y="166433"/>
                </a:lnTo>
                <a:lnTo>
                  <a:pt x="20213" y="153560"/>
                </a:lnTo>
                <a:lnTo>
                  <a:pt x="17838" y="140944"/>
                </a:lnTo>
                <a:lnTo>
                  <a:pt x="14094" y="128500"/>
                </a:lnTo>
                <a:lnTo>
                  <a:pt x="9156" y="116141"/>
                </a:lnTo>
                <a:lnTo>
                  <a:pt x="4648" y="103125"/>
                </a:lnTo>
                <a:lnTo>
                  <a:pt x="1946" y="90195"/>
                </a:lnTo>
                <a:lnTo>
                  <a:pt x="791" y="77436"/>
                </a:lnTo>
                <a:lnTo>
                  <a:pt x="927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119423" y="4161485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53"/>
                </a:moveTo>
                <a:lnTo>
                  <a:pt x="2319" y="270748"/>
                </a:lnTo>
                <a:lnTo>
                  <a:pt x="919" y="261519"/>
                </a:lnTo>
                <a:lnTo>
                  <a:pt x="201" y="252294"/>
                </a:lnTo>
                <a:lnTo>
                  <a:pt x="0" y="243243"/>
                </a:lnTo>
                <a:lnTo>
                  <a:pt x="1205" y="233127"/>
                </a:lnTo>
                <a:lnTo>
                  <a:pt x="3433" y="223351"/>
                </a:lnTo>
                <a:lnTo>
                  <a:pt x="6688" y="213914"/>
                </a:lnTo>
                <a:lnTo>
                  <a:pt x="10972" y="204812"/>
                </a:lnTo>
                <a:lnTo>
                  <a:pt x="15246" y="195476"/>
                </a:lnTo>
                <a:lnTo>
                  <a:pt x="18408" y="185621"/>
                </a:lnTo>
                <a:lnTo>
                  <a:pt x="20370" y="175764"/>
                </a:lnTo>
                <a:lnTo>
                  <a:pt x="21043" y="166420"/>
                </a:lnTo>
                <a:lnTo>
                  <a:pt x="20211" y="153553"/>
                </a:lnTo>
                <a:lnTo>
                  <a:pt x="17833" y="140938"/>
                </a:lnTo>
                <a:lnTo>
                  <a:pt x="14089" y="128494"/>
                </a:lnTo>
                <a:lnTo>
                  <a:pt x="9156" y="116141"/>
                </a:lnTo>
                <a:lnTo>
                  <a:pt x="4654" y="103120"/>
                </a:lnTo>
                <a:lnTo>
                  <a:pt x="1951" y="90189"/>
                </a:lnTo>
                <a:lnTo>
                  <a:pt x="793" y="77429"/>
                </a:lnTo>
                <a:lnTo>
                  <a:pt x="927" y="64922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90823" y="4170616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87" y="314578"/>
                </a:moveTo>
                <a:lnTo>
                  <a:pt x="2319" y="270764"/>
                </a:lnTo>
                <a:lnTo>
                  <a:pt x="919" y="261531"/>
                </a:lnTo>
                <a:lnTo>
                  <a:pt x="201" y="252297"/>
                </a:lnTo>
                <a:lnTo>
                  <a:pt x="0" y="243243"/>
                </a:lnTo>
                <a:lnTo>
                  <a:pt x="1205" y="233122"/>
                </a:lnTo>
                <a:lnTo>
                  <a:pt x="3433" y="223350"/>
                </a:lnTo>
                <a:lnTo>
                  <a:pt x="6688" y="213923"/>
                </a:lnTo>
                <a:lnTo>
                  <a:pt x="10972" y="204838"/>
                </a:lnTo>
                <a:lnTo>
                  <a:pt x="15246" y="195499"/>
                </a:lnTo>
                <a:lnTo>
                  <a:pt x="18408" y="185642"/>
                </a:lnTo>
                <a:lnTo>
                  <a:pt x="20370" y="175784"/>
                </a:lnTo>
                <a:lnTo>
                  <a:pt x="21043" y="166446"/>
                </a:lnTo>
                <a:lnTo>
                  <a:pt x="20211" y="153567"/>
                </a:lnTo>
                <a:lnTo>
                  <a:pt x="17833" y="140950"/>
                </a:lnTo>
                <a:lnTo>
                  <a:pt x="14089" y="128505"/>
                </a:lnTo>
                <a:lnTo>
                  <a:pt x="9156" y="116141"/>
                </a:lnTo>
                <a:lnTo>
                  <a:pt x="4654" y="103129"/>
                </a:lnTo>
                <a:lnTo>
                  <a:pt x="1951" y="90195"/>
                </a:lnTo>
                <a:lnTo>
                  <a:pt x="793" y="77433"/>
                </a:lnTo>
                <a:lnTo>
                  <a:pt x="927" y="64935"/>
                </a:lnTo>
                <a:lnTo>
                  <a:pt x="118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925583" y="2429598"/>
            <a:ext cx="21590" cy="314960"/>
          </a:xfrm>
          <a:custGeom>
            <a:avLst/>
            <a:gdLst/>
            <a:ahLst/>
            <a:cxnLst/>
            <a:rect l="l" t="t" r="r" b="b"/>
            <a:pathLst>
              <a:path w="21589" h="314960">
                <a:moveTo>
                  <a:pt x="11874" y="314566"/>
                </a:moveTo>
                <a:lnTo>
                  <a:pt x="2309" y="270760"/>
                </a:lnTo>
                <a:lnTo>
                  <a:pt x="912" y="261531"/>
                </a:lnTo>
                <a:lnTo>
                  <a:pt x="199" y="252301"/>
                </a:lnTo>
                <a:lnTo>
                  <a:pt x="0" y="243243"/>
                </a:lnTo>
                <a:lnTo>
                  <a:pt x="1198" y="233127"/>
                </a:lnTo>
                <a:lnTo>
                  <a:pt x="3422" y="223353"/>
                </a:lnTo>
                <a:lnTo>
                  <a:pt x="6675" y="213919"/>
                </a:lnTo>
                <a:lnTo>
                  <a:pt x="10960" y="204825"/>
                </a:lnTo>
                <a:lnTo>
                  <a:pt x="15234" y="195488"/>
                </a:lnTo>
                <a:lnTo>
                  <a:pt x="18395" y="185634"/>
                </a:lnTo>
                <a:lnTo>
                  <a:pt x="20357" y="175777"/>
                </a:lnTo>
                <a:lnTo>
                  <a:pt x="21031" y="166433"/>
                </a:lnTo>
                <a:lnTo>
                  <a:pt x="20200" y="153560"/>
                </a:lnTo>
                <a:lnTo>
                  <a:pt x="17824" y="140944"/>
                </a:lnTo>
                <a:lnTo>
                  <a:pt x="14076" y="128500"/>
                </a:lnTo>
                <a:lnTo>
                  <a:pt x="9131" y="116141"/>
                </a:lnTo>
                <a:lnTo>
                  <a:pt x="4627" y="103125"/>
                </a:lnTo>
                <a:lnTo>
                  <a:pt x="1931" y="90195"/>
                </a:lnTo>
                <a:lnTo>
                  <a:pt x="782" y="77436"/>
                </a:lnTo>
                <a:lnTo>
                  <a:pt x="914" y="64935"/>
                </a:lnTo>
                <a:lnTo>
                  <a:pt x="118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403242" y="2440584"/>
            <a:ext cx="139065" cy="1348740"/>
          </a:xfrm>
          <a:custGeom>
            <a:avLst/>
            <a:gdLst/>
            <a:ahLst/>
            <a:cxnLst/>
            <a:rect l="l" t="t" r="r" b="b"/>
            <a:pathLst>
              <a:path w="139064" h="1348739">
                <a:moveTo>
                  <a:pt x="98755" y="1213408"/>
                </a:moveTo>
                <a:lnTo>
                  <a:pt x="115076" y="1224081"/>
                </a:lnTo>
                <a:lnTo>
                  <a:pt x="127792" y="1239126"/>
                </a:lnTo>
                <a:lnTo>
                  <a:pt x="136047" y="1257771"/>
                </a:lnTo>
                <a:lnTo>
                  <a:pt x="138988" y="1279245"/>
                </a:lnTo>
                <a:lnTo>
                  <a:pt x="133531" y="1306306"/>
                </a:lnTo>
                <a:lnTo>
                  <a:pt x="118644" y="1328394"/>
                </a:lnTo>
                <a:lnTo>
                  <a:pt x="96560" y="1343282"/>
                </a:lnTo>
                <a:lnTo>
                  <a:pt x="69507" y="1348739"/>
                </a:lnTo>
                <a:lnTo>
                  <a:pt x="42439" y="1343282"/>
                </a:lnTo>
                <a:lnTo>
                  <a:pt x="20346" y="1328394"/>
                </a:lnTo>
                <a:lnTo>
                  <a:pt x="5458" y="1306306"/>
                </a:lnTo>
                <a:lnTo>
                  <a:pt x="0" y="1279245"/>
                </a:lnTo>
                <a:lnTo>
                  <a:pt x="2930" y="1258442"/>
                </a:lnTo>
                <a:lnTo>
                  <a:pt x="11091" y="1240383"/>
                </a:lnTo>
                <a:lnTo>
                  <a:pt x="23536" y="1225753"/>
                </a:lnTo>
                <a:lnTo>
                  <a:pt x="39319" y="1215237"/>
                </a:lnTo>
                <a:lnTo>
                  <a:pt x="39319" y="29248"/>
                </a:lnTo>
                <a:lnTo>
                  <a:pt x="41576" y="17739"/>
                </a:lnTo>
                <a:lnTo>
                  <a:pt x="47778" y="8456"/>
                </a:lnTo>
                <a:lnTo>
                  <a:pt x="57069" y="2257"/>
                </a:lnTo>
                <a:lnTo>
                  <a:pt x="68592" y="0"/>
                </a:lnTo>
                <a:lnTo>
                  <a:pt x="69507" y="0"/>
                </a:lnTo>
                <a:lnTo>
                  <a:pt x="81015" y="2257"/>
                </a:lnTo>
                <a:lnTo>
                  <a:pt x="90298" y="8456"/>
                </a:lnTo>
                <a:lnTo>
                  <a:pt x="96497" y="17739"/>
                </a:lnTo>
                <a:lnTo>
                  <a:pt x="98755" y="29248"/>
                </a:lnTo>
                <a:lnTo>
                  <a:pt x="98755" y="1213408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403242" y="4177932"/>
            <a:ext cx="139065" cy="1349375"/>
          </a:xfrm>
          <a:custGeom>
            <a:avLst/>
            <a:gdLst/>
            <a:ahLst/>
            <a:cxnLst/>
            <a:rect l="l" t="t" r="r" b="b"/>
            <a:pathLst>
              <a:path w="139064" h="1349375">
                <a:moveTo>
                  <a:pt x="98755" y="1213421"/>
                </a:moveTo>
                <a:lnTo>
                  <a:pt x="115076" y="1224096"/>
                </a:lnTo>
                <a:lnTo>
                  <a:pt x="127792" y="1239143"/>
                </a:lnTo>
                <a:lnTo>
                  <a:pt x="136047" y="1257789"/>
                </a:lnTo>
                <a:lnTo>
                  <a:pt x="138988" y="1279258"/>
                </a:lnTo>
                <a:lnTo>
                  <a:pt x="133531" y="1306315"/>
                </a:lnTo>
                <a:lnTo>
                  <a:pt x="118644" y="1328408"/>
                </a:lnTo>
                <a:lnTo>
                  <a:pt x="96560" y="1343303"/>
                </a:lnTo>
                <a:lnTo>
                  <a:pt x="69507" y="1348765"/>
                </a:lnTo>
                <a:lnTo>
                  <a:pt x="42439" y="1343303"/>
                </a:lnTo>
                <a:lnTo>
                  <a:pt x="20346" y="1328408"/>
                </a:lnTo>
                <a:lnTo>
                  <a:pt x="5458" y="1306315"/>
                </a:lnTo>
                <a:lnTo>
                  <a:pt x="0" y="1279258"/>
                </a:lnTo>
                <a:lnTo>
                  <a:pt x="2930" y="1258450"/>
                </a:lnTo>
                <a:lnTo>
                  <a:pt x="11091" y="1240393"/>
                </a:lnTo>
                <a:lnTo>
                  <a:pt x="23536" y="1225769"/>
                </a:lnTo>
                <a:lnTo>
                  <a:pt x="39319" y="1215263"/>
                </a:lnTo>
                <a:lnTo>
                  <a:pt x="39319" y="29273"/>
                </a:lnTo>
                <a:lnTo>
                  <a:pt x="41576" y="17750"/>
                </a:lnTo>
                <a:lnTo>
                  <a:pt x="47778" y="8459"/>
                </a:lnTo>
                <a:lnTo>
                  <a:pt x="57069" y="2257"/>
                </a:lnTo>
                <a:lnTo>
                  <a:pt x="68592" y="0"/>
                </a:lnTo>
                <a:lnTo>
                  <a:pt x="69507" y="0"/>
                </a:lnTo>
                <a:lnTo>
                  <a:pt x="81015" y="2257"/>
                </a:lnTo>
                <a:lnTo>
                  <a:pt x="90298" y="8459"/>
                </a:lnTo>
                <a:lnTo>
                  <a:pt x="96497" y="17750"/>
                </a:lnTo>
                <a:lnTo>
                  <a:pt x="98755" y="29273"/>
                </a:lnTo>
                <a:lnTo>
                  <a:pt x="98755" y="121342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1427473" y="3121355"/>
            <a:ext cx="86995" cy="643890"/>
            <a:chOff x="6372872" y="3121355"/>
            <a:chExt cx="86995" cy="643890"/>
          </a:xfrm>
        </p:grpSpPr>
        <p:sp>
          <p:nvSpPr>
            <p:cNvPr id="24" name="object 24"/>
            <p:cNvSpPr/>
            <p:nvPr/>
          </p:nvSpPr>
          <p:spPr>
            <a:xfrm>
              <a:off x="6375158" y="3123641"/>
              <a:ext cx="82550" cy="639445"/>
            </a:xfrm>
            <a:custGeom>
              <a:avLst/>
              <a:gdLst/>
              <a:ahLst/>
              <a:cxnLst/>
              <a:rect l="l" t="t" r="r" b="b"/>
              <a:pathLst>
                <a:path w="82550" h="639445">
                  <a:moveTo>
                    <a:pt x="50304" y="0"/>
                  </a:moveTo>
                  <a:lnTo>
                    <a:pt x="30187" y="0"/>
                  </a:lnTo>
                  <a:lnTo>
                    <a:pt x="30187" y="558698"/>
                  </a:lnTo>
                  <a:lnTo>
                    <a:pt x="18136" y="564084"/>
                  </a:lnTo>
                  <a:lnTo>
                    <a:pt x="8574" y="572985"/>
                  </a:lnTo>
                  <a:lnTo>
                    <a:pt x="2271" y="584801"/>
                  </a:lnTo>
                  <a:lnTo>
                    <a:pt x="0" y="598931"/>
                  </a:lnTo>
                  <a:lnTo>
                    <a:pt x="3229" y="614476"/>
                  </a:lnTo>
                  <a:lnTo>
                    <a:pt x="12117" y="627278"/>
                  </a:lnTo>
                  <a:lnTo>
                    <a:pt x="25465" y="635965"/>
                  </a:lnTo>
                  <a:lnTo>
                    <a:pt x="42075" y="639165"/>
                  </a:lnTo>
                  <a:lnTo>
                    <a:pt x="57609" y="635965"/>
                  </a:lnTo>
                  <a:lnTo>
                    <a:pt x="70411" y="627278"/>
                  </a:lnTo>
                  <a:lnTo>
                    <a:pt x="79104" y="614476"/>
                  </a:lnTo>
                  <a:lnTo>
                    <a:pt x="82308" y="598931"/>
                  </a:lnTo>
                  <a:lnTo>
                    <a:pt x="79879" y="583615"/>
                  </a:lnTo>
                  <a:lnTo>
                    <a:pt x="73164" y="571042"/>
                  </a:lnTo>
                  <a:lnTo>
                    <a:pt x="63020" y="561898"/>
                  </a:lnTo>
                  <a:lnTo>
                    <a:pt x="50304" y="556869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75158" y="3123641"/>
              <a:ext cx="82550" cy="639445"/>
            </a:xfrm>
            <a:custGeom>
              <a:avLst/>
              <a:gdLst/>
              <a:ahLst/>
              <a:cxnLst/>
              <a:rect l="l" t="t" r="r" b="b"/>
              <a:pathLst>
                <a:path w="82550" h="639445">
                  <a:moveTo>
                    <a:pt x="50304" y="556869"/>
                  </a:moveTo>
                  <a:lnTo>
                    <a:pt x="63020" y="561898"/>
                  </a:lnTo>
                  <a:lnTo>
                    <a:pt x="73164" y="571042"/>
                  </a:lnTo>
                  <a:lnTo>
                    <a:pt x="79879" y="583615"/>
                  </a:lnTo>
                  <a:lnTo>
                    <a:pt x="82308" y="598931"/>
                  </a:lnTo>
                  <a:lnTo>
                    <a:pt x="79104" y="614476"/>
                  </a:lnTo>
                  <a:lnTo>
                    <a:pt x="70411" y="627278"/>
                  </a:lnTo>
                  <a:lnTo>
                    <a:pt x="57609" y="635965"/>
                  </a:lnTo>
                  <a:lnTo>
                    <a:pt x="42075" y="639165"/>
                  </a:lnTo>
                  <a:lnTo>
                    <a:pt x="25465" y="635965"/>
                  </a:lnTo>
                  <a:lnTo>
                    <a:pt x="12117" y="627278"/>
                  </a:lnTo>
                  <a:lnTo>
                    <a:pt x="3229" y="614476"/>
                  </a:lnTo>
                  <a:lnTo>
                    <a:pt x="0" y="598931"/>
                  </a:lnTo>
                  <a:lnTo>
                    <a:pt x="2271" y="584801"/>
                  </a:lnTo>
                  <a:lnTo>
                    <a:pt x="8574" y="572985"/>
                  </a:lnTo>
                  <a:lnTo>
                    <a:pt x="18136" y="564084"/>
                  </a:lnTo>
                  <a:lnTo>
                    <a:pt x="30187" y="558698"/>
                  </a:lnTo>
                  <a:lnTo>
                    <a:pt x="30187" y="0"/>
                  </a:lnTo>
                  <a:lnTo>
                    <a:pt x="50304" y="0"/>
                  </a:lnTo>
                  <a:lnTo>
                    <a:pt x="50304" y="55686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1427473" y="4438079"/>
            <a:ext cx="86995" cy="1064895"/>
            <a:chOff x="6372872" y="4438078"/>
            <a:chExt cx="86995" cy="1064895"/>
          </a:xfrm>
        </p:grpSpPr>
        <p:sp>
          <p:nvSpPr>
            <p:cNvPr id="27" name="object 27"/>
            <p:cNvSpPr/>
            <p:nvPr/>
          </p:nvSpPr>
          <p:spPr>
            <a:xfrm>
              <a:off x="6375158" y="4440364"/>
              <a:ext cx="82550" cy="1059815"/>
            </a:xfrm>
            <a:custGeom>
              <a:avLst/>
              <a:gdLst/>
              <a:ahLst/>
              <a:cxnLst/>
              <a:rect l="l" t="t" r="r" b="b"/>
              <a:pathLst>
                <a:path w="82550" h="1059814">
                  <a:moveTo>
                    <a:pt x="50304" y="0"/>
                  </a:moveTo>
                  <a:lnTo>
                    <a:pt x="30187" y="0"/>
                  </a:lnTo>
                  <a:lnTo>
                    <a:pt x="30187" y="979347"/>
                  </a:lnTo>
                  <a:lnTo>
                    <a:pt x="18136" y="984728"/>
                  </a:lnTo>
                  <a:lnTo>
                    <a:pt x="8574" y="993630"/>
                  </a:lnTo>
                  <a:lnTo>
                    <a:pt x="2271" y="1005449"/>
                  </a:lnTo>
                  <a:lnTo>
                    <a:pt x="0" y="1019581"/>
                  </a:lnTo>
                  <a:lnTo>
                    <a:pt x="3229" y="1035115"/>
                  </a:lnTo>
                  <a:lnTo>
                    <a:pt x="12117" y="1047918"/>
                  </a:lnTo>
                  <a:lnTo>
                    <a:pt x="25465" y="1056611"/>
                  </a:lnTo>
                  <a:lnTo>
                    <a:pt x="42075" y="1059814"/>
                  </a:lnTo>
                  <a:lnTo>
                    <a:pt x="57609" y="1056611"/>
                  </a:lnTo>
                  <a:lnTo>
                    <a:pt x="70411" y="1047918"/>
                  </a:lnTo>
                  <a:lnTo>
                    <a:pt x="79104" y="1035115"/>
                  </a:lnTo>
                  <a:lnTo>
                    <a:pt x="82308" y="1019581"/>
                  </a:lnTo>
                  <a:lnTo>
                    <a:pt x="79879" y="1004256"/>
                  </a:lnTo>
                  <a:lnTo>
                    <a:pt x="73164" y="991676"/>
                  </a:lnTo>
                  <a:lnTo>
                    <a:pt x="63020" y="982530"/>
                  </a:lnTo>
                  <a:lnTo>
                    <a:pt x="50304" y="977506"/>
                  </a:lnTo>
                  <a:lnTo>
                    <a:pt x="503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75158" y="4440364"/>
              <a:ext cx="82550" cy="1059815"/>
            </a:xfrm>
            <a:custGeom>
              <a:avLst/>
              <a:gdLst/>
              <a:ahLst/>
              <a:cxnLst/>
              <a:rect l="l" t="t" r="r" b="b"/>
              <a:pathLst>
                <a:path w="82550" h="1059814">
                  <a:moveTo>
                    <a:pt x="50304" y="977506"/>
                  </a:moveTo>
                  <a:lnTo>
                    <a:pt x="63020" y="982530"/>
                  </a:lnTo>
                  <a:lnTo>
                    <a:pt x="73164" y="991676"/>
                  </a:lnTo>
                  <a:lnTo>
                    <a:pt x="79879" y="1004256"/>
                  </a:lnTo>
                  <a:lnTo>
                    <a:pt x="82308" y="1019581"/>
                  </a:lnTo>
                  <a:lnTo>
                    <a:pt x="79104" y="1035115"/>
                  </a:lnTo>
                  <a:lnTo>
                    <a:pt x="70411" y="1047918"/>
                  </a:lnTo>
                  <a:lnTo>
                    <a:pt x="57609" y="1056611"/>
                  </a:lnTo>
                  <a:lnTo>
                    <a:pt x="42075" y="1059814"/>
                  </a:lnTo>
                  <a:lnTo>
                    <a:pt x="25465" y="1056611"/>
                  </a:lnTo>
                  <a:lnTo>
                    <a:pt x="12117" y="1047918"/>
                  </a:lnTo>
                  <a:lnTo>
                    <a:pt x="3229" y="1035115"/>
                  </a:lnTo>
                  <a:lnTo>
                    <a:pt x="0" y="1019581"/>
                  </a:lnTo>
                  <a:lnTo>
                    <a:pt x="2271" y="1005449"/>
                  </a:lnTo>
                  <a:lnTo>
                    <a:pt x="8574" y="993630"/>
                  </a:lnTo>
                  <a:lnTo>
                    <a:pt x="18136" y="984728"/>
                  </a:lnTo>
                  <a:lnTo>
                    <a:pt x="30187" y="979347"/>
                  </a:lnTo>
                  <a:lnTo>
                    <a:pt x="30187" y="0"/>
                  </a:lnTo>
                  <a:lnTo>
                    <a:pt x="50304" y="0"/>
                  </a:lnTo>
                  <a:lnTo>
                    <a:pt x="50304" y="9775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436648" y="2860332"/>
            <a:ext cx="2081530" cy="797560"/>
            <a:chOff x="3382048" y="2860332"/>
            <a:chExt cx="2081530" cy="797560"/>
          </a:xfrm>
        </p:grpSpPr>
        <p:sp>
          <p:nvSpPr>
            <p:cNvPr id="30" name="object 30"/>
            <p:cNvSpPr/>
            <p:nvPr/>
          </p:nvSpPr>
          <p:spPr>
            <a:xfrm>
              <a:off x="3384334" y="2862618"/>
              <a:ext cx="2077085" cy="793115"/>
            </a:xfrm>
            <a:custGeom>
              <a:avLst/>
              <a:gdLst/>
              <a:ahLst/>
              <a:cxnLst/>
              <a:rect l="l" t="t" r="r" b="b"/>
              <a:pathLst>
                <a:path w="2077085" h="793114">
                  <a:moveTo>
                    <a:pt x="204660" y="770331"/>
                  </a:moveTo>
                  <a:lnTo>
                    <a:pt x="1811235" y="770331"/>
                  </a:lnTo>
                  <a:lnTo>
                    <a:pt x="1957565" y="706335"/>
                  </a:lnTo>
                  <a:lnTo>
                    <a:pt x="1992312" y="626783"/>
                  </a:lnTo>
                  <a:lnTo>
                    <a:pt x="2058149" y="451218"/>
                  </a:lnTo>
                  <a:lnTo>
                    <a:pt x="2031631" y="364350"/>
                  </a:lnTo>
                  <a:lnTo>
                    <a:pt x="2007844" y="263766"/>
                  </a:lnTo>
                  <a:lnTo>
                    <a:pt x="1988642" y="241820"/>
                  </a:lnTo>
                  <a:lnTo>
                    <a:pt x="1915490" y="184213"/>
                  </a:lnTo>
                  <a:lnTo>
                    <a:pt x="1865185" y="141236"/>
                  </a:lnTo>
                  <a:lnTo>
                    <a:pt x="1837778" y="86372"/>
                  </a:lnTo>
                  <a:lnTo>
                    <a:pt x="1729879" y="28765"/>
                  </a:lnTo>
                  <a:lnTo>
                    <a:pt x="184543" y="23279"/>
                  </a:lnTo>
                </a:path>
                <a:path w="2077085" h="793114">
                  <a:moveTo>
                    <a:pt x="204660" y="0"/>
                  </a:moveTo>
                  <a:lnTo>
                    <a:pt x="168986" y="38900"/>
                  </a:lnTo>
                  <a:lnTo>
                    <a:pt x="153022" y="101955"/>
                  </a:lnTo>
                  <a:lnTo>
                    <a:pt x="122047" y="101955"/>
                  </a:lnTo>
                  <a:lnTo>
                    <a:pt x="74155" y="175729"/>
                  </a:lnTo>
                  <a:lnTo>
                    <a:pt x="62903" y="237439"/>
                  </a:lnTo>
                  <a:lnTo>
                    <a:pt x="34734" y="272313"/>
                  </a:lnTo>
                  <a:lnTo>
                    <a:pt x="7505" y="300481"/>
                  </a:lnTo>
                  <a:lnTo>
                    <a:pt x="0" y="334022"/>
                  </a:lnTo>
                  <a:lnTo>
                    <a:pt x="3746" y="402437"/>
                  </a:lnTo>
                  <a:lnTo>
                    <a:pt x="11264" y="458774"/>
                  </a:lnTo>
                  <a:lnTo>
                    <a:pt x="15024" y="548652"/>
                  </a:lnTo>
                  <a:lnTo>
                    <a:pt x="19710" y="588886"/>
                  </a:lnTo>
                  <a:lnTo>
                    <a:pt x="77914" y="701573"/>
                  </a:lnTo>
                  <a:lnTo>
                    <a:pt x="172732" y="731088"/>
                  </a:lnTo>
                  <a:lnTo>
                    <a:pt x="215912" y="792784"/>
                  </a:lnTo>
                  <a:lnTo>
                    <a:pt x="1825002" y="792784"/>
                  </a:lnTo>
                  <a:lnTo>
                    <a:pt x="1974278" y="724369"/>
                  </a:lnTo>
                  <a:lnTo>
                    <a:pt x="2009952" y="639864"/>
                  </a:lnTo>
                  <a:lnTo>
                    <a:pt x="2076602" y="453402"/>
                  </a:lnTo>
                  <a:lnTo>
                    <a:pt x="2049360" y="362191"/>
                  </a:lnTo>
                  <a:lnTo>
                    <a:pt x="2025904" y="254876"/>
                  </a:lnTo>
                  <a:lnTo>
                    <a:pt x="2006180" y="232067"/>
                  </a:lnTo>
                  <a:lnTo>
                    <a:pt x="1931098" y="170370"/>
                  </a:lnTo>
                  <a:lnTo>
                    <a:pt x="1880400" y="124752"/>
                  </a:lnTo>
                  <a:lnTo>
                    <a:pt x="1852218" y="67068"/>
                  </a:lnTo>
                  <a:lnTo>
                    <a:pt x="1742376" y="5372"/>
                  </a:lnTo>
                  <a:lnTo>
                    <a:pt x="20466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39080" y="30294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30">
                  <a:moveTo>
                    <a:pt x="48793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93" y="11328"/>
                  </a:lnTo>
                  <a:lnTo>
                    <a:pt x="487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39080" y="3029458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30">
                  <a:moveTo>
                    <a:pt x="0" y="0"/>
                  </a:moveTo>
                  <a:lnTo>
                    <a:pt x="48793" y="0"/>
                  </a:lnTo>
                  <a:lnTo>
                    <a:pt x="48793" y="11328"/>
                  </a:lnTo>
                  <a:lnTo>
                    <a:pt x="0" y="1132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60493" y="298437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30">
                  <a:moveTo>
                    <a:pt x="48780" y="0"/>
                  </a:moveTo>
                  <a:lnTo>
                    <a:pt x="0" y="0"/>
                  </a:lnTo>
                  <a:lnTo>
                    <a:pt x="0" y="11328"/>
                  </a:lnTo>
                  <a:lnTo>
                    <a:pt x="48780" y="11328"/>
                  </a:lnTo>
                  <a:lnTo>
                    <a:pt x="487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860493" y="2984373"/>
              <a:ext cx="48895" cy="11430"/>
            </a:xfrm>
            <a:custGeom>
              <a:avLst/>
              <a:gdLst/>
              <a:ahLst/>
              <a:cxnLst/>
              <a:rect l="l" t="t" r="r" b="b"/>
              <a:pathLst>
                <a:path w="48895" h="11430">
                  <a:moveTo>
                    <a:pt x="0" y="0"/>
                  </a:moveTo>
                  <a:lnTo>
                    <a:pt x="48780" y="0"/>
                  </a:lnTo>
                  <a:lnTo>
                    <a:pt x="48780" y="11315"/>
                  </a:lnTo>
                  <a:lnTo>
                    <a:pt x="0" y="113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23663" y="8321906"/>
            <a:ext cx="2922838" cy="90956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0402" y="6970363"/>
            <a:ext cx="2922852" cy="647120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7957479" y="550899"/>
            <a:ext cx="25806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Necesidad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4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61649" y="1880590"/>
            <a:ext cx="173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3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11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65" dirty="0">
                <a:solidFill>
                  <a:srgbClr val="171514"/>
                </a:solidFill>
                <a:latin typeface="Arial"/>
                <a:cs typeface="Arial"/>
              </a:rPr>
              <a:t>temperatura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7404" y="1858998"/>
            <a:ext cx="4077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921093" y="3802174"/>
            <a:ext cx="11576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479" y="5527723"/>
            <a:ext cx="4210050" cy="1462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038350" algn="r">
              <a:spcBef>
                <a:spcPts val="10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excesivo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daña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desprenda,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dejando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expuestos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razón,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ampacidad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R="2073275" algn="r"/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32226" y="8199470"/>
            <a:ext cx="14960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afectado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01" y="5401609"/>
            <a:ext cx="2925558" cy="91451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455557" y="7801965"/>
            <a:ext cx="344805" cy="0"/>
          </a:xfrm>
          <a:custGeom>
            <a:avLst/>
            <a:gdLst/>
            <a:ahLst/>
            <a:cxnLst/>
            <a:rect l="l" t="t" r="r" b="b"/>
            <a:pathLst>
              <a:path w="344804">
                <a:moveTo>
                  <a:pt x="0" y="0"/>
                </a:moveTo>
                <a:lnTo>
                  <a:pt x="3443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57821" y="485800"/>
            <a:ext cx="432117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exceso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sobrecorriente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resultar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disyuntores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disyuntores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tipos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párrafos.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curso.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5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041" y="2182523"/>
            <a:ext cx="6902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Sobrecargas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757" y="2129182"/>
            <a:ext cx="420370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sobrecarga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demasiados 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capacidades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 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producirse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alimentan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apague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leves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continúen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aumenta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magnitud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2038" y="3815744"/>
            <a:ext cx="90931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Corto</a:t>
            </a:r>
            <a:r>
              <a:rPr sz="9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circuitos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751" y="3776374"/>
            <a:ext cx="414591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cortocircuito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creada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desnudos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tocan.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aplicada, 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resistencia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miles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veces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normal.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conectados,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8352" y="5241701"/>
            <a:ext cx="1508125" cy="374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endParaRPr sz="900">
              <a:latin typeface="Microsoft Sans Serif"/>
              <a:cs typeface="Microsoft Sans Serif"/>
            </a:endParaRPr>
          </a:p>
          <a:p>
            <a:pPr marL="967740">
              <a:spcBef>
                <a:spcPts val="765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Aislamiento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09" y="6508143"/>
            <a:ext cx="41916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Ley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Ohm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24Ω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consume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resistencia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cae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miliohmios,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7820" y="7744995"/>
            <a:ext cx="3276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trike="sngStrike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1374" y="7796049"/>
            <a:ext cx="1047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0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6803" y="7665576"/>
            <a:ext cx="486409" cy="499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spc="1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240</a:t>
            </a:r>
            <a:r>
              <a:rPr sz="750" u="sng" spc="-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750" u="sng" spc="-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V</a:t>
            </a:r>
            <a:endParaRPr sz="750">
              <a:latin typeface="Microsoft Sans Serif"/>
              <a:cs typeface="Microsoft Sans Serif"/>
            </a:endParaRPr>
          </a:p>
          <a:p>
            <a:pPr marL="189230">
              <a:spcBef>
                <a:spcPts val="5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Ω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555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79607" y="7792575"/>
            <a:ext cx="4597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0.024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Ω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83012" y="7633825"/>
            <a:ext cx="6115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spc="37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1500" spc="-52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0" spc="-15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08411" y="8009491"/>
            <a:ext cx="6985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10.000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784" y="4257841"/>
            <a:ext cx="3339655" cy="17332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480" y="563603"/>
            <a:ext cx="37890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6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479" y="1860271"/>
            <a:ext cx="432181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sobrecorrientes,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sobrecorriente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reconocer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responder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consecuencia.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pequeñas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continúen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 más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interrumpirse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1700" y="3577314"/>
            <a:ext cx="3403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425" y="3506194"/>
            <a:ext cx="3974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fusible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uso.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portador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derrita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2474" y="4449952"/>
            <a:ext cx="7969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68169" y="5578792"/>
            <a:ext cx="7969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1649" y="6281145"/>
            <a:ext cx="141732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Fusible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sin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410" y="6213835"/>
            <a:ext cx="43084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una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excelente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protección contra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situación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sobrecorriente,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acumula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%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cuarto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segundo,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portador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derrite.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en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motores, que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irrupción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%.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1701" y="7763236"/>
            <a:ext cx="11588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-5" dirty="0">
                <a:solidFill>
                  <a:srgbClr val="171514"/>
                </a:solidFill>
                <a:latin typeface="Arial"/>
                <a:cs typeface="Arial"/>
              </a:rPr>
              <a:t>Fusibles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7479" y="7750535"/>
            <a:ext cx="424815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Fusibles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retardo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30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endParaRPr sz="700">
              <a:latin typeface="Microsoft Sans Serif"/>
              <a:cs typeface="Microsoft Sans Serif"/>
            </a:endParaRPr>
          </a:p>
          <a:p>
            <a:pPr marL="12700" marR="5080">
              <a:lnSpc>
                <a:spcPct val="171400"/>
              </a:lnSpc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700" spc="-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diez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arranquen.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520" y="2150770"/>
            <a:ext cx="1370952" cy="200004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81110" y="8323060"/>
            <a:ext cx="450215" cy="122555"/>
            <a:chOff x="4126509" y="8323059"/>
            <a:chExt cx="450215" cy="122555"/>
          </a:xfrm>
        </p:grpSpPr>
        <p:sp>
          <p:nvSpPr>
            <p:cNvPr id="4" name="object 4"/>
            <p:cNvSpPr/>
            <p:nvPr/>
          </p:nvSpPr>
          <p:spPr>
            <a:xfrm>
              <a:off x="4132859" y="8329409"/>
              <a:ext cx="437515" cy="109855"/>
            </a:xfrm>
            <a:custGeom>
              <a:avLst/>
              <a:gdLst/>
              <a:ahLst/>
              <a:cxnLst/>
              <a:rect l="l" t="t" r="r" b="b"/>
              <a:pathLst>
                <a:path w="437514" h="109854">
                  <a:moveTo>
                    <a:pt x="391147" y="0"/>
                  </a:moveTo>
                  <a:lnTo>
                    <a:pt x="40741" y="0"/>
                  </a:lnTo>
                  <a:lnTo>
                    <a:pt x="0" y="107734"/>
                  </a:lnTo>
                  <a:lnTo>
                    <a:pt x="437324" y="109550"/>
                  </a:lnTo>
                  <a:lnTo>
                    <a:pt x="3911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32859" y="8329409"/>
              <a:ext cx="437515" cy="109855"/>
            </a:xfrm>
            <a:custGeom>
              <a:avLst/>
              <a:gdLst/>
              <a:ahLst/>
              <a:cxnLst/>
              <a:rect l="l" t="t" r="r" b="b"/>
              <a:pathLst>
                <a:path w="437514" h="109854">
                  <a:moveTo>
                    <a:pt x="391147" y="0"/>
                  </a:moveTo>
                  <a:lnTo>
                    <a:pt x="40741" y="0"/>
                  </a:lnTo>
                  <a:lnTo>
                    <a:pt x="0" y="107734"/>
                  </a:lnTo>
                  <a:lnTo>
                    <a:pt x="437324" y="109550"/>
                  </a:lnTo>
                  <a:lnTo>
                    <a:pt x="39114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70520" y="7674737"/>
            <a:ext cx="459740" cy="653415"/>
            <a:chOff x="2915920" y="7674736"/>
            <a:chExt cx="459740" cy="6534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5414" y="8078711"/>
              <a:ext cx="272783" cy="1871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28620" y="7687436"/>
              <a:ext cx="434340" cy="628015"/>
            </a:xfrm>
            <a:custGeom>
              <a:avLst/>
              <a:gdLst/>
              <a:ahLst/>
              <a:cxnLst/>
              <a:rect l="l" t="t" r="r" b="b"/>
              <a:pathLst>
                <a:path w="434339" h="628015">
                  <a:moveTo>
                    <a:pt x="142595" y="342265"/>
                  </a:moveTo>
                  <a:lnTo>
                    <a:pt x="187674" y="349534"/>
                  </a:lnTo>
                  <a:lnTo>
                    <a:pt x="226824" y="369778"/>
                  </a:lnTo>
                  <a:lnTo>
                    <a:pt x="257698" y="400648"/>
                  </a:lnTo>
                  <a:lnTo>
                    <a:pt x="277945" y="439796"/>
                  </a:lnTo>
                  <a:lnTo>
                    <a:pt x="285216" y="484873"/>
                  </a:lnTo>
                  <a:lnTo>
                    <a:pt x="277945" y="529944"/>
                  </a:lnTo>
                  <a:lnTo>
                    <a:pt x="257698" y="569088"/>
                  </a:lnTo>
                  <a:lnTo>
                    <a:pt x="226824" y="599956"/>
                  </a:lnTo>
                  <a:lnTo>
                    <a:pt x="187674" y="620199"/>
                  </a:lnTo>
                  <a:lnTo>
                    <a:pt x="142595" y="627468"/>
                  </a:lnTo>
                  <a:lnTo>
                    <a:pt x="97524" y="620199"/>
                  </a:lnTo>
                  <a:lnTo>
                    <a:pt x="58380" y="599956"/>
                  </a:lnTo>
                  <a:lnTo>
                    <a:pt x="27512" y="569088"/>
                  </a:lnTo>
                  <a:lnTo>
                    <a:pt x="7269" y="529944"/>
                  </a:lnTo>
                  <a:lnTo>
                    <a:pt x="0" y="484873"/>
                  </a:lnTo>
                  <a:lnTo>
                    <a:pt x="7269" y="439796"/>
                  </a:lnTo>
                  <a:lnTo>
                    <a:pt x="27512" y="400648"/>
                  </a:lnTo>
                  <a:lnTo>
                    <a:pt x="58380" y="369778"/>
                  </a:lnTo>
                  <a:lnTo>
                    <a:pt x="97524" y="349534"/>
                  </a:lnTo>
                  <a:lnTo>
                    <a:pt x="142595" y="342265"/>
                  </a:lnTo>
                  <a:close/>
                </a:path>
                <a:path w="434339" h="628015">
                  <a:moveTo>
                    <a:pt x="143954" y="338632"/>
                  </a:moveTo>
                  <a:lnTo>
                    <a:pt x="144868" y="0"/>
                  </a:lnTo>
                  <a:lnTo>
                    <a:pt x="297179" y="0"/>
                  </a:lnTo>
                  <a:lnTo>
                    <a:pt x="433781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154845" y="7964487"/>
            <a:ext cx="209550" cy="370840"/>
            <a:chOff x="4100245" y="7964487"/>
            <a:chExt cx="209550" cy="370840"/>
          </a:xfrm>
        </p:grpSpPr>
        <p:sp>
          <p:nvSpPr>
            <p:cNvPr id="10" name="object 10"/>
            <p:cNvSpPr/>
            <p:nvPr/>
          </p:nvSpPr>
          <p:spPr>
            <a:xfrm>
              <a:off x="4106595" y="7970837"/>
              <a:ext cx="92710" cy="358140"/>
            </a:xfrm>
            <a:custGeom>
              <a:avLst/>
              <a:gdLst/>
              <a:ahLst/>
              <a:cxnLst/>
              <a:rect l="l" t="t" r="r" b="b"/>
              <a:pathLst>
                <a:path w="92710" h="358140">
                  <a:moveTo>
                    <a:pt x="0" y="357657"/>
                  </a:moveTo>
                  <a:lnTo>
                    <a:pt x="92354" y="357657"/>
                  </a:lnTo>
                  <a:lnTo>
                    <a:pt x="92354" y="0"/>
                  </a:lnTo>
                  <a:lnTo>
                    <a:pt x="0" y="0"/>
                  </a:lnTo>
                  <a:lnTo>
                    <a:pt x="0" y="357657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06595" y="7970837"/>
              <a:ext cx="196850" cy="358140"/>
            </a:xfrm>
            <a:custGeom>
              <a:avLst/>
              <a:gdLst/>
              <a:ahLst/>
              <a:cxnLst/>
              <a:rect l="l" t="t" r="r" b="b"/>
              <a:pathLst>
                <a:path w="196850" h="358140">
                  <a:moveTo>
                    <a:pt x="0" y="0"/>
                  </a:moveTo>
                  <a:lnTo>
                    <a:pt x="0" y="357657"/>
                  </a:lnTo>
                  <a:lnTo>
                    <a:pt x="196494" y="357657"/>
                  </a:lnTo>
                  <a:lnTo>
                    <a:pt x="196494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114474" y="7578910"/>
            <a:ext cx="1656714" cy="948055"/>
            <a:chOff x="3059874" y="7578909"/>
            <a:chExt cx="1656714" cy="948055"/>
          </a:xfrm>
        </p:grpSpPr>
        <p:sp>
          <p:nvSpPr>
            <p:cNvPr id="13" name="object 13"/>
            <p:cNvSpPr/>
            <p:nvPr/>
          </p:nvSpPr>
          <p:spPr>
            <a:xfrm>
              <a:off x="4500473" y="7970837"/>
              <a:ext cx="97155" cy="358140"/>
            </a:xfrm>
            <a:custGeom>
              <a:avLst/>
              <a:gdLst/>
              <a:ahLst/>
              <a:cxnLst/>
              <a:rect l="l" t="t" r="r" b="b"/>
              <a:pathLst>
                <a:path w="97154" h="358140">
                  <a:moveTo>
                    <a:pt x="0" y="357657"/>
                  </a:moveTo>
                  <a:lnTo>
                    <a:pt x="96875" y="357657"/>
                  </a:lnTo>
                  <a:lnTo>
                    <a:pt x="96875" y="0"/>
                  </a:lnTo>
                  <a:lnTo>
                    <a:pt x="0" y="0"/>
                  </a:lnTo>
                  <a:lnTo>
                    <a:pt x="0" y="357657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00867" y="7970837"/>
              <a:ext cx="196850" cy="358140"/>
            </a:xfrm>
            <a:custGeom>
              <a:avLst/>
              <a:gdLst/>
              <a:ahLst/>
              <a:cxnLst/>
              <a:rect l="l" t="t" r="r" b="b"/>
              <a:pathLst>
                <a:path w="196850" h="358140">
                  <a:moveTo>
                    <a:pt x="0" y="0"/>
                  </a:moveTo>
                  <a:lnTo>
                    <a:pt x="0" y="357657"/>
                  </a:lnTo>
                  <a:lnTo>
                    <a:pt x="196481" y="357657"/>
                  </a:lnTo>
                  <a:lnTo>
                    <a:pt x="19648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98950" y="7937335"/>
              <a:ext cx="301625" cy="426084"/>
            </a:xfrm>
            <a:custGeom>
              <a:avLst/>
              <a:gdLst/>
              <a:ahLst/>
              <a:cxnLst/>
              <a:rect l="l" t="t" r="r" b="b"/>
              <a:pathLst>
                <a:path w="301625" h="426084">
                  <a:moveTo>
                    <a:pt x="301523" y="0"/>
                  </a:moveTo>
                  <a:lnTo>
                    <a:pt x="0" y="0"/>
                  </a:lnTo>
                  <a:lnTo>
                    <a:pt x="0" y="425551"/>
                  </a:lnTo>
                  <a:lnTo>
                    <a:pt x="301523" y="425551"/>
                  </a:lnTo>
                  <a:lnTo>
                    <a:pt x="301523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98950" y="7937347"/>
              <a:ext cx="301625" cy="426084"/>
            </a:xfrm>
            <a:custGeom>
              <a:avLst/>
              <a:gdLst/>
              <a:ahLst/>
              <a:cxnLst/>
              <a:rect l="l" t="t" r="r" b="b"/>
              <a:pathLst>
                <a:path w="301625" h="426084">
                  <a:moveTo>
                    <a:pt x="301523" y="0"/>
                  </a:moveTo>
                  <a:lnTo>
                    <a:pt x="301523" y="425538"/>
                  </a:lnTo>
                  <a:lnTo>
                    <a:pt x="0" y="425538"/>
                  </a:lnTo>
                  <a:lnTo>
                    <a:pt x="0" y="0"/>
                  </a:lnTo>
                  <a:lnTo>
                    <a:pt x="30152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98250" y="8122958"/>
              <a:ext cx="101600" cy="53975"/>
            </a:xfrm>
            <a:custGeom>
              <a:avLst/>
              <a:gdLst/>
              <a:ahLst/>
              <a:cxnLst/>
              <a:rect l="l" t="t" r="r" b="b"/>
              <a:pathLst>
                <a:path w="101600" h="53975">
                  <a:moveTo>
                    <a:pt x="101409" y="0"/>
                  </a:moveTo>
                  <a:lnTo>
                    <a:pt x="0" y="0"/>
                  </a:lnTo>
                  <a:lnTo>
                    <a:pt x="0" y="53416"/>
                  </a:lnTo>
                  <a:lnTo>
                    <a:pt x="101409" y="53416"/>
                  </a:lnTo>
                  <a:lnTo>
                    <a:pt x="101409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98250" y="8122958"/>
              <a:ext cx="101600" cy="53975"/>
            </a:xfrm>
            <a:custGeom>
              <a:avLst/>
              <a:gdLst/>
              <a:ahLst/>
              <a:cxnLst/>
              <a:rect l="l" t="t" r="r" b="b"/>
              <a:pathLst>
                <a:path w="101600" h="53975">
                  <a:moveTo>
                    <a:pt x="101409" y="0"/>
                  </a:moveTo>
                  <a:lnTo>
                    <a:pt x="101409" y="53416"/>
                  </a:lnTo>
                  <a:lnTo>
                    <a:pt x="0" y="53416"/>
                  </a:lnTo>
                  <a:lnTo>
                    <a:pt x="0" y="0"/>
                  </a:lnTo>
                  <a:lnTo>
                    <a:pt x="101409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72574" y="8179994"/>
              <a:ext cx="1272540" cy="334010"/>
            </a:xfrm>
            <a:custGeom>
              <a:avLst/>
              <a:gdLst/>
              <a:ahLst/>
              <a:cxnLst/>
              <a:rect l="l" t="t" r="r" b="b"/>
              <a:pathLst>
                <a:path w="1272539" h="334009">
                  <a:moveTo>
                    <a:pt x="0" y="133769"/>
                  </a:moveTo>
                  <a:lnTo>
                    <a:pt x="914" y="333679"/>
                  </a:lnTo>
                  <a:lnTo>
                    <a:pt x="860171" y="333679"/>
                  </a:lnTo>
                  <a:lnTo>
                    <a:pt x="860171" y="0"/>
                  </a:lnTo>
                  <a:lnTo>
                    <a:pt x="1272159" y="647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11230" y="8108467"/>
              <a:ext cx="81915" cy="83820"/>
            </a:xfrm>
            <a:custGeom>
              <a:avLst/>
              <a:gdLst/>
              <a:ahLst/>
              <a:cxnLst/>
              <a:rect l="l" t="t" r="r" b="b"/>
              <a:pathLst>
                <a:path w="81914" h="83820">
                  <a:moveTo>
                    <a:pt x="81495" y="0"/>
                  </a:moveTo>
                  <a:lnTo>
                    <a:pt x="0" y="0"/>
                  </a:lnTo>
                  <a:lnTo>
                    <a:pt x="0" y="83312"/>
                  </a:lnTo>
                  <a:lnTo>
                    <a:pt x="81495" y="83312"/>
                  </a:lnTo>
                  <a:lnTo>
                    <a:pt x="81495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11230" y="8108467"/>
              <a:ext cx="81915" cy="83820"/>
            </a:xfrm>
            <a:custGeom>
              <a:avLst/>
              <a:gdLst/>
              <a:ahLst/>
              <a:cxnLst/>
              <a:rect l="l" t="t" r="r" b="b"/>
              <a:pathLst>
                <a:path w="81914" h="83820">
                  <a:moveTo>
                    <a:pt x="81495" y="0"/>
                  </a:moveTo>
                  <a:lnTo>
                    <a:pt x="81495" y="83312"/>
                  </a:lnTo>
                  <a:lnTo>
                    <a:pt x="0" y="83312"/>
                  </a:lnTo>
                  <a:lnTo>
                    <a:pt x="0" y="0"/>
                  </a:lnTo>
                  <a:lnTo>
                    <a:pt x="81495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06366" y="8010131"/>
              <a:ext cx="282575" cy="0"/>
            </a:xfrm>
            <a:custGeom>
              <a:avLst/>
              <a:gdLst/>
              <a:ahLst/>
              <a:cxnLst/>
              <a:rect l="l" t="t" r="r" b="b"/>
              <a:pathLst>
                <a:path w="282575">
                  <a:moveTo>
                    <a:pt x="282257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06366" y="8010131"/>
              <a:ext cx="282575" cy="0"/>
            </a:xfrm>
            <a:custGeom>
              <a:avLst/>
              <a:gdLst/>
              <a:ahLst/>
              <a:cxnLst/>
              <a:rect l="l" t="t" r="r" b="b"/>
              <a:pathLst>
                <a:path w="282575">
                  <a:moveTo>
                    <a:pt x="0" y="0"/>
                  </a:moveTo>
                  <a:lnTo>
                    <a:pt x="282257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10837" y="8067116"/>
              <a:ext cx="274955" cy="0"/>
            </a:xfrm>
            <a:custGeom>
              <a:avLst/>
              <a:gdLst/>
              <a:ahLst/>
              <a:cxnLst/>
              <a:rect l="l" t="t" r="r" b="b"/>
              <a:pathLst>
                <a:path w="274954">
                  <a:moveTo>
                    <a:pt x="274802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10837" y="8067116"/>
              <a:ext cx="274955" cy="0"/>
            </a:xfrm>
            <a:custGeom>
              <a:avLst/>
              <a:gdLst/>
              <a:ahLst/>
              <a:cxnLst/>
              <a:rect l="l" t="t" r="r" b="b"/>
              <a:pathLst>
                <a:path w="274954">
                  <a:moveTo>
                    <a:pt x="0" y="0"/>
                  </a:moveTo>
                  <a:lnTo>
                    <a:pt x="274802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07534" y="8139531"/>
              <a:ext cx="83185" cy="0"/>
            </a:xfrm>
            <a:custGeom>
              <a:avLst/>
              <a:gdLst/>
              <a:ahLst/>
              <a:cxnLst/>
              <a:rect l="l" t="t" r="r" b="b"/>
              <a:pathLst>
                <a:path w="83185">
                  <a:moveTo>
                    <a:pt x="0" y="0"/>
                  </a:moveTo>
                  <a:lnTo>
                    <a:pt x="82664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32401" y="7974736"/>
              <a:ext cx="77470" cy="342900"/>
            </a:xfrm>
            <a:custGeom>
              <a:avLst/>
              <a:gdLst/>
              <a:ahLst/>
              <a:cxnLst/>
              <a:rect l="l" t="t" r="r" b="b"/>
              <a:pathLst>
                <a:path w="77470" h="342900">
                  <a:moveTo>
                    <a:pt x="56514" y="266852"/>
                  </a:moveTo>
                  <a:lnTo>
                    <a:pt x="51662" y="297883"/>
                  </a:lnTo>
                  <a:lnTo>
                    <a:pt x="45613" y="321737"/>
                  </a:lnTo>
                  <a:lnTo>
                    <a:pt x="38614" y="337048"/>
                  </a:lnTo>
                  <a:lnTo>
                    <a:pt x="30911" y="342455"/>
                  </a:lnTo>
                  <a:lnTo>
                    <a:pt x="18902" y="328964"/>
                  </a:lnTo>
                  <a:lnTo>
                    <a:pt x="9074" y="292209"/>
                  </a:lnTo>
                  <a:lnTo>
                    <a:pt x="2436" y="237769"/>
                  </a:lnTo>
                  <a:lnTo>
                    <a:pt x="0" y="171221"/>
                  </a:lnTo>
                  <a:lnTo>
                    <a:pt x="2436" y="104686"/>
                  </a:lnTo>
                  <a:lnTo>
                    <a:pt x="9074" y="50249"/>
                  </a:lnTo>
                  <a:lnTo>
                    <a:pt x="18902" y="13492"/>
                  </a:lnTo>
                  <a:lnTo>
                    <a:pt x="30911" y="0"/>
                  </a:lnTo>
                  <a:lnTo>
                    <a:pt x="35795" y="2145"/>
                  </a:lnTo>
                  <a:lnTo>
                    <a:pt x="51806" y="49474"/>
                  </a:lnTo>
                  <a:lnTo>
                    <a:pt x="54533" y="91795"/>
                  </a:lnTo>
                </a:path>
                <a:path w="77470" h="342900">
                  <a:moveTo>
                    <a:pt x="77254" y="47688"/>
                  </a:moveTo>
                  <a:lnTo>
                    <a:pt x="56934" y="95440"/>
                  </a:lnTo>
                  <a:lnTo>
                    <a:pt x="28486" y="54508"/>
                  </a:lnTo>
                </a:path>
              </a:pathLst>
            </a:custGeom>
            <a:ln w="12700">
              <a:solidFill>
                <a:srgbClr val="6E6F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31641" y="7689240"/>
              <a:ext cx="678180" cy="429259"/>
            </a:xfrm>
            <a:custGeom>
              <a:avLst/>
              <a:gdLst/>
              <a:ahLst/>
              <a:cxnLst/>
              <a:rect l="l" t="t" r="r" b="b"/>
              <a:pathLst>
                <a:path w="678179" h="429259">
                  <a:moveTo>
                    <a:pt x="678179" y="429260"/>
                  </a:moveTo>
                  <a:lnTo>
                    <a:pt x="297179" y="429260"/>
                  </a:lnTo>
                  <a:lnTo>
                    <a:pt x="297179" y="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68116" y="7585259"/>
              <a:ext cx="248285" cy="81280"/>
            </a:xfrm>
            <a:custGeom>
              <a:avLst/>
              <a:gdLst/>
              <a:ahLst/>
              <a:cxnLst/>
              <a:rect l="l" t="t" r="r" b="b"/>
              <a:pathLst>
                <a:path w="248285" h="81279">
                  <a:moveTo>
                    <a:pt x="0" y="81121"/>
                  </a:moveTo>
                  <a:lnTo>
                    <a:pt x="63529" y="20379"/>
                  </a:lnTo>
                  <a:lnTo>
                    <a:pt x="110569" y="0"/>
                  </a:lnTo>
                  <a:lnTo>
                    <a:pt x="164395" y="19863"/>
                  </a:lnTo>
                  <a:lnTo>
                    <a:pt x="248285" y="79851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1263491" y="8323060"/>
            <a:ext cx="450215" cy="122555"/>
            <a:chOff x="6208890" y="8323059"/>
            <a:chExt cx="450215" cy="122555"/>
          </a:xfrm>
        </p:grpSpPr>
        <p:sp>
          <p:nvSpPr>
            <p:cNvPr id="31" name="object 31"/>
            <p:cNvSpPr/>
            <p:nvPr/>
          </p:nvSpPr>
          <p:spPr>
            <a:xfrm>
              <a:off x="6215240" y="8329409"/>
              <a:ext cx="437515" cy="109855"/>
            </a:xfrm>
            <a:custGeom>
              <a:avLst/>
              <a:gdLst/>
              <a:ahLst/>
              <a:cxnLst/>
              <a:rect l="l" t="t" r="r" b="b"/>
              <a:pathLst>
                <a:path w="437515" h="109854">
                  <a:moveTo>
                    <a:pt x="391160" y="0"/>
                  </a:moveTo>
                  <a:lnTo>
                    <a:pt x="40741" y="0"/>
                  </a:lnTo>
                  <a:lnTo>
                    <a:pt x="0" y="107734"/>
                  </a:lnTo>
                  <a:lnTo>
                    <a:pt x="437337" y="109550"/>
                  </a:lnTo>
                  <a:lnTo>
                    <a:pt x="3911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15240" y="8329409"/>
              <a:ext cx="437515" cy="109855"/>
            </a:xfrm>
            <a:custGeom>
              <a:avLst/>
              <a:gdLst/>
              <a:ahLst/>
              <a:cxnLst/>
              <a:rect l="l" t="t" r="r" b="b"/>
              <a:pathLst>
                <a:path w="437515" h="109854">
                  <a:moveTo>
                    <a:pt x="391160" y="0"/>
                  </a:moveTo>
                  <a:lnTo>
                    <a:pt x="40741" y="0"/>
                  </a:lnTo>
                  <a:lnTo>
                    <a:pt x="0" y="107734"/>
                  </a:lnTo>
                  <a:lnTo>
                    <a:pt x="437337" y="109550"/>
                  </a:lnTo>
                  <a:lnTo>
                    <a:pt x="39116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10052900" y="8017002"/>
            <a:ext cx="311150" cy="311150"/>
            <a:chOff x="4998300" y="8017002"/>
            <a:chExt cx="311150" cy="311150"/>
          </a:xfrm>
        </p:grpSpPr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7795" y="8078711"/>
              <a:ext cx="272783" cy="18714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011000" y="8029702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142608" y="0"/>
                  </a:moveTo>
                  <a:lnTo>
                    <a:pt x="187680" y="7269"/>
                  </a:lnTo>
                  <a:lnTo>
                    <a:pt x="226827" y="27513"/>
                  </a:lnTo>
                  <a:lnTo>
                    <a:pt x="257699" y="58383"/>
                  </a:lnTo>
                  <a:lnTo>
                    <a:pt x="277945" y="97531"/>
                  </a:lnTo>
                  <a:lnTo>
                    <a:pt x="285216" y="142608"/>
                  </a:lnTo>
                  <a:lnTo>
                    <a:pt x="277945" y="187679"/>
                  </a:lnTo>
                  <a:lnTo>
                    <a:pt x="257699" y="226823"/>
                  </a:lnTo>
                  <a:lnTo>
                    <a:pt x="226827" y="257691"/>
                  </a:lnTo>
                  <a:lnTo>
                    <a:pt x="187680" y="277934"/>
                  </a:lnTo>
                  <a:lnTo>
                    <a:pt x="142608" y="285203"/>
                  </a:lnTo>
                  <a:lnTo>
                    <a:pt x="97531" y="277934"/>
                  </a:lnTo>
                  <a:lnTo>
                    <a:pt x="58383" y="257691"/>
                  </a:lnTo>
                  <a:lnTo>
                    <a:pt x="27513" y="226823"/>
                  </a:lnTo>
                  <a:lnTo>
                    <a:pt x="7269" y="187679"/>
                  </a:lnTo>
                  <a:lnTo>
                    <a:pt x="0" y="142608"/>
                  </a:lnTo>
                  <a:lnTo>
                    <a:pt x="7269" y="97531"/>
                  </a:lnTo>
                  <a:lnTo>
                    <a:pt x="27513" y="58383"/>
                  </a:lnTo>
                  <a:lnTo>
                    <a:pt x="58383" y="27513"/>
                  </a:lnTo>
                  <a:lnTo>
                    <a:pt x="97531" y="7269"/>
                  </a:lnTo>
                  <a:lnTo>
                    <a:pt x="142608" y="0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1237226" y="7964487"/>
            <a:ext cx="209550" cy="370840"/>
            <a:chOff x="6182626" y="7964487"/>
            <a:chExt cx="209550" cy="370840"/>
          </a:xfrm>
        </p:grpSpPr>
        <p:sp>
          <p:nvSpPr>
            <p:cNvPr id="37" name="object 37"/>
            <p:cNvSpPr/>
            <p:nvPr/>
          </p:nvSpPr>
          <p:spPr>
            <a:xfrm>
              <a:off x="6188976" y="7970837"/>
              <a:ext cx="92710" cy="358140"/>
            </a:xfrm>
            <a:custGeom>
              <a:avLst/>
              <a:gdLst/>
              <a:ahLst/>
              <a:cxnLst/>
              <a:rect l="l" t="t" r="r" b="b"/>
              <a:pathLst>
                <a:path w="92710" h="358140">
                  <a:moveTo>
                    <a:pt x="0" y="357657"/>
                  </a:moveTo>
                  <a:lnTo>
                    <a:pt x="92367" y="357657"/>
                  </a:lnTo>
                  <a:lnTo>
                    <a:pt x="92367" y="0"/>
                  </a:lnTo>
                  <a:lnTo>
                    <a:pt x="0" y="0"/>
                  </a:lnTo>
                  <a:lnTo>
                    <a:pt x="0" y="357657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188976" y="7970837"/>
              <a:ext cx="196850" cy="358140"/>
            </a:xfrm>
            <a:custGeom>
              <a:avLst/>
              <a:gdLst/>
              <a:ahLst/>
              <a:cxnLst/>
              <a:rect l="l" t="t" r="r" b="b"/>
              <a:pathLst>
                <a:path w="196850" h="358140">
                  <a:moveTo>
                    <a:pt x="0" y="0"/>
                  </a:moveTo>
                  <a:lnTo>
                    <a:pt x="0" y="357657"/>
                  </a:lnTo>
                  <a:lnTo>
                    <a:pt x="196481" y="357657"/>
                  </a:lnTo>
                  <a:lnTo>
                    <a:pt x="196481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196868" y="7547158"/>
            <a:ext cx="1649730" cy="991869"/>
            <a:chOff x="5142268" y="7547157"/>
            <a:chExt cx="1649730" cy="991869"/>
          </a:xfrm>
        </p:grpSpPr>
        <p:sp>
          <p:nvSpPr>
            <p:cNvPr id="40" name="object 40"/>
            <p:cNvSpPr/>
            <p:nvPr/>
          </p:nvSpPr>
          <p:spPr>
            <a:xfrm>
              <a:off x="6582841" y="7970837"/>
              <a:ext cx="97155" cy="358140"/>
            </a:xfrm>
            <a:custGeom>
              <a:avLst/>
              <a:gdLst/>
              <a:ahLst/>
              <a:cxnLst/>
              <a:rect l="l" t="t" r="r" b="b"/>
              <a:pathLst>
                <a:path w="97154" h="358140">
                  <a:moveTo>
                    <a:pt x="0" y="357657"/>
                  </a:moveTo>
                  <a:lnTo>
                    <a:pt x="96888" y="357657"/>
                  </a:lnTo>
                  <a:lnTo>
                    <a:pt x="96888" y="0"/>
                  </a:lnTo>
                  <a:lnTo>
                    <a:pt x="0" y="0"/>
                  </a:lnTo>
                  <a:lnTo>
                    <a:pt x="0" y="357657"/>
                  </a:lnTo>
                  <a:close/>
                </a:path>
              </a:pathLst>
            </a:custGeom>
            <a:solidFill>
              <a:srgbClr val="777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483261" y="7970837"/>
              <a:ext cx="196850" cy="358140"/>
            </a:xfrm>
            <a:custGeom>
              <a:avLst/>
              <a:gdLst/>
              <a:ahLst/>
              <a:cxnLst/>
              <a:rect l="l" t="t" r="r" b="b"/>
              <a:pathLst>
                <a:path w="196850" h="358140">
                  <a:moveTo>
                    <a:pt x="0" y="0"/>
                  </a:moveTo>
                  <a:lnTo>
                    <a:pt x="0" y="357657"/>
                  </a:lnTo>
                  <a:lnTo>
                    <a:pt x="196469" y="357657"/>
                  </a:lnTo>
                  <a:lnTo>
                    <a:pt x="196469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81344" y="7937335"/>
              <a:ext cx="301625" cy="426084"/>
            </a:xfrm>
            <a:custGeom>
              <a:avLst/>
              <a:gdLst/>
              <a:ahLst/>
              <a:cxnLst/>
              <a:rect l="l" t="t" r="r" b="b"/>
              <a:pathLst>
                <a:path w="301625" h="426084">
                  <a:moveTo>
                    <a:pt x="301498" y="0"/>
                  </a:moveTo>
                  <a:lnTo>
                    <a:pt x="0" y="0"/>
                  </a:lnTo>
                  <a:lnTo>
                    <a:pt x="0" y="425551"/>
                  </a:lnTo>
                  <a:lnTo>
                    <a:pt x="301498" y="425551"/>
                  </a:lnTo>
                  <a:lnTo>
                    <a:pt x="301498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81344" y="7937347"/>
              <a:ext cx="301625" cy="426084"/>
            </a:xfrm>
            <a:custGeom>
              <a:avLst/>
              <a:gdLst/>
              <a:ahLst/>
              <a:cxnLst/>
              <a:rect l="l" t="t" r="r" b="b"/>
              <a:pathLst>
                <a:path w="301625" h="426084">
                  <a:moveTo>
                    <a:pt x="301498" y="0"/>
                  </a:moveTo>
                  <a:lnTo>
                    <a:pt x="301498" y="425538"/>
                  </a:lnTo>
                  <a:lnTo>
                    <a:pt x="0" y="425538"/>
                  </a:lnTo>
                  <a:lnTo>
                    <a:pt x="0" y="0"/>
                  </a:lnTo>
                  <a:lnTo>
                    <a:pt x="301498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80657" y="8122958"/>
              <a:ext cx="104775" cy="53975"/>
            </a:xfrm>
            <a:custGeom>
              <a:avLst/>
              <a:gdLst/>
              <a:ahLst/>
              <a:cxnLst/>
              <a:rect l="l" t="t" r="r" b="b"/>
              <a:pathLst>
                <a:path w="104775" h="53975">
                  <a:moveTo>
                    <a:pt x="104482" y="0"/>
                  </a:moveTo>
                  <a:lnTo>
                    <a:pt x="0" y="0"/>
                  </a:lnTo>
                  <a:lnTo>
                    <a:pt x="0" y="53416"/>
                  </a:lnTo>
                  <a:lnTo>
                    <a:pt x="104482" y="53416"/>
                  </a:lnTo>
                  <a:lnTo>
                    <a:pt x="10448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80657" y="8122958"/>
              <a:ext cx="104775" cy="53975"/>
            </a:xfrm>
            <a:custGeom>
              <a:avLst/>
              <a:gdLst/>
              <a:ahLst/>
              <a:cxnLst/>
              <a:rect l="l" t="t" r="r" b="b"/>
              <a:pathLst>
                <a:path w="104775" h="53975">
                  <a:moveTo>
                    <a:pt x="104482" y="0"/>
                  </a:moveTo>
                  <a:lnTo>
                    <a:pt x="104482" y="53416"/>
                  </a:lnTo>
                  <a:lnTo>
                    <a:pt x="0" y="53416"/>
                  </a:lnTo>
                  <a:lnTo>
                    <a:pt x="0" y="0"/>
                  </a:lnTo>
                  <a:lnTo>
                    <a:pt x="104482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154968" y="8179994"/>
              <a:ext cx="1272540" cy="346075"/>
            </a:xfrm>
            <a:custGeom>
              <a:avLst/>
              <a:gdLst/>
              <a:ahLst/>
              <a:cxnLst/>
              <a:rect l="l" t="t" r="r" b="b"/>
              <a:pathLst>
                <a:path w="1272539" h="346075">
                  <a:moveTo>
                    <a:pt x="0" y="134645"/>
                  </a:moveTo>
                  <a:lnTo>
                    <a:pt x="901" y="345732"/>
                  </a:lnTo>
                  <a:lnTo>
                    <a:pt x="860158" y="345732"/>
                  </a:lnTo>
                  <a:lnTo>
                    <a:pt x="860158" y="0"/>
                  </a:lnTo>
                  <a:lnTo>
                    <a:pt x="1272159" y="673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293828" y="7985392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4">
                  <a:moveTo>
                    <a:pt x="273456" y="0"/>
                  </a:moveTo>
                  <a:lnTo>
                    <a:pt x="0" y="0"/>
                  </a:lnTo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93828" y="7985392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4">
                  <a:moveTo>
                    <a:pt x="0" y="0"/>
                  </a:moveTo>
                  <a:lnTo>
                    <a:pt x="273456" y="0"/>
                  </a:lnTo>
                </a:path>
              </a:pathLst>
            </a:custGeom>
            <a:ln w="50800">
              <a:solidFill>
                <a:srgbClr val="AAAC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393611" y="8108467"/>
              <a:ext cx="81915" cy="83820"/>
            </a:xfrm>
            <a:custGeom>
              <a:avLst/>
              <a:gdLst/>
              <a:ahLst/>
              <a:cxnLst/>
              <a:rect l="l" t="t" r="r" b="b"/>
              <a:pathLst>
                <a:path w="81914" h="83820">
                  <a:moveTo>
                    <a:pt x="81483" y="0"/>
                  </a:moveTo>
                  <a:lnTo>
                    <a:pt x="0" y="0"/>
                  </a:lnTo>
                  <a:lnTo>
                    <a:pt x="0" y="83312"/>
                  </a:lnTo>
                  <a:lnTo>
                    <a:pt x="81483" y="83312"/>
                  </a:lnTo>
                  <a:lnTo>
                    <a:pt x="81483" y="0"/>
                  </a:lnTo>
                  <a:close/>
                </a:path>
              </a:pathLst>
            </a:custGeom>
            <a:solidFill>
              <a:srgbClr val="56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393611" y="8108467"/>
              <a:ext cx="81915" cy="83820"/>
            </a:xfrm>
            <a:custGeom>
              <a:avLst/>
              <a:gdLst/>
              <a:ahLst/>
              <a:cxnLst/>
              <a:rect l="l" t="t" r="r" b="b"/>
              <a:pathLst>
                <a:path w="81914" h="83820">
                  <a:moveTo>
                    <a:pt x="81483" y="0"/>
                  </a:moveTo>
                  <a:lnTo>
                    <a:pt x="81483" y="83312"/>
                  </a:lnTo>
                  <a:lnTo>
                    <a:pt x="0" y="83312"/>
                  </a:lnTo>
                  <a:lnTo>
                    <a:pt x="0" y="0"/>
                  </a:lnTo>
                  <a:lnTo>
                    <a:pt x="81483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291796" y="8044218"/>
              <a:ext cx="280035" cy="0"/>
            </a:xfrm>
            <a:custGeom>
              <a:avLst/>
              <a:gdLst/>
              <a:ahLst/>
              <a:cxnLst/>
              <a:rect l="l" t="t" r="r" b="b"/>
              <a:pathLst>
                <a:path w="280034">
                  <a:moveTo>
                    <a:pt x="279539" y="0"/>
                  </a:moveTo>
                  <a:lnTo>
                    <a:pt x="0" y="0"/>
                  </a:lnTo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291796" y="8044218"/>
              <a:ext cx="280035" cy="0"/>
            </a:xfrm>
            <a:custGeom>
              <a:avLst/>
              <a:gdLst/>
              <a:ahLst/>
              <a:cxnLst/>
              <a:rect l="l" t="t" r="r" b="b"/>
              <a:pathLst>
                <a:path w="280034">
                  <a:moveTo>
                    <a:pt x="0" y="0"/>
                  </a:moveTo>
                  <a:lnTo>
                    <a:pt x="279539" y="0"/>
                  </a:lnTo>
                </a:path>
              </a:pathLst>
            </a:custGeom>
            <a:ln w="12700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90271" y="8141525"/>
              <a:ext cx="74930" cy="0"/>
            </a:xfrm>
            <a:custGeom>
              <a:avLst/>
              <a:gdLst/>
              <a:ahLst/>
              <a:cxnLst/>
              <a:rect l="l" t="t" r="r" b="b"/>
              <a:pathLst>
                <a:path w="74929">
                  <a:moveTo>
                    <a:pt x="0" y="0"/>
                  </a:moveTo>
                  <a:lnTo>
                    <a:pt x="74637" y="0"/>
                  </a:lnTo>
                </a:path>
              </a:pathLst>
            </a:custGeom>
            <a:ln w="4572">
              <a:solidFill>
                <a:srgbClr val="D9DA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60467" y="7687437"/>
              <a:ext cx="290195" cy="339090"/>
            </a:xfrm>
            <a:custGeom>
              <a:avLst/>
              <a:gdLst/>
              <a:ahLst/>
              <a:cxnLst/>
              <a:rect l="l" t="t" r="r" b="b"/>
              <a:pathLst>
                <a:path w="290195" h="339090">
                  <a:moveTo>
                    <a:pt x="0" y="338632"/>
                  </a:moveTo>
                  <a:lnTo>
                    <a:pt x="901" y="0"/>
                  </a:lnTo>
                  <a:lnTo>
                    <a:pt x="153225" y="0"/>
                  </a:lnTo>
                  <a:lnTo>
                    <a:pt x="289826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719534" y="7689240"/>
              <a:ext cx="678180" cy="429259"/>
            </a:xfrm>
            <a:custGeom>
              <a:avLst/>
              <a:gdLst/>
              <a:ahLst/>
              <a:cxnLst/>
              <a:rect l="l" t="t" r="r" b="b"/>
              <a:pathLst>
                <a:path w="678179" h="429259">
                  <a:moveTo>
                    <a:pt x="678167" y="429260"/>
                  </a:moveTo>
                  <a:lnTo>
                    <a:pt x="297167" y="429260"/>
                  </a:lnTo>
                  <a:lnTo>
                    <a:pt x="297167" y="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62346" y="7553507"/>
              <a:ext cx="248285" cy="81280"/>
            </a:xfrm>
            <a:custGeom>
              <a:avLst/>
              <a:gdLst/>
              <a:ahLst/>
              <a:cxnLst/>
              <a:rect l="l" t="t" r="r" b="b"/>
              <a:pathLst>
                <a:path w="248285" h="81279">
                  <a:moveTo>
                    <a:pt x="0" y="81122"/>
                  </a:moveTo>
                  <a:lnTo>
                    <a:pt x="63522" y="20380"/>
                  </a:lnTo>
                  <a:lnTo>
                    <a:pt x="110559" y="0"/>
                  </a:lnTo>
                  <a:lnTo>
                    <a:pt x="164388" y="19859"/>
                  </a:lnTo>
                  <a:lnTo>
                    <a:pt x="248285" y="7984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434812" y="7673124"/>
              <a:ext cx="300990" cy="31115"/>
            </a:xfrm>
            <a:custGeom>
              <a:avLst/>
              <a:gdLst/>
              <a:ahLst/>
              <a:cxnLst/>
              <a:rect l="l" t="t" r="r" b="b"/>
              <a:pathLst>
                <a:path w="300989" h="31115">
                  <a:moveTo>
                    <a:pt x="30937" y="15481"/>
                  </a:moveTo>
                  <a:lnTo>
                    <a:pt x="30937" y="24041"/>
                  </a:lnTo>
                  <a:lnTo>
                    <a:pt x="24028" y="30962"/>
                  </a:lnTo>
                  <a:lnTo>
                    <a:pt x="15481" y="30962"/>
                  </a:lnTo>
                  <a:lnTo>
                    <a:pt x="6921" y="30962"/>
                  </a:lnTo>
                  <a:lnTo>
                    <a:pt x="0" y="24041"/>
                  </a:lnTo>
                  <a:lnTo>
                    <a:pt x="0" y="15481"/>
                  </a:lnTo>
                  <a:lnTo>
                    <a:pt x="0" y="6934"/>
                  </a:lnTo>
                  <a:lnTo>
                    <a:pt x="6921" y="0"/>
                  </a:lnTo>
                  <a:lnTo>
                    <a:pt x="15481" y="0"/>
                  </a:lnTo>
                  <a:lnTo>
                    <a:pt x="24028" y="0"/>
                  </a:lnTo>
                  <a:lnTo>
                    <a:pt x="30937" y="6934"/>
                  </a:lnTo>
                  <a:lnTo>
                    <a:pt x="30937" y="15481"/>
                  </a:lnTo>
                  <a:close/>
                </a:path>
                <a:path w="300989" h="31115">
                  <a:moveTo>
                    <a:pt x="300799" y="15481"/>
                  </a:moveTo>
                  <a:lnTo>
                    <a:pt x="300799" y="24041"/>
                  </a:lnTo>
                  <a:lnTo>
                    <a:pt x="293890" y="30962"/>
                  </a:lnTo>
                  <a:lnTo>
                    <a:pt x="285343" y="30962"/>
                  </a:lnTo>
                  <a:lnTo>
                    <a:pt x="276783" y="30962"/>
                  </a:lnTo>
                  <a:lnTo>
                    <a:pt x="269874" y="24041"/>
                  </a:lnTo>
                  <a:lnTo>
                    <a:pt x="269874" y="15481"/>
                  </a:lnTo>
                  <a:lnTo>
                    <a:pt x="269874" y="6934"/>
                  </a:lnTo>
                  <a:lnTo>
                    <a:pt x="276783" y="0"/>
                  </a:lnTo>
                  <a:lnTo>
                    <a:pt x="285343" y="0"/>
                  </a:lnTo>
                  <a:lnTo>
                    <a:pt x="293890" y="0"/>
                  </a:lnTo>
                  <a:lnTo>
                    <a:pt x="300799" y="6934"/>
                  </a:lnTo>
                  <a:lnTo>
                    <a:pt x="300799" y="15481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8654174" y="7669949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4" h="31115">
                <a:moveTo>
                  <a:pt x="30962" y="15481"/>
                </a:moveTo>
                <a:lnTo>
                  <a:pt x="30962" y="24028"/>
                </a:lnTo>
                <a:lnTo>
                  <a:pt x="24028" y="30949"/>
                </a:lnTo>
                <a:lnTo>
                  <a:pt x="15481" y="30949"/>
                </a:lnTo>
                <a:lnTo>
                  <a:pt x="6921" y="30949"/>
                </a:lnTo>
                <a:lnTo>
                  <a:pt x="0" y="24028"/>
                </a:lnTo>
                <a:lnTo>
                  <a:pt x="0" y="15481"/>
                </a:lnTo>
                <a:lnTo>
                  <a:pt x="0" y="6921"/>
                </a:lnTo>
                <a:lnTo>
                  <a:pt x="6921" y="0"/>
                </a:lnTo>
                <a:lnTo>
                  <a:pt x="15481" y="0"/>
                </a:lnTo>
                <a:lnTo>
                  <a:pt x="24028" y="0"/>
                </a:lnTo>
                <a:lnTo>
                  <a:pt x="30962" y="6921"/>
                </a:lnTo>
                <a:lnTo>
                  <a:pt x="30962" y="1548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19224" y="7669949"/>
            <a:ext cx="31115" cy="31115"/>
          </a:xfrm>
          <a:custGeom>
            <a:avLst/>
            <a:gdLst/>
            <a:ahLst/>
            <a:cxnLst/>
            <a:rect l="l" t="t" r="r" b="b"/>
            <a:pathLst>
              <a:path w="31114" h="31115">
                <a:moveTo>
                  <a:pt x="30962" y="15481"/>
                </a:moveTo>
                <a:lnTo>
                  <a:pt x="30962" y="24028"/>
                </a:lnTo>
                <a:lnTo>
                  <a:pt x="24028" y="30949"/>
                </a:lnTo>
                <a:lnTo>
                  <a:pt x="15481" y="30949"/>
                </a:lnTo>
                <a:lnTo>
                  <a:pt x="6921" y="30949"/>
                </a:lnTo>
                <a:lnTo>
                  <a:pt x="0" y="24028"/>
                </a:lnTo>
                <a:lnTo>
                  <a:pt x="0" y="15481"/>
                </a:lnTo>
                <a:lnTo>
                  <a:pt x="0" y="6921"/>
                </a:lnTo>
                <a:lnTo>
                  <a:pt x="6921" y="0"/>
                </a:lnTo>
                <a:lnTo>
                  <a:pt x="15481" y="0"/>
                </a:lnTo>
                <a:lnTo>
                  <a:pt x="24028" y="0"/>
                </a:lnTo>
                <a:lnTo>
                  <a:pt x="30962" y="6921"/>
                </a:lnTo>
                <a:lnTo>
                  <a:pt x="30962" y="1548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730373" y="7425016"/>
            <a:ext cx="400050" cy="158750"/>
          </a:xfrm>
          <a:custGeom>
            <a:avLst/>
            <a:gdLst/>
            <a:ahLst/>
            <a:cxnLst/>
            <a:rect l="l" t="t" r="r" b="b"/>
            <a:pathLst>
              <a:path w="400050" h="158750">
                <a:moveTo>
                  <a:pt x="0" y="158750"/>
                </a:moveTo>
                <a:lnTo>
                  <a:pt x="40005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095623" y="7425016"/>
            <a:ext cx="400050" cy="158750"/>
          </a:xfrm>
          <a:custGeom>
            <a:avLst/>
            <a:gdLst/>
            <a:ahLst/>
            <a:cxnLst/>
            <a:rect l="l" t="t" r="r" b="b"/>
            <a:pathLst>
              <a:path w="400050" h="158750">
                <a:moveTo>
                  <a:pt x="400050" y="15875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761991" y="504852"/>
            <a:ext cx="10102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Cortacircuitos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7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7820" y="484531"/>
            <a:ext cx="43154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Rompedores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circuito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energizar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 contra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deben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reemplazarse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corregido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empujar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nuevamente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"ENCENDIDO",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restaura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restablecerlo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"ON",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 calificado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957820" y="4369058"/>
            <a:ext cx="3887470" cy="11264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funciones: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354965" indent="-342265">
              <a:buSzPct val="186666"/>
              <a:buChar char="•"/>
              <a:tabLst>
                <a:tab pos="354330" algn="l"/>
                <a:tab pos="354965" algn="l"/>
              </a:tabLst>
            </a:pPr>
            <a:r>
              <a:rPr sz="750" b="1" spc="-5" dirty="0">
                <a:solidFill>
                  <a:srgbClr val="171514"/>
                </a:solidFill>
                <a:latin typeface="Arial"/>
                <a:cs typeface="Arial"/>
              </a:rPr>
              <a:t>SENTIDO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endParaRPr sz="750">
              <a:latin typeface="Microsoft Sans Serif"/>
              <a:cs typeface="Microsoft Sans Serif"/>
            </a:endParaRPr>
          </a:p>
          <a:p>
            <a:pPr marL="354965" indent="-342265">
              <a:spcBef>
                <a:spcPts val="580"/>
              </a:spcBef>
              <a:buSzPct val="147368"/>
              <a:buChar char="•"/>
              <a:tabLst>
                <a:tab pos="354330" algn="l"/>
                <a:tab pos="354965" algn="l"/>
              </a:tabLst>
            </a:pP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MEDIDA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endParaRPr sz="950">
              <a:latin typeface="Microsoft Sans Serif"/>
              <a:cs typeface="Microsoft Sans Serif"/>
            </a:endParaRPr>
          </a:p>
          <a:p>
            <a:pPr marL="354330" marR="5080" indent="-342265">
              <a:lnSpc>
                <a:spcPct val="126299"/>
              </a:lnSpc>
              <a:spcBef>
                <a:spcPts val="240"/>
              </a:spcBef>
              <a:buSzPct val="147368"/>
              <a:buChar char="•"/>
              <a:tabLst>
                <a:tab pos="354330" algn="l"/>
                <a:tab pos="354965" algn="l"/>
              </a:tabLst>
            </a:pP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ACTUAR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oportuna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62016" y="5672078"/>
            <a:ext cx="17087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11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11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7820" y="5653027"/>
            <a:ext cx="43675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voltaje. 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ruta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vez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185465" y="7293611"/>
            <a:ext cx="8128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957816" y="8587143"/>
            <a:ext cx="4136390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390">
              <a:spcBef>
                <a:spcPts val="100"/>
              </a:spcBef>
              <a:tabLst>
                <a:tab pos="2423795" algn="l"/>
              </a:tabLst>
            </a:pP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	Disyuntor</a:t>
            </a:r>
            <a:r>
              <a:rPr sz="9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abierto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 marR="5080">
              <a:lnSpc>
                <a:spcPct val="124200"/>
              </a:lnSpc>
            </a:pP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Nota: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1000" i="1" spc="-5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recomendamos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familiarice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8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61650" y="517550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726" y="540004"/>
            <a:ext cx="4319270" cy="370024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100">
              <a:latin typeface="Times New Roman"/>
              <a:cs typeface="Times New Roman"/>
            </a:endParaRPr>
          </a:p>
          <a:p>
            <a:pPr marL="180340"/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398145"/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una.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aumento</a:t>
            </a:r>
            <a:endParaRPr sz="800">
              <a:latin typeface="Microsoft Sans Serif"/>
              <a:cs typeface="Microsoft Sans Serif"/>
            </a:endParaRPr>
          </a:p>
          <a:p>
            <a:pPr marL="398145">
              <a:spcBef>
                <a:spcPts val="48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B.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disminución</a:t>
            </a:r>
            <a:endParaRPr sz="800">
              <a:latin typeface="Microsoft Sans Serif"/>
              <a:cs typeface="Microsoft Sans Serif"/>
            </a:endParaRPr>
          </a:p>
          <a:p>
            <a:pPr marL="398145">
              <a:spcBef>
                <a:spcPts val="229"/>
              </a:spcBef>
            </a:pPr>
            <a:r>
              <a:rPr sz="10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53365" marR="447040" indent="-253365">
              <a:lnSpc>
                <a:spcPct val="104299"/>
              </a:lnSpc>
              <a:buAutoNum type="arabicPeriod" startAt="2"/>
              <a:tabLst>
                <a:tab pos="253365" algn="l"/>
                <a:tab pos="3155950" algn="l"/>
                <a:tab pos="3784600" algn="l"/>
              </a:tabLst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causas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 </a:t>
            </a: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AutoNum type="arabicPeriod" startAt="2"/>
            </a:pPr>
            <a:endParaRPr sz="1200">
              <a:latin typeface="Microsoft Sans Serif"/>
              <a:cs typeface="Microsoft Sans Serif"/>
            </a:endParaRPr>
          </a:p>
          <a:p>
            <a:pPr marL="204470" marR="296545" indent="-204470">
              <a:lnSpc>
                <a:spcPct val="150000"/>
              </a:lnSpc>
              <a:buAutoNum type="arabicPeriod" startAt="2"/>
              <a:tabLst>
                <a:tab pos="204470" algn="l"/>
                <a:tab pos="750570" algn="l"/>
              </a:tabLst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camino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creada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desnudos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tocan.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2"/>
            </a:pPr>
            <a:endParaRPr sz="1300">
              <a:latin typeface="Microsoft Sans Serif"/>
              <a:cs typeface="Microsoft Sans Serif"/>
            </a:endParaRPr>
          </a:p>
          <a:p>
            <a:pPr marL="225425" marR="188595" indent="-225425">
              <a:lnSpc>
                <a:spcPct val="126299"/>
              </a:lnSpc>
              <a:buAutoNum type="arabicPeriod" startAt="2"/>
              <a:tabLst>
                <a:tab pos="225425" algn="l"/>
                <a:tab pos="928369" algn="l"/>
              </a:tabLst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demasiados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allá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5425" marR="753110" indent="-225425">
              <a:lnSpc>
                <a:spcPct val="126299"/>
              </a:lnSpc>
              <a:buAutoNum type="arabicPeriod" startAt="2"/>
              <a:tabLst>
                <a:tab pos="225425" algn="l"/>
                <a:tab pos="2729230" algn="l"/>
              </a:tabLst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5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energizar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5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32" y="5232006"/>
            <a:ext cx="1445260" cy="2782570"/>
            <a:chOff x="2915932" y="5232006"/>
            <a:chExt cx="1445260" cy="2782570"/>
          </a:xfrm>
        </p:grpSpPr>
        <p:sp>
          <p:nvSpPr>
            <p:cNvPr id="3" name="object 3"/>
            <p:cNvSpPr/>
            <p:nvPr/>
          </p:nvSpPr>
          <p:spPr>
            <a:xfrm>
              <a:off x="2918218" y="5327116"/>
              <a:ext cx="1235710" cy="2685415"/>
            </a:xfrm>
            <a:custGeom>
              <a:avLst/>
              <a:gdLst/>
              <a:ahLst/>
              <a:cxnLst/>
              <a:rect l="l" t="t" r="r" b="b"/>
              <a:pathLst>
                <a:path w="1235710" h="2685415">
                  <a:moveTo>
                    <a:pt x="1215920" y="2559735"/>
                  </a:moveTo>
                  <a:lnTo>
                    <a:pt x="72415" y="2559735"/>
                  </a:lnTo>
                  <a:lnTo>
                    <a:pt x="1190320" y="2684843"/>
                  </a:lnTo>
                  <a:lnTo>
                    <a:pt x="1215351" y="2665056"/>
                  </a:lnTo>
                  <a:lnTo>
                    <a:pt x="1215920" y="2559735"/>
                  </a:lnTo>
                  <a:close/>
                </a:path>
                <a:path w="1235710" h="2685415">
                  <a:moveTo>
                    <a:pt x="34213" y="0"/>
                  </a:moveTo>
                  <a:lnTo>
                    <a:pt x="31584" y="0"/>
                  </a:lnTo>
                  <a:lnTo>
                    <a:pt x="17113" y="2231"/>
                  </a:lnTo>
                  <a:lnTo>
                    <a:pt x="9685" y="12853"/>
                  </a:lnTo>
                  <a:lnTo>
                    <a:pt x="6955" y="40756"/>
                  </a:lnTo>
                  <a:lnTo>
                    <a:pt x="6578" y="94830"/>
                  </a:lnTo>
                  <a:lnTo>
                    <a:pt x="5270" y="485876"/>
                  </a:lnTo>
                  <a:lnTo>
                    <a:pt x="19748" y="496417"/>
                  </a:lnTo>
                  <a:lnTo>
                    <a:pt x="15290" y="505083"/>
                  </a:lnTo>
                  <a:lnTo>
                    <a:pt x="13804" y="511402"/>
                  </a:lnTo>
                  <a:lnTo>
                    <a:pt x="15290" y="518461"/>
                  </a:lnTo>
                  <a:lnTo>
                    <a:pt x="19748" y="529348"/>
                  </a:lnTo>
                  <a:lnTo>
                    <a:pt x="7873" y="541185"/>
                  </a:lnTo>
                  <a:lnTo>
                    <a:pt x="11823" y="832205"/>
                  </a:lnTo>
                  <a:lnTo>
                    <a:pt x="23685" y="834834"/>
                  </a:lnTo>
                  <a:lnTo>
                    <a:pt x="19748" y="892746"/>
                  </a:lnTo>
                  <a:lnTo>
                    <a:pt x="15773" y="895375"/>
                  </a:lnTo>
                  <a:lnTo>
                    <a:pt x="15773" y="908558"/>
                  </a:lnTo>
                  <a:lnTo>
                    <a:pt x="18414" y="915162"/>
                  </a:lnTo>
                  <a:lnTo>
                    <a:pt x="13144" y="919086"/>
                  </a:lnTo>
                  <a:lnTo>
                    <a:pt x="13144" y="932256"/>
                  </a:lnTo>
                  <a:lnTo>
                    <a:pt x="2632" y="946972"/>
                  </a:lnTo>
                  <a:lnTo>
                    <a:pt x="5270" y="1115301"/>
                  </a:lnTo>
                  <a:lnTo>
                    <a:pt x="10528" y="1119238"/>
                  </a:lnTo>
                  <a:lnTo>
                    <a:pt x="11823" y="1167955"/>
                  </a:lnTo>
                  <a:lnTo>
                    <a:pt x="2628" y="1173226"/>
                  </a:lnTo>
                  <a:lnTo>
                    <a:pt x="3936" y="1669618"/>
                  </a:lnTo>
                  <a:lnTo>
                    <a:pt x="7873" y="1673580"/>
                  </a:lnTo>
                  <a:lnTo>
                    <a:pt x="0" y="1681480"/>
                  </a:lnTo>
                  <a:lnTo>
                    <a:pt x="1308" y="1838172"/>
                  </a:lnTo>
                  <a:lnTo>
                    <a:pt x="1086" y="1857319"/>
                  </a:lnTo>
                  <a:lnTo>
                    <a:pt x="4440" y="1867952"/>
                  </a:lnTo>
                  <a:lnTo>
                    <a:pt x="14454" y="1873896"/>
                  </a:lnTo>
                  <a:lnTo>
                    <a:pt x="34213" y="1878977"/>
                  </a:lnTo>
                  <a:lnTo>
                    <a:pt x="34213" y="1923770"/>
                  </a:lnTo>
                  <a:lnTo>
                    <a:pt x="17094" y="1938223"/>
                  </a:lnTo>
                  <a:lnTo>
                    <a:pt x="14477" y="2010651"/>
                  </a:lnTo>
                  <a:lnTo>
                    <a:pt x="23685" y="2010651"/>
                  </a:lnTo>
                  <a:lnTo>
                    <a:pt x="27622" y="2043595"/>
                  </a:lnTo>
                  <a:lnTo>
                    <a:pt x="27622" y="2055431"/>
                  </a:lnTo>
                  <a:lnTo>
                    <a:pt x="15773" y="2063330"/>
                  </a:lnTo>
                  <a:lnTo>
                    <a:pt x="24993" y="2508389"/>
                  </a:lnTo>
                  <a:lnTo>
                    <a:pt x="24248" y="2541788"/>
                  </a:lnTo>
                  <a:lnTo>
                    <a:pt x="28940" y="2558270"/>
                  </a:lnTo>
                  <a:lnTo>
                    <a:pt x="43513" y="2562648"/>
                  </a:lnTo>
                  <a:lnTo>
                    <a:pt x="72415" y="2559735"/>
                  </a:lnTo>
                  <a:lnTo>
                    <a:pt x="1215920" y="2559735"/>
                  </a:lnTo>
                  <a:lnTo>
                    <a:pt x="1217955" y="2183155"/>
                  </a:lnTo>
                  <a:lnTo>
                    <a:pt x="1232471" y="2169998"/>
                  </a:lnTo>
                  <a:lnTo>
                    <a:pt x="1231150" y="2119947"/>
                  </a:lnTo>
                  <a:lnTo>
                    <a:pt x="1221930" y="2119947"/>
                  </a:lnTo>
                  <a:lnTo>
                    <a:pt x="1220609" y="2044890"/>
                  </a:lnTo>
                  <a:lnTo>
                    <a:pt x="1235087" y="2035695"/>
                  </a:lnTo>
                  <a:lnTo>
                    <a:pt x="1231785" y="1967204"/>
                  </a:lnTo>
                  <a:lnTo>
                    <a:pt x="1210081" y="1967204"/>
                  </a:lnTo>
                  <a:lnTo>
                    <a:pt x="1206118" y="1778927"/>
                  </a:lnTo>
                  <a:lnTo>
                    <a:pt x="1229842" y="1755216"/>
                  </a:lnTo>
                  <a:lnTo>
                    <a:pt x="1225880" y="990180"/>
                  </a:lnTo>
                  <a:lnTo>
                    <a:pt x="1224546" y="980973"/>
                  </a:lnTo>
                  <a:lnTo>
                    <a:pt x="1221930" y="980973"/>
                  </a:lnTo>
                  <a:lnTo>
                    <a:pt x="1210081" y="979678"/>
                  </a:lnTo>
                  <a:lnTo>
                    <a:pt x="1208735" y="973074"/>
                  </a:lnTo>
                  <a:lnTo>
                    <a:pt x="1223251" y="963866"/>
                  </a:lnTo>
                  <a:lnTo>
                    <a:pt x="1224546" y="904621"/>
                  </a:lnTo>
                  <a:lnTo>
                    <a:pt x="1216659" y="896721"/>
                  </a:lnTo>
                  <a:lnTo>
                    <a:pt x="1219263" y="599135"/>
                  </a:lnTo>
                  <a:lnTo>
                    <a:pt x="1225880" y="592531"/>
                  </a:lnTo>
                  <a:lnTo>
                    <a:pt x="1227155" y="541185"/>
                  </a:lnTo>
                  <a:lnTo>
                    <a:pt x="1223251" y="541185"/>
                  </a:lnTo>
                  <a:lnTo>
                    <a:pt x="1215351" y="67157"/>
                  </a:lnTo>
                  <a:lnTo>
                    <a:pt x="1214857" y="46545"/>
                  </a:lnTo>
                  <a:lnTo>
                    <a:pt x="1211400" y="35560"/>
                  </a:lnTo>
                  <a:lnTo>
                    <a:pt x="1202016" y="30499"/>
                  </a:lnTo>
                  <a:lnTo>
                    <a:pt x="1183741" y="27660"/>
                  </a:lnTo>
                  <a:lnTo>
                    <a:pt x="34213" y="0"/>
                  </a:lnTo>
                  <a:close/>
                </a:path>
                <a:path w="1235710" h="2685415">
                  <a:moveTo>
                    <a:pt x="1231150" y="1954034"/>
                  </a:moveTo>
                  <a:lnTo>
                    <a:pt x="1210081" y="1967204"/>
                  </a:lnTo>
                  <a:lnTo>
                    <a:pt x="1231785" y="1967204"/>
                  </a:lnTo>
                  <a:lnTo>
                    <a:pt x="1231150" y="1954034"/>
                  </a:lnTo>
                  <a:close/>
                </a:path>
                <a:path w="1235710" h="2685415">
                  <a:moveTo>
                    <a:pt x="2628" y="946746"/>
                  </a:moveTo>
                  <a:lnTo>
                    <a:pt x="1314" y="948742"/>
                  </a:lnTo>
                  <a:lnTo>
                    <a:pt x="1971" y="947897"/>
                  </a:lnTo>
                  <a:lnTo>
                    <a:pt x="2632" y="946972"/>
                  </a:lnTo>
                  <a:lnTo>
                    <a:pt x="2628" y="946746"/>
                  </a:lnTo>
                  <a:close/>
                </a:path>
                <a:path w="1235710" h="2685415">
                  <a:moveTo>
                    <a:pt x="1227188" y="539864"/>
                  </a:moveTo>
                  <a:lnTo>
                    <a:pt x="1223251" y="541185"/>
                  </a:lnTo>
                  <a:lnTo>
                    <a:pt x="1227155" y="541185"/>
                  </a:lnTo>
                  <a:lnTo>
                    <a:pt x="1227188" y="539864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8218" y="5327116"/>
              <a:ext cx="1235710" cy="2685415"/>
            </a:xfrm>
            <a:custGeom>
              <a:avLst/>
              <a:gdLst/>
              <a:ahLst/>
              <a:cxnLst/>
              <a:rect l="l" t="t" r="r" b="b"/>
              <a:pathLst>
                <a:path w="1235710" h="2685415">
                  <a:moveTo>
                    <a:pt x="34213" y="0"/>
                  </a:moveTo>
                  <a:lnTo>
                    <a:pt x="1183741" y="27660"/>
                  </a:lnTo>
                  <a:lnTo>
                    <a:pt x="1215351" y="67157"/>
                  </a:lnTo>
                  <a:lnTo>
                    <a:pt x="1223251" y="541185"/>
                  </a:lnTo>
                  <a:lnTo>
                    <a:pt x="1227188" y="539864"/>
                  </a:lnTo>
                  <a:lnTo>
                    <a:pt x="1225880" y="592531"/>
                  </a:lnTo>
                  <a:lnTo>
                    <a:pt x="1219263" y="599135"/>
                  </a:lnTo>
                  <a:lnTo>
                    <a:pt x="1216659" y="896721"/>
                  </a:lnTo>
                  <a:lnTo>
                    <a:pt x="1224546" y="904621"/>
                  </a:lnTo>
                  <a:lnTo>
                    <a:pt x="1223251" y="963866"/>
                  </a:lnTo>
                  <a:lnTo>
                    <a:pt x="1208735" y="973074"/>
                  </a:lnTo>
                  <a:lnTo>
                    <a:pt x="1210081" y="979678"/>
                  </a:lnTo>
                  <a:lnTo>
                    <a:pt x="1221930" y="980973"/>
                  </a:lnTo>
                  <a:lnTo>
                    <a:pt x="1224546" y="980973"/>
                  </a:lnTo>
                  <a:lnTo>
                    <a:pt x="1225880" y="990180"/>
                  </a:lnTo>
                  <a:lnTo>
                    <a:pt x="1229842" y="1755216"/>
                  </a:lnTo>
                  <a:lnTo>
                    <a:pt x="1206118" y="1778927"/>
                  </a:lnTo>
                  <a:lnTo>
                    <a:pt x="1210081" y="1967204"/>
                  </a:lnTo>
                  <a:lnTo>
                    <a:pt x="1231150" y="1954034"/>
                  </a:lnTo>
                  <a:lnTo>
                    <a:pt x="1235087" y="2035695"/>
                  </a:lnTo>
                  <a:lnTo>
                    <a:pt x="1220609" y="2044890"/>
                  </a:lnTo>
                  <a:lnTo>
                    <a:pt x="1221930" y="2119947"/>
                  </a:lnTo>
                  <a:lnTo>
                    <a:pt x="1231150" y="2119947"/>
                  </a:lnTo>
                  <a:lnTo>
                    <a:pt x="1232471" y="2169998"/>
                  </a:lnTo>
                  <a:lnTo>
                    <a:pt x="1217955" y="2183155"/>
                  </a:lnTo>
                  <a:lnTo>
                    <a:pt x="1215351" y="2665056"/>
                  </a:lnTo>
                  <a:lnTo>
                    <a:pt x="1190320" y="2684843"/>
                  </a:lnTo>
                  <a:lnTo>
                    <a:pt x="72415" y="2559735"/>
                  </a:lnTo>
                  <a:lnTo>
                    <a:pt x="43513" y="2562648"/>
                  </a:lnTo>
                  <a:lnTo>
                    <a:pt x="28940" y="2558270"/>
                  </a:lnTo>
                  <a:lnTo>
                    <a:pt x="24248" y="2541788"/>
                  </a:lnTo>
                  <a:lnTo>
                    <a:pt x="24993" y="2508389"/>
                  </a:lnTo>
                  <a:lnTo>
                    <a:pt x="15773" y="2063330"/>
                  </a:lnTo>
                  <a:lnTo>
                    <a:pt x="27622" y="2055431"/>
                  </a:lnTo>
                  <a:lnTo>
                    <a:pt x="27622" y="2043595"/>
                  </a:lnTo>
                  <a:lnTo>
                    <a:pt x="23685" y="2010651"/>
                  </a:lnTo>
                  <a:lnTo>
                    <a:pt x="14477" y="2010651"/>
                  </a:lnTo>
                  <a:lnTo>
                    <a:pt x="17094" y="1938223"/>
                  </a:lnTo>
                  <a:lnTo>
                    <a:pt x="34213" y="1923770"/>
                  </a:lnTo>
                  <a:lnTo>
                    <a:pt x="34213" y="1878977"/>
                  </a:lnTo>
                  <a:lnTo>
                    <a:pt x="14454" y="1873896"/>
                  </a:lnTo>
                  <a:lnTo>
                    <a:pt x="4440" y="1867952"/>
                  </a:lnTo>
                  <a:lnTo>
                    <a:pt x="1086" y="1857319"/>
                  </a:lnTo>
                  <a:lnTo>
                    <a:pt x="1308" y="1838172"/>
                  </a:lnTo>
                  <a:lnTo>
                    <a:pt x="0" y="1681480"/>
                  </a:lnTo>
                  <a:lnTo>
                    <a:pt x="7873" y="1673580"/>
                  </a:lnTo>
                  <a:lnTo>
                    <a:pt x="3936" y="1669618"/>
                  </a:lnTo>
                  <a:lnTo>
                    <a:pt x="2628" y="1173226"/>
                  </a:lnTo>
                  <a:lnTo>
                    <a:pt x="11823" y="1167955"/>
                  </a:lnTo>
                  <a:lnTo>
                    <a:pt x="10528" y="1119238"/>
                  </a:lnTo>
                  <a:lnTo>
                    <a:pt x="5270" y="1115301"/>
                  </a:lnTo>
                  <a:lnTo>
                    <a:pt x="2628" y="946746"/>
                  </a:lnTo>
                  <a:lnTo>
                    <a:pt x="1314" y="948742"/>
                  </a:lnTo>
                  <a:lnTo>
                    <a:pt x="1971" y="947897"/>
                  </a:lnTo>
                  <a:lnTo>
                    <a:pt x="5586" y="942855"/>
                  </a:lnTo>
                  <a:lnTo>
                    <a:pt x="13144" y="932256"/>
                  </a:lnTo>
                  <a:lnTo>
                    <a:pt x="13144" y="919086"/>
                  </a:lnTo>
                  <a:lnTo>
                    <a:pt x="18414" y="915162"/>
                  </a:lnTo>
                  <a:lnTo>
                    <a:pt x="15773" y="908558"/>
                  </a:lnTo>
                  <a:lnTo>
                    <a:pt x="15773" y="895375"/>
                  </a:lnTo>
                  <a:lnTo>
                    <a:pt x="19748" y="892746"/>
                  </a:lnTo>
                  <a:lnTo>
                    <a:pt x="23685" y="834834"/>
                  </a:lnTo>
                  <a:lnTo>
                    <a:pt x="11823" y="832205"/>
                  </a:lnTo>
                  <a:lnTo>
                    <a:pt x="7873" y="541185"/>
                  </a:lnTo>
                  <a:lnTo>
                    <a:pt x="19748" y="529348"/>
                  </a:lnTo>
                  <a:lnTo>
                    <a:pt x="15290" y="518461"/>
                  </a:lnTo>
                  <a:lnTo>
                    <a:pt x="13804" y="511402"/>
                  </a:lnTo>
                  <a:lnTo>
                    <a:pt x="15290" y="505083"/>
                  </a:lnTo>
                  <a:lnTo>
                    <a:pt x="19748" y="496417"/>
                  </a:lnTo>
                  <a:lnTo>
                    <a:pt x="5270" y="485876"/>
                  </a:lnTo>
                  <a:lnTo>
                    <a:pt x="6578" y="94830"/>
                  </a:lnTo>
                  <a:lnTo>
                    <a:pt x="6955" y="40756"/>
                  </a:lnTo>
                  <a:lnTo>
                    <a:pt x="17113" y="2231"/>
                  </a:lnTo>
                  <a:lnTo>
                    <a:pt x="31584" y="0"/>
                  </a:lnTo>
                  <a:lnTo>
                    <a:pt x="34213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46514" y="5262956"/>
              <a:ext cx="1337310" cy="2729230"/>
            </a:xfrm>
            <a:custGeom>
              <a:avLst/>
              <a:gdLst/>
              <a:ahLst/>
              <a:cxnLst/>
              <a:rect l="l" t="t" r="r" b="b"/>
              <a:pathLst>
                <a:path w="1337310" h="2729229">
                  <a:moveTo>
                    <a:pt x="1335484" y="2018195"/>
                  </a:moveTo>
                  <a:lnTo>
                    <a:pt x="1202855" y="2018195"/>
                  </a:lnTo>
                  <a:lnTo>
                    <a:pt x="1206792" y="2096554"/>
                  </a:lnTo>
                  <a:lnTo>
                    <a:pt x="1192314" y="2109050"/>
                  </a:lnTo>
                  <a:lnTo>
                    <a:pt x="1193634" y="2184107"/>
                  </a:lnTo>
                  <a:lnTo>
                    <a:pt x="1202855" y="2184107"/>
                  </a:lnTo>
                  <a:lnTo>
                    <a:pt x="1204175" y="2234158"/>
                  </a:lnTo>
                  <a:lnTo>
                    <a:pt x="1189659" y="2247315"/>
                  </a:lnTo>
                  <a:lnTo>
                    <a:pt x="1187056" y="2729217"/>
                  </a:lnTo>
                  <a:lnTo>
                    <a:pt x="1329232" y="2577515"/>
                  </a:lnTo>
                  <a:lnTo>
                    <a:pt x="1330236" y="2509342"/>
                  </a:lnTo>
                  <a:lnTo>
                    <a:pt x="1337157" y="2505405"/>
                  </a:lnTo>
                  <a:lnTo>
                    <a:pt x="1336182" y="2184438"/>
                  </a:lnTo>
                  <a:lnTo>
                    <a:pt x="1323314" y="2184438"/>
                  </a:lnTo>
                  <a:lnTo>
                    <a:pt x="1326286" y="2178532"/>
                  </a:lnTo>
                  <a:lnTo>
                    <a:pt x="1325308" y="2108403"/>
                  </a:lnTo>
                  <a:lnTo>
                    <a:pt x="1334185" y="2102485"/>
                  </a:lnTo>
                  <a:lnTo>
                    <a:pt x="1335484" y="2018195"/>
                  </a:lnTo>
                  <a:close/>
                </a:path>
                <a:path w="1337310" h="2729229">
                  <a:moveTo>
                    <a:pt x="1336179" y="2183434"/>
                  </a:moveTo>
                  <a:lnTo>
                    <a:pt x="1323314" y="2184438"/>
                  </a:lnTo>
                  <a:lnTo>
                    <a:pt x="1336182" y="2184438"/>
                  </a:lnTo>
                  <a:lnTo>
                    <a:pt x="1336179" y="2183434"/>
                  </a:lnTo>
                  <a:close/>
                </a:path>
                <a:path w="1337310" h="2729229">
                  <a:moveTo>
                    <a:pt x="1335176" y="604024"/>
                  </a:moveTo>
                  <a:lnTo>
                    <a:pt x="1198892" y="604024"/>
                  </a:lnTo>
                  <a:lnTo>
                    <a:pt x="1197584" y="656691"/>
                  </a:lnTo>
                  <a:lnTo>
                    <a:pt x="1190967" y="663295"/>
                  </a:lnTo>
                  <a:lnTo>
                    <a:pt x="1188364" y="960882"/>
                  </a:lnTo>
                  <a:lnTo>
                    <a:pt x="1196251" y="968781"/>
                  </a:lnTo>
                  <a:lnTo>
                    <a:pt x="1194955" y="1028026"/>
                  </a:lnTo>
                  <a:lnTo>
                    <a:pt x="1180439" y="1037234"/>
                  </a:lnTo>
                  <a:lnTo>
                    <a:pt x="1181785" y="1043838"/>
                  </a:lnTo>
                  <a:lnTo>
                    <a:pt x="1193634" y="1045133"/>
                  </a:lnTo>
                  <a:lnTo>
                    <a:pt x="1197889" y="1050734"/>
                  </a:lnTo>
                  <a:lnTo>
                    <a:pt x="1201547" y="1819376"/>
                  </a:lnTo>
                  <a:lnTo>
                    <a:pt x="1177823" y="1843087"/>
                  </a:lnTo>
                  <a:lnTo>
                    <a:pt x="1183093" y="2028418"/>
                  </a:lnTo>
                  <a:lnTo>
                    <a:pt x="1202855" y="2018195"/>
                  </a:lnTo>
                  <a:lnTo>
                    <a:pt x="1335484" y="2018195"/>
                  </a:lnTo>
                  <a:lnTo>
                    <a:pt x="1336179" y="1973097"/>
                  </a:lnTo>
                  <a:lnTo>
                    <a:pt x="1332230" y="1967179"/>
                  </a:lnTo>
                  <a:lnTo>
                    <a:pt x="1336179" y="1961260"/>
                  </a:lnTo>
                  <a:lnTo>
                    <a:pt x="1336179" y="1714360"/>
                  </a:lnTo>
                  <a:lnTo>
                    <a:pt x="1329232" y="1709432"/>
                  </a:lnTo>
                  <a:lnTo>
                    <a:pt x="1335176" y="1702523"/>
                  </a:lnTo>
                  <a:lnTo>
                    <a:pt x="1335176" y="604024"/>
                  </a:lnTo>
                  <a:close/>
                </a:path>
                <a:path w="1337310" h="2729229">
                  <a:moveTo>
                    <a:pt x="198513" y="0"/>
                  </a:moveTo>
                  <a:lnTo>
                    <a:pt x="0" y="62191"/>
                  </a:lnTo>
                  <a:lnTo>
                    <a:pt x="1165658" y="91367"/>
                  </a:lnTo>
                  <a:lnTo>
                    <a:pt x="1174945" y="95038"/>
                  </a:lnTo>
                  <a:lnTo>
                    <a:pt x="1180904" y="105003"/>
                  </a:lnTo>
                  <a:lnTo>
                    <a:pt x="1187056" y="124409"/>
                  </a:lnTo>
                  <a:lnTo>
                    <a:pt x="1194955" y="605345"/>
                  </a:lnTo>
                  <a:lnTo>
                    <a:pt x="1198892" y="604024"/>
                  </a:lnTo>
                  <a:lnTo>
                    <a:pt x="1335176" y="604024"/>
                  </a:lnTo>
                  <a:lnTo>
                    <a:pt x="1335176" y="527342"/>
                  </a:lnTo>
                  <a:lnTo>
                    <a:pt x="1325308" y="526364"/>
                  </a:lnTo>
                  <a:lnTo>
                    <a:pt x="1325308" y="452285"/>
                  </a:lnTo>
                  <a:lnTo>
                    <a:pt x="1333207" y="450303"/>
                  </a:lnTo>
                  <a:lnTo>
                    <a:pt x="1334185" y="128371"/>
                  </a:lnTo>
                  <a:lnTo>
                    <a:pt x="1334185" y="119481"/>
                  </a:lnTo>
                  <a:lnTo>
                    <a:pt x="1326286" y="117513"/>
                  </a:lnTo>
                  <a:lnTo>
                    <a:pt x="1326897" y="78003"/>
                  </a:lnTo>
                  <a:lnTo>
                    <a:pt x="1184084" y="78003"/>
                  </a:lnTo>
                  <a:lnTo>
                    <a:pt x="968806" y="70103"/>
                  </a:lnTo>
                  <a:lnTo>
                    <a:pt x="968806" y="62191"/>
                  </a:lnTo>
                  <a:lnTo>
                    <a:pt x="780173" y="62191"/>
                  </a:lnTo>
                  <a:lnTo>
                    <a:pt x="576719" y="55270"/>
                  </a:lnTo>
                  <a:lnTo>
                    <a:pt x="576719" y="50368"/>
                  </a:lnTo>
                  <a:lnTo>
                    <a:pt x="200494" y="50368"/>
                  </a:lnTo>
                  <a:lnTo>
                    <a:pt x="198513" y="0"/>
                  </a:lnTo>
                  <a:close/>
                </a:path>
                <a:path w="1337310" h="2729229">
                  <a:moveTo>
                    <a:pt x="1314918" y="27919"/>
                  </a:moveTo>
                  <a:lnTo>
                    <a:pt x="1300607" y="28625"/>
                  </a:lnTo>
                  <a:lnTo>
                    <a:pt x="1184084" y="78003"/>
                  </a:lnTo>
                  <a:lnTo>
                    <a:pt x="1326897" y="78003"/>
                  </a:lnTo>
                  <a:lnTo>
                    <a:pt x="1327264" y="54292"/>
                  </a:lnTo>
                  <a:lnTo>
                    <a:pt x="1325747" y="38346"/>
                  </a:lnTo>
                  <a:lnTo>
                    <a:pt x="1322465" y="30357"/>
                  </a:lnTo>
                  <a:lnTo>
                    <a:pt x="1314918" y="27919"/>
                  </a:lnTo>
                  <a:close/>
                </a:path>
                <a:path w="1337310" h="2729229">
                  <a:moveTo>
                    <a:pt x="899668" y="18757"/>
                  </a:moveTo>
                  <a:lnTo>
                    <a:pt x="780173" y="62191"/>
                  </a:lnTo>
                  <a:lnTo>
                    <a:pt x="968806" y="62191"/>
                  </a:lnTo>
                  <a:lnTo>
                    <a:pt x="968806" y="19735"/>
                  </a:lnTo>
                  <a:lnTo>
                    <a:pt x="899668" y="18757"/>
                  </a:lnTo>
                  <a:close/>
                </a:path>
                <a:path w="1337310" h="2729229">
                  <a:moveTo>
                    <a:pt x="506615" y="7873"/>
                  </a:moveTo>
                  <a:lnTo>
                    <a:pt x="383171" y="50368"/>
                  </a:lnTo>
                  <a:lnTo>
                    <a:pt x="576719" y="50368"/>
                  </a:lnTo>
                  <a:lnTo>
                    <a:pt x="576719" y="9867"/>
                  </a:lnTo>
                  <a:lnTo>
                    <a:pt x="506615" y="7873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46514" y="5262956"/>
              <a:ext cx="1337310" cy="2729230"/>
            </a:xfrm>
            <a:custGeom>
              <a:avLst/>
              <a:gdLst/>
              <a:ahLst/>
              <a:cxnLst/>
              <a:rect l="l" t="t" r="r" b="b"/>
              <a:pathLst>
                <a:path w="1337310" h="2729229">
                  <a:moveTo>
                    <a:pt x="0" y="62191"/>
                  </a:moveTo>
                  <a:lnTo>
                    <a:pt x="198513" y="0"/>
                  </a:lnTo>
                  <a:lnTo>
                    <a:pt x="200494" y="50368"/>
                  </a:lnTo>
                  <a:lnTo>
                    <a:pt x="383171" y="50368"/>
                  </a:lnTo>
                  <a:lnTo>
                    <a:pt x="506615" y="7873"/>
                  </a:lnTo>
                  <a:lnTo>
                    <a:pt x="576719" y="9867"/>
                  </a:lnTo>
                  <a:lnTo>
                    <a:pt x="576719" y="55270"/>
                  </a:lnTo>
                  <a:lnTo>
                    <a:pt x="780173" y="62191"/>
                  </a:lnTo>
                  <a:lnTo>
                    <a:pt x="899668" y="18757"/>
                  </a:lnTo>
                  <a:lnTo>
                    <a:pt x="968806" y="19735"/>
                  </a:lnTo>
                  <a:lnTo>
                    <a:pt x="968806" y="70103"/>
                  </a:lnTo>
                  <a:lnTo>
                    <a:pt x="1184084" y="78003"/>
                  </a:lnTo>
                  <a:lnTo>
                    <a:pt x="1300607" y="28625"/>
                  </a:lnTo>
                  <a:lnTo>
                    <a:pt x="1314918" y="27919"/>
                  </a:lnTo>
                  <a:lnTo>
                    <a:pt x="1322465" y="30357"/>
                  </a:lnTo>
                  <a:lnTo>
                    <a:pt x="1325747" y="38346"/>
                  </a:lnTo>
                  <a:lnTo>
                    <a:pt x="1327264" y="54292"/>
                  </a:lnTo>
                  <a:lnTo>
                    <a:pt x="1326286" y="117513"/>
                  </a:lnTo>
                  <a:lnTo>
                    <a:pt x="1334185" y="119481"/>
                  </a:lnTo>
                  <a:lnTo>
                    <a:pt x="1334185" y="128371"/>
                  </a:lnTo>
                  <a:lnTo>
                    <a:pt x="1333207" y="450303"/>
                  </a:lnTo>
                  <a:lnTo>
                    <a:pt x="1325308" y="452285"/>
                  </a:lnTo>
                  <a:lnTo>
                    <a:pt x="1325308" y="526364"/>
                  </a:lnTo>
                  <a:lnTo>
                    <a:pt x="1335176" y="527342"/>
                  </a:lnTo>
                  <a:lnTo>
                    <a:pt x="1335176" y="533260"/>
                  </a:lnTo>
                  <a:lnTo>
                    <a:pt x="1335176" y="1702523"/>
                  </a:lnTo>
                  <a:lnTo>
                    <a:pt x="1329232" y="1709432"/>
                  </a:lnTo>
                  <a:lnTo>
                    <a:pt x="1336179" y="1714360"/>
                  </a:lnTo>
                  <a:lnTo>
                    <a:pt x="1336179" y="1961260"/>
                  </a:lnTo>
                  <a:lnTo>
                    <a:pt x="1332230" y="1967179"/>
                  </a:lnTo>
                  <a:lnTo>
                    <a:pt x="1336179" y="1973097"/>
                  </a:lnTo>
                  <a:lnTo>
                    <a:pt x="1334185" y="2102485"/>
                  </a:lnTo>
                  <a:lnTo>
                    <a:pt x="1325308" y="2108403"/>
                  </a:lnTo>
                  <a:lnTo>
                    <a:pt x="1326286" y="2178532"/>
                  </a:lnTo>
                  <a:lnTo>
                    <a:pt x="1323314" y="2184438"/>
                  </a:lnTo>
                  <a:lnTo>
                    <a:pt x="1336179" y="2183434"/>
                  </a:lnTo>
                  <a:lnTo>
                    <a:pt x="1336179" y="2185428"/>
                  </a:lnTo>
                  <a:lnTo>
                    <a:pt x="1337157" y="2505405"/>
                  </a:lnTo>
                  <a:lnTo>
                    <a:pt x="1330236" y="2509342"/>
                  </a:lnTo>
                  <a:lnTo>
                    <a:pt x="1329232" y="2577515"/>
                  </a:lnTo>
                  <a:lnTo>
                    <a:pt x="1187056" y="2729217"/>
                  </a:lnTo>
                  <a:lnTo>
                    <a:pt x="1189659" y="2247315"/>
                  </a:lnTo>
                  <a:lnTo>
                    <a:pt x="1204175" y="2234158"/>
                  </a:lnTo>
                  <a:lnTo>
                    <a:pt x="1202855" y="2184107"/>
                  </a:lnTo>
                  <a:lnTo>
                    <a:pt x="1193634" y="2184107"/>
                  </a:lnTo>
                  <a:lnTo>
                    <a:pt x="1192314" y="2109050"/>
                  </a:lnTo>
                  <a:lnTo>
                    <a:pt x="1206792" y="2096554"/>
                  </a:lnTo>
                  <a:lnTo>
                    <a:pt x="1202855" y="2018195"/>
                  </a:lnTo>
                  <a:lnTo>
                    <a:pt x="1183093" y="2028418"/>
                  </a:lnTo>
                  <a:lnTo>
                    <a:pt x="1177823" y="1843087"/>
                  </a:lnTo>
                  <a:lnTo>
                    <a:pt x="1201547" y="1819376"/>
                  </a:lnTo>
                  <a:lnTo>
                    <a:pt x="1197889" y="1050734"/>
                  </a:lnTo>
                  <a:lnTo>
                    <a:pt x="1193634" y="1045133"/>
                  </a:lnTo>
                  <a:lnTo>
                    <a:pt x="1181785" y="1043838"/>
                  </a:lnTo>
                  <a:lnTo>
                    <a:pt x="1180439" y="1037234"/>
                  </a:lnTo>
                  <a:lnTo>
                    <a:pt x="1194955" y="1028026"/>
                  </a:lnTo>
                  <a:lnTo>
                    <a:pt x="1196251" y="968781"/>
                  </a:lnTo>
                  <a:lnTo>
                    <a:pt x="1188364" y="960882"/>
                  </a:lnTo>
                  <a:lnTo>
                    <a:pt x="1190967" y="663295"/>
                  </a:lnTo>
                  <a:lnTo>
                    <a:pt x="1197584" y="656691"/>
                  </a:lnTo>
                  <a:lnTo>
                    <a:pt x="1198892" y="604024"/>
                  </a:lnTo>
                  <a:lnTo>
                    <a:pt x="1194955" y="605345"/>
                  </a:lnTo>
                  <a:lnTo>
                    <a:pt x="1187056" y="124409"/>
                  </a:lnTo>
                  <a:lnTo>
                    <a:pt x="1180904" y="105003"/>
                  </a:lnTo>
                  <a:lnTo>
                    <a:pt x="1174945" y="95038"/>
                  </a:lnTo>
                  <a:lnTo>
                    <a:pt x="1165658" y="91367"/>
                  </a:lnTo>
                  <a:lnTo>
                    <a:pt x="1149527" y="90843"/>
                  </a:lnTo>
                  <a:lnTo>
                    <a:pt x="0" y="621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5027" y="5234292"/>
              <a:ext cx="1214120" cy="2606675"/>
            </a:xfrm>
            <a:custGeom>
              <a:avLst/>
              <a:gdLst/>
              <a:ahLst/>
              <a:cxnLst/>
              <a:rect l="l" t="t" r="r" b="b"/>
              <a:pathLst>
                <a:path w="1214120" h="2606675">
                  <a:moveTo>
                    <a:pt x="1200861" y="57289"/>
                  </a:moveTo>
                  <a:lnTo>
                    <a:pt x="1102093" y="57289"/>
                  </a:lnTo>
                  <a:lnTo>
                    <a:pt x="1115840" y="58194"/>
                  </a:lnTo>
                  <a:lnTo>
                    <a:pt x="1123199" y="60863"/>
                  </a:lnTo>
                  <a:lnTo>
                    <a:pt x="1126669" y="67424"/>
                  </a:lnTo>
                  <a:lnTo>
                    <a:pt x="1128588" y="79032"/>
                  </a:lnTo>
                  <a:lnTo>
                    <a:pt x="1128692" y="83934"/>
                  </a:lnTo>
                  <a:lnTo>
                    <a:pt x="1127772" y="146177"/>
                  </a:lnTo>
                  <a:lnTo>
                    <a:pt x="1132700" y="148145"/>
                  </a:lnTo>
                  <a:lnTo>
                    <a:pt x="1135672" y="157035"/>
                  </a:lnTo>
                  <a:lnTo>
                    <a:pt x="1134694" y="478967"/>
                  </a:lnTo>
                  <a:lnTo>
                    <a:pt x="1126794" y="480949"/>
                  </a:lnTo>
                  <a:lnTo>
                    <a:pt x="1127772" y="552030"/>
                  </a:lnTo>
                  <a:lnTo>
                    <a:pt x="1135672" y="555028"/>
                  </a:lnTo>
                  <a:lnTo>
                    <a:pt x="1136662" y="561924"/>
                  </a:lnTo>
                  <a:lnTo>
                    <a:pt x="1136662" y="1731187"/>
                  </a:lnTo>
                  <a:lnTo>
                    <a:pt x="1131722" y="1735124"/>
                  </a:lnTo>
                  <a:lnTo>
                    <a:pt x="1137666" y="1743024"/>
                  </a:lnTo>
                  <a:lnTo>
                    <a:pt x="1137666" y="1989924"/>
                  </a:lnTo>
                  <a:lnTo>
                    <a:pt x="1133716" y="1995843"/>
                  </a:lnTo>
                  <a:lnTo>
                    <a:pt x="1137666" y="2001761"/>
                  </a:lnTo>
                  <a:lnTo>
                    <a:pt x="1135672" y="2131148"/>
                  </a:lnTo>
                  <a:lnTo>
                    <a:pt x="1126794" y="2137067"/>
                  </a:lnTo>
                  <a:lnTo>
                    <a:pt x="1128750" y="2211120"/>
                  </a:lnTo>
                  <a:lnTo>
                    <a:pt x="1137666" y="2214092"/>
                  </a:lnTo>
                  <a:lnTo>
                    <a:pt x="1138643" y="2534069"/>
                  </a:lnTo>
                  <a:lnTo>
                    <a:pt x="1131722" y="2538006"/>
                  </a:lnTo>
                  <a:lnTo>
                    <a:pt x="1130719" y="2606179"/>
                  </a:lnTo>
                  <a:lnTo>
                    <a:pt x="1205788" y="2517279"/>
                  </a:lnTo>
                  <a:lnTo>
                    <a:pt x="1203807" y="2448153"/>
                  </a:lnTo>
                  <a:lnTo>
                    <a:pt x="1208747" y="2447175"/>
                  </a:lnTo>
                  <a:lnTo>
                    <a:pt x="1208747" y="1649222"/>
                  </a:lnTo>
                  <a:lnTo>
                    <a:pt x="1203807" y="1648244"/>
                  </a:lnTo>
                  <a:lnTo>
                    <a:pt x="1203807" y="1605775"/>
                  </a:lnTo>
                  <a:lnTo>
                    <a:pt x="1198867" y="1600809"/>
                  </a:lnTo>
                  <a:lnTo>
                    <a:pt x="1197889" y="1456651"/>
                  </a:lnTo>
                  <a:lnTo>
                    <a:pt x="1213688" y="1441831"/>
                  </a:lnTo>
                  <a:lnTo>
                    <a:pt x="1210703" y="1135684"/>
                  </a:lnTo>
                  <a:lnTo>
                    <a:pt x="1204926" y="146177"/>
                  </a:lnTo>
                  <a:lnTo>
                    <a:pt x="1204810" y="116535"/>
                  </a:lnTo>
                  <a:lnTo>
                    <a:pt x="1200861" y="115557"/>
                  </a:lnTo>
                  <a:lnTo>
                    <a:pt x="1200861" y="57289"/>
                  </a:lnTo>
                  <a:close/>
                </a:path>
                <a:path w="1214120" h="2606675">
                  <a:moveTo>
                    <a:pt x="1200614" y="47421"/>
                  </a:moveTo>
                  <a:lnTo>
                    <a:pt x="755472" y="47421"/>
                  </a:lnTo>
                  <a:lnTo>
                    <a:pt x="770293" y="48399"/>
                  </a:lnTo>
                  <a:lnTo>
                    <a:pt x="770293" y="95808"/>
                  </a:lnTo>
                  <a:lnTo>
                    <a:pt x="985570" y="106667"/>
                  </a:lnTo>
                  <a:lnTo>
                    <a:pt x="1102093" y="57289"/>
                  </a:lnTo>
                  <a:lnTo>
                    <a:pt x="1200861" y="57289"/>
                  </a:lnTo>
                  <a:lnTo>
                    <a:pt x="1200861" y="51346"/>
                  </a:lnTo>
                  <a:lnTo>
                    <a:pt x="1200614" y="47421"/>
                  </a:lnTo>
                  <a:close/>
                </a:path>
                <a:path w="1214120" h="2606675">
                  <a:moveTo>
                    <a:pt x="1197994" y="41478"/>
                  </a:moveTo>
                  <a:lnTo>
                    <a:pt x="377228" y="41478"/>
                  </a:lnTo>
                  <a:lnTo>
                    <a:pt x="378206" y="83934"/>
                  </a:lnTo>
                  <a:lnTo>
                    <a:pt x="581660" y="90855"/>
                  </a:lnTo>
                  <a:lnTo>
                    <a:pt x="701154" y="47421"/>
                  </a:lnTo>
                  <a:lnTo>
                    <a:pt x="722884" y="46431"/>
                  </a:lnTo>
                  <a:lnTo>
                    <a:pt x="1200551" y="46431"/>
                  </a:lnTo>
                  <a:lnTo>
                    <a:pt x="1200459" y="44967"/>
                  </a:lnTo>
                  <a:lnTo>
                    <a:pt x="1197994" y="41478"/>
                  </a:lnTo>
                  <a:close/>
                </a:path>
                <a:path w="1214120" h="2606675">
                  <a:moveTo>
                    <a:pt x="92798" y="0"/>
                  </a:moveTo>
                  <a:lnTo>
                    <a:pt x="0" y="28663"/>
                  </a:lnTo>
                  <a:lnTo>
                    <a:pt x="1981" y="79032"/>
                  </a:lnTo>
                  <a:lnTo>
                    <a:pt x="184658" y="79032"/>
                  </a:lnTo>
                  <a:lnTo>
                    <a:pt x="308102" y="36537"/>
                  </a:lnTo>
                  <a:lnTo>
                    <a:pt x="1185706" y="36537"/>
                  </a:lnTo>
                  <a:lnTo>
                    <a:pt x="1175169" y="33578"/>
                  </a:lnTo>
                  <a:lnTo>
                    <a:pt x="1137094" y="32588"/>
                  </a:lnTo>
                  <a:lnTo>
                    <a:pt x="803846" y="32588"/>
                  </a:lnTo>
                  <a:lnTo>
                    <a:pt x="801890" y="22720"/>
                  </a:lnTo>
                  <a:lnTo>
                    <a:pt x="733099" y="20764"/>
                  </a:lnTo>
                  <a:lnTo>
                    <a:pt x="419696" y="20764"/>
                  </a:lnTo>
                  <a:lnTo>
                    <a:pt x="418719" y="9867"/>
                  </a:lnTo>
                  <a:lnTo>
                    <a:pt x="92798" y="0"/>
                  </a:lnTo>
                  <a:close/>
                </a:path>
                <a:path w="1214120" h="2606675">
                  <a:moveTo>
                    <a:pt x="1200551" y="46431"/>
                  </a:moveTo>
                  <a:lnTo>
                    <a:pt x="722884" y="46431"/>
                  </a:lnTo>
                  <a:lnTo>
                    <a:pt x="725817" y="56299"/>
                  </a:lnTo>
                  <a:lnTo>
                    <a:pt x="755472" y="47421"/>
                  </a:lnTo>
                  <a:lnTo>
                    <a:pt x="1200614" y="47421"/>
                  </a:lnTo>
                  <a:lnTo>
                    <a:pt x="1200551" y="46431"/>
                  </a:lnTo>
                  <a:close/>
                </a:path>
                <a:path w="1214120" h="2606675">
                  <a:moveTo>
                    <a:pt x="1185706" y="36537"/>
                  </a:moveTo>
                  <a:lnTo>
                    <a:pt x="308102" y="36537"/>
                  </a:lnTo>
                  <a:lnTo>
                    <a:pt x="331800" y="38531"/>
                  </a:lnTo>
                  <a:lnTo>
                    <a:pt x="338721" y="46431"/>
                  </a:lnTo>
                  <a:lnTo>
                    <a:pt x="377228" y="41478"/>
                  </a:lnTo>
                  <a:lnTo>
                    <a:pt x="1197994" y="41478"/>
                  </a:lnTo>
                  <a:lnTo>
                    <a:pt x="1197649" y="40990"/>
                  </a:lnTo>
                  <a:lnTo>
                    <a:pt x="1190022" y="37749"/>
                  </a:lnTo>
                  <a:lnTo>
                    <a:pt x="1185706" y="36537"/>
                  </a:lnTo>
                  <a:close/>
                </a:path>
                <a:path w="1214120" h="2606675">
                  <a:moveTo>
                    <a:pt x="833475" y="24688"/>
                  </a:moveTo>
                  <a:lnTo>
                    <a:pt x="803846" y="32588"/>
                  </a:lnTo>
                  <a:lnTo>
                    <a:pt x="1137094" y="32588"/>
                  </a:lnTo>
                  <a:lnTo>
                    <a:pt x="833475" y="24688"/>
                  </a:lnTo>
                  <a:close/>
                </a:path>
                <a:path w="1214120" h="2606675">
                  <a:moveTo>
                    <a:pt x="455256" y="12865"/>
                  </a:moveTo>
                  <a:lnTo>
                    <a:pt x="419696" y="20764"/>
                  </a:lnTo>
                  <a:lnTo>
                    <a:pt x="733099" y="20764"/>
                  </a:lnTo>
                  <a:lnTo>
                    <a:pt x="455256" y="12865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45027" y="5234292"/>
              <a:ext cx="1214120" cy="2606675"/>
            </a:xfrm>
            <a:custGeom>
              <a:avLst/>
              <a:gdLst/>
              <a:ahLst/>
              <a:cxnLst/>
              <a:rect l="l" t="t" r="r" b="b"/>
              <a:pathLst>
                <a:path w="1214120" h="2606675">
                  <a:moveTo>
                    <a:pt x="0" y="28663"/>
                  </a:moveTo>
                  <a:lnTo>
                    <a:pt x="92798" y="0"/>
                  </a:lnTo>
                  <a:lnTo>
                    <a:pt x="418719" y="9867"/>
                  </a:lnTo>
                  <a:lnTo>
                    <a:pt x="419696" y="20764"/>
                  </a:lnTo>
                  <a:lnTo>
                    <a:pt x="455256" y="12865"/>
                  </a:lnTo>
                  <a:lnTo>
                    <a:pt x="801890" y="22720"/>
                  </a:lnTo>
                  <a:lnTo>
                    <a:pt x="803846" y="32588"/>
                  </a:lnTo>
                  <a:lnTo>
                    <a:pt x="833475" y="24688"/>
                  </a:lnTo>
                  <a:lnTo>
                    <a:pt x="1175169" y="33578"/>
                  </a:lnTo>
                  <a:lnTo>
                    <a:pt x="1200861" y="51346"/>
                  </a:lnTo>
                  <a:lnTo>
                    <a:pt x="1200861" y="115557"/>
                  </a:lnTo>
                  <a:lnTo>
                    <a:pt x="1204810" y="116535"/>
                  </a:lnTo>
                  <a:lnTo>
                    <a:pt x="1204810" y="126403"/>
                  </a:lnTo>
                  <a:lnTo>
                    <a:pt x="1210703" y="1135684"/>
                  </a:lnTo>
                  <a:lnTo>
                    <a:pt x="1213688" y="1441831"/>
                  </a:lnTo>
                  <a:lnTo>
                    <a:pt x="1197889" y="1456651"/>
                  </a:lnTo>
                  <a:lnTo>
                    <a:pt x="1198867" y="1600809"/>
                  </a:lnTo>
                  <a:lnTo>
                    <a:pt x="1203807" y="1605775"/>
                  </a:lnTo>
                  <a:lnTo>
                    <a:pt x="1203807" y="1648244"/>
                  </a:lnTo>
                  <a:lnTo>
                    <a:pt x="1208747" y="1649222"/>
                  </a:lnTo>
                  <a:lnTo>
                    <a:pt x="1208747" y="2447175"/>
                  </a:lnTo>
                  <a:lnTo>
                    <a:pt x="1203807" y="2448153"/>
                  </a:lnTo>
                  <a:lnTo>
                    <a:pt x="1205788" y="2517279"/>
                  </a:lnTo>
                  <a:lnTo>
                    <a:pt x="1130719" y="2606179"/>
                  </a:lnTo>
                  <a:lnTo>
                    <a:pt x="1131722" y="2538006"/>
                  </a:lnTo>
                  <a:lnTo>
                    <a:pt x="1138643" y="2534069"/>
                  </a:lnTo>
                  <a:lnTo>
                    <a:pt x="1137666" y="2214092"/>
                  </a:lnTo>
                  <a:lnTo>
                    <a:pt x="1128750" y="2211120"/>
                  </a:lnTo>
                  <a:lnTo>
                    <a:pt x="1126794" y="2137067"/>
                  </a:lnTo>
                  <a:lnTo>
                    <a:pt x="1135672" y="2131148"/>
                  </a:lnTo>
                  <a:lnTo>
                    <a:pt x="1137666" y="2001761"/>
                  </a:lnTo>
                  <a:lnTo>
                    <a:pt x="1133716" y="1995843"/>
                  </a:lnTo>
                  <a:lnTo>
                    <a:pt x="1137666" y="1989924"/>
                  </a:lnTo>
                  <a:lnTo>
                    <a:pt x="1137666" y="1743024"/>
                  </a:lnTo>
                  <a:lnTo>
                    <a:pt x="1131722" y="1735124"/>
                  </a:lnTo>
                  <a:lnTo>
                    <a:pt x="1136662" y="1731187"/>
                  </a:lnTo>
                  <a:lnTo>
                    <a:pt x="1136662" y="561924"/>
                  </a:lnTo>
                  <a:lnTo>
                    <a:pt x="1135672" y="555028"/>
                  </a:lnTo>
                  <a:lnTo>
                    <a:pt x="1127772" y="552030"/>
                  </a:lnTo>
                  <a:lnTo>
                    <a:pt x="1126794" y="480949"/>
                  </a:lnTo>
                  <a:lnTo>
                    <a:pt x="1134694" y="478967"/>
                  </a:lnTo>
                  <a:lnTo>
                    <a:pt x="1135672" y="157035"/>
                  </a:lnTo>
                  <a:lnTo>
                    <a:pt x="1132700" y="148145"/>
                  </a:lnTo>
                  <a:lnTo>
                    <a:pt x="1127772" y="146177"/>
                  </a:lnTo>
                  <a:lnTo>
                    <a:pt x="1128750" y="80010"/>
                  </a:lnTo>
                  <a:lnTo>
                    <a:pt x="1126669" y="67424"/>
                  </a:lnTo>
                  <a:lnTo>
                    <a:pt x="1123199" y="60863"/>
                  </a:lnTo>
                  <a:lnTo>
                    <a:pt x="1115840" y="58194"/>
                  </a:lnTo>
                  <a:lnTo>
                    <a:pt x="1102093" y="57289"/>
                  </a:lnTo>
                  <a:lnTo>
                    <a:pt x="985570" y="106667"/>
                  </a:lnTo>
                  <a:lnTo>
                    <a:pt x="770293" y="95808"/>
                  </a:lnTo>
                  <a:lnTo>
                    <a:pt x="770293" y="48399"/>
                  </a:lnTo>
                  <a:lnTo>
                    <a:pt x="755472" y="47421"/>
                  </a:lnTo>
                  <a:lnTo>
                    <a:pt x="725817" y="56299"/>
                  </a:lnTo>
                  <a:lnTo>
                    <a:pt x="722884" y="46431"/>
                  </a:lnTo>
                  <a:lnTo>
                    <a:pt x="701154" y="47421"/>
                  </a:lnTo>
                  <a:lnTo>
                    <a:pt x="581660" y="90855"/>
                  </a:lnTo>
                  <a:lnTo>
                    <a:pt x="378206" y="83934"/>
                  </a:lnTo>
                  <a:lnTo>
                    <a:pt x="377228" y="41478"/>
                  </a:lnTo>
                  <a:lnTo>
                    <a:pt x="338721" y="46431"/>
                  </a:lnTo>
                  <a:lnTo>
                    <a:pt x="331800" y="38531"/>
                  </a:lnTo>
                  <a:lnTo>
                    <a:pt x="308102" y="36537"/>
                  </a:lnTo>
                  <a:lnTo>
                    <a:pt x="184658" y="79032"/>
                  </a:lnTo>
                  <a:lnTo>
                    <a:pt x="1981" y="79032"/>
                  </a:lnTo>
                  <a:lnTo>
                    <a:pt x="0" y="28663"/>
                  </a:lnTo>
                  <a:close/>
                </a:path>
                <a:path w="1214120" h="2606675">
                  <a:moveTo>
                    <a:pt x="20739" y="22720"/>
                  </a:moveTo>
                  <a:lnTo>
                    <a:pt x="369328" y="306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44519" y="5252059"/>
              <a:ext cx="220345" cy="71120"/>
            </a:xfrm>
            <a:custGeom>
              <a:avLst/>
              <a:gdLst/>
              <a:ahLst/>
              <a:cxnLst/>
              <a:rect l="l" t="t" r="r" b="b"/>
              <a:pathLst>
                <a:path w="220345" h="71120">
                  <a:moveTo>
                    <a:pt x="0" y="71120"/>
                  </a:moveTo>
                  <a:lnTo>
                    <a:pt x="220205" y="0"/>
                  </a:lnTo>
                </a:path>
              </a:pathLst>
            </a:custGeom>
            <a:ln w="1270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2256" y="5269852"/>
              <a:ext cx="346075" cy="11430"/>
            </a:xfrm>
            <a:custGeom>
              <a:avLst/>
              <a:gdLst/>
              <a:ahLst/>
              <a:cxnLst/>
              <a:rect l="l" t="t" r="r" b="b"/>
              <a:pathLst>
                <a:path w="346075" h="11429">
                  <a:moveTo>
                    <a:pt x="0" y="5918"/>
                  </a:moveTo>
                  <a:lnTo>
                    <a:pt x="23710" y="0"/>
                  </a:lnTo>
                  <a:lnTo>
                    <a:pt x="345655" y="10871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48430" y="5266880"/>
              <a:ext cx="200660" cy="70485"/>
            </a:xfrm>
            <a:custGeom>
              <a:avLst/>
              <a:gdLst/>
              <a:ahLst/>
              <a:cxnLst/>
              <a:rect l="l" t="t" r="r" b="b"/>
              <a:pathLst>
                <a:path w="200660" h="70485">
                  <a:moveTo>
                    <a:pt x="0" y="70129"/>
                  </a:moveTo>
                  <a:lnTo>
                    <a:pt x="200444" y="0"/>
                  </a:lnTo>
                </a:path>
              </a:pathLst>
            </a:custGeom>
            <a:ln w="12699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33570" y="5349849"/>
              <a:ext cx="212725" cy="97155"/>
            </a:xfrm>
            <a:custGeom>
              <a:avLst/>
              <a:gdLst/>
              <a:ahLst/>
              <a:cxnLst/>
              <a:rect l="l" t="t" r="r" b="b"/>
              <a:pathLst>
                <a:path w="212725" h="97154">
                  <a:moveTo>
                    <a:pt x="0" y="96786"/>
                  </a:moveTo>
                  <a:lnTo>
                    <a:pt x="212318" y="0"/>
                  </a:lnTo>
                </a:path>
              </a:pathLst>
            </a:custGeom>
            <a:ln w="12699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4836" y="5710478"/>
              <a:ext cx="191748" cy="21805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184916" y="6993127"/>
              <a:ext cx="125730" cy="282575"/>
            </a:xfrm>
            <a:custGeom>
              <a:avLst/>
              <a:gdLst/>
              <a:ahLst/>
              <a:cxnLst/>
              <a:rect l="l" t="t" r="r" b="b"/>
              <a:pathLst>
                <a:path w="125729" h="282575">
                  <a:moveTo>
                    <a:pt x="0" y="107632"/>
                  </a:moveTo>
                  <a:lnTo>
                    <a:pt x="125412" y="0"/>
                  </a:lnTo>
                </a:path>
                <a:path w="125729" h="282575">
                  <a:moveTo>
                    <a:pt x="93827" y="237007"/>
                  </a:moveTo>
                  <a:lnTo>
                    <a:pt x="44437" y="282435"/>
                  </a:lnTo>
                </a:path>
              </a:pathLst>
            </a:custGeom>
            <a:ln w="1270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54284" y="7445412"/>
              <a:ext cx="120014" cy="116839"/>
            </a:xfrm>
            <a:custGeom>
              <a:avLst/>
              <a:gdLst/>
              <a:ahLst/>
              <a:cxnLst/>
              <a:rect l="l" t="t" r="r" b="b"/>
              <a:pathLst>
                <a:path w="120014" h="116840">
                  <a:moveTo>
                    <a:pt x="119494" y="0"/>
                  </a:moveTo>
                  <a:lnTo>
                    <a:pt x="0" y="116535"/>
                  </a:lnTo>
                </a:path>
              </a:pathLst>
            </a:custGeom>
            <a:ln w="2540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3809" y="7289393"/>
              <a:ext cx="22860" cy="64769"/>
            </a:xfrm>
            <a:custGeom>
              <a:avLst/>
              <a:gdLst/>
              <a:ahLst/>
              <a:cxnLst/>
              <a:rect l="l" t="t" r="r" b="b"/>
              <a:pathLst>
                <a:path w="22860" h="64770">
                  <a:moveTo>
                    <a:pt x="22694" y="0"/>
                  </a:moveTo>
                  <a:lnTo>
                    <a:pt x="0" y="16776"/>
                  </a:lnTo>
                  <a:lnTo>
                    <a:pt x="1968" y="63195"/>
                  </a:lnTo>
                  <a:lnTo>
                    <a:pt x="22694" y="64185"/>
                  </a:lnTo>
                  <a:lnTo>
                    <a:pt x="22694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13809" y="7289393"/>
              <a:ext cx="22860" cy="64769"/>
            </a:xfrm>
            <a:custGeom>
              <a:avLst/>
              <a:gdLst/>
              <a:ahLst/>
              <a:cxnLst/>
              <a:rect l="l" t="t" r="r" b="b"/>
              <a:pathLst>
                <a:path w="22860" h="64770">
                  <a:moveTo>
                    <a:pt x="0" y="16776"/>
                  </a:moveTo>
                  <a:lnTo>
                    <a:pt x="1968" y="63195"/>
                  </a:lnTo>
                  <a:lnTo>
                    <a:pt x="22694" y="64185"/>
                  </a:lnTo>
                  <a:lnTo>
                    <a:pt x="22694" y="0"/>
                  </a:lnTo>
                  <a:lnTo>
                    <a:pt x="0" y="1677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12818" y="7382217"/>
              <a:ext cx="1270" cy="42545"/>
            </a:xfrm>
            <a:custGeom>
              <a:avLst/>
              <a:gdLst/>
              <a:ahLst/>
              <a:cxnLst/>
              <a:rect l="l" t="t" r="r" b="b"/>
              <a:pathLst>
                <a:path w="1270" h="42545">
                  <a:moveTo>
                    <a:pt x="495" y="-12700"/>
                  </a:moveTo>
                  <a:lnTo>
                    <a:pt x="495" y="55168"/>
                  </a:lnTo>
                </a:path>
              </a:pathLst>
            </a:custGeom>
            <a:ln w="2639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82829" y="7442468"/>
              <a:ext cx="62865" cy="83185"/>
            </a:xfrm>
            <a:custGeom>
              <a:avLst/>
              <a:gdLst/>
              <a:ahLst/>
              <a:cxnLst/>
              <a:rect l="l" t="t" r="r" b="b"/>
              <a:pathLst>
                <a:path w="62864" h="83184">
                  <a:moveTo>
                    <a:pt x="54652" y="3922"/>
                  </a:moveTo>
                  <a:lnTo>
                    <a:pt x="41223" y="670"/>
                  </a:lnTo>
                  <a:lnTo>
                    <a:pt x="32326" y="0"/>
                  </a:lnTo>
                  <a:lnTo>
                    <a:pt x="23981" y="2285"/>
                  </a:lnTo>
                  <a:lnTo>
                    <a:pt x="12209" y="7897"/>
                  </a:lnTo>
                  <a:lnTo>
                    <a:pt x="1432" y="28060"/>
                  </a:lnTo>
                  <a:lnTo>
                    <a:pt x="0" y="39614"/>
                  </a:lnTo>
                  <a:lnTo>
                    <a:pt x="9857" y="46908"/>
                  </a:lnTo>
                  <a:lnTo>
                    <a:pt x="32948" y="54290"/>
                  </a:lnTo>
                  <a:lnTo>
                    <a:pt x="32770" y="57237"/>
                  </a:lnTo>
                  <a:lnTo>
                    <a:pt x="30980" y="82954"/>
                  </a:lnTo>
                </a:path>
                <a:path w="62864" h="83184">
                  <a:moveTo>
                    <a:pt x="32948" y="54290"/>
                  </a:moveTo>
                  <a:lnTo>
                    <a:pt x="52697" y="53313"/>
                  </a:lnTo>
                  <a:lnTo>
                    <a:pt x="61574" y="45426"/>
                  </a:lnTo>
                  <a:lnTo>
                    <a:pt x="62577" y="9866"/>
                  </a:lnTo>
                  <a:lnTo>
                    <a:pt x="62577" y="3922"/>
                  </a:lnTo>
                </a:path>
              </a:pathLst>
            </a:custGeom>
            <a:ln w="1270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93057" y="7445412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26174" y="0"/>
                  </a:moveTo>
                  <a:lnTo>
                    <a:pt x="15987" y="1943"/>
                  </a:lnTo>
                  <a:lnTo>
                    <a:pt x="7667" y="7239"/>
                  </a:lnTo>
                  <a:lnTo>
                    <a:pt x="2057" y="15087"/>
                  </a:lnTo>
                  <a:lnTo>
                    <a:pt x="0" y="24688"/>
                  </a:lnTo>
                  <a:lnTo>
                    <a:pt x="2057" y="34300"/>
                  </a:lnTo>
                  <a:lnTo>
                    <a:pt x="7667" y="42148"/>
                  </a:lnTo>
                  <a:lnTo>
                    <a:pt x="15987" y="47438"/>
                  </a:lnTo>
                  <a:lnTo>
                    <a:pt x="26174" y="49377"/>
                  </a:lnTo>
                  <a:lnTo>
                    <a:pt x="36367" y="47438"/>
                  </a:lnTo>
                  <a:lnTo>
                    <a:pt x="44686" y="42148"/>
                  </a:lnTo>
                  <a:lnTo>
                    <a:pt x="50293" y="34300"/>
                  </a:lnTo>
                  <a:lnTo>
                    <a:pt x="52336" y="24629"/>
                  </a:lnTo>
                  <a:lnTo>
                    <a:pt x="50293" y="15087"/>
                  </a:lnTo>
                  <a:lnTo>
                    <a:pt x="44686" y="7239"/>
                  </a:lnTo>
                  <a:lnTo>
                    <a:pt x="36367" y="1943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3057" y="7445413"/>
              <a:ext cx="52336" cy="493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093057" y="7445412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52349" y="24688"/>
                  </a:moveTo>
                  <a:lnTo>
                    <a:pt x="50293" y="34300"/>
                  </a:lnTo>
                  <a:lnTo>
                    <a:pt x="44686" y="42148"/>
                  </a:lnTo>
                  <a:lnTo>
                    <a:pt x="36367" y="47438"/>
                  </a:lnTo>
                  <a:lnTo>
                    <a:pt x="26174" y="49377"/>
                  </a:lnTo>
                  <a:lnTo>
                    <a:pt x="15987" y="47438"/>
                  </a:lnTo>
                  <a:lnTo>
                    <a:pt x="7667" y="42148"/>
                  </a:lnTo>
                  <a:lnTo>
                    <a:pt x="2057" y="34300"/>
                  </a:lnTo>
                  <a:lnTo>
                    <a:pt x="0" y="24688"/>
                  </a:lnTo>
                  <a:lnTo>
                    <a:pt x="2057" y="15087"/>
                  </a:lnTo>
                  <a:lnTo>
                    <a:pt x="7667" y="7238"/>
                  </a:lnTo>
                  <a:lnTo>
                    <a:pt x="15987" y="1943"/>
                  </a:lnTo>
                  <a:lnTo>
                    <a:pt x="26174" y="0"/>
                  </a:lnTo>
                  <a:lnTo>
                    <a:pt x="36367" y="1943"/>
                  </a:lnTo>
                  <a:lnTo>
                    <a:pt x="44686" y="7238"/>
                  </a:lnTo>
                  <a:lnTo>
                    <a:pt x="50293" y="15087"/>
                  </a:lnTo>
                  <a:lnTo>
                    <a:pt x="52349" y="24688"/>
                  </a:lnTo>
                  <a:close/>
                </a:path>
                <a:path w="52704" h="49529">
                  <a:moveTo>
                    <a:pt x="14808" y="33578"/>
                  </a:moveTo>
                  <a:lnTo>
                    <a:pt x="37541" y="15798"/>
                  </a:lnTo>
                </a:path>
                <a:path w="52704" h="49529">
                  <a:moveTo>
                    <a:pt x="35052" y="36055"/>
                  </a:moveTo>
                  <a:lnTo>
                    <a:pt x="17297" y="133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8853" y="6242278"/>
              <a:ext cx="1229360" cy="864235"/>
            </a:xfrm>
            <a:custGeom>
              <a:avLst/>
              <a:gdLst/>
              <a:ahLst/>
              <a:cxnLst/>
              <a:rect l="l" t="t" r="r" b="b"/>
              <a:pathLst>
                <a:path w="1229360" h="864234">
                  <a:moveTo>
                    <a:pt x="17780" y="0"/>
                  </a:moveTo>
                  <a:lnTo>
                    <a:pt x="9893" y="7226"/>
                  </a:lnTo>
                  <a:lnTo>
                    <a:pt x="12509" y="17094"/>
                  </a:lnTo>
                  <a:lnTo>
                    <a:pt x="0" y="33883"/>
                  </a:lnTo>
                  <a:lnTo>
                    <a:pt x="1993" y="200787"/>
                  </a:lnTo>
                  <a:lnTo>
                    <a:pt x="9893" y="204076"/>
                  </a:lnTo>
                  <a:lnTo>
                    <a:pt x="8915" y="253111"/>
                  </a:lnTo>
                  <a:lnTo>
                    <a:pt x="1993" y="258064"/>
                  </a:lnTo>
                  <a:lnTo>
                    <a:pt x="3302" y="754456"/>
                  </a:lnTo>
                  <a:lnTo>
                    <a:pt x="7239" y="758418"/>
                  </a:lnTo>
                  <a:lnTo>
                    <a:pt x="1205484" y="863765"/>
                  </a:lnTo>
                  <a:lnTo>
                    <a:pt x="1229207" y="840054"/>
                  </a:lnTo>
                  <a:lnTo>
                    <a:pt x="1225550" y="71412"/>
                  </a:lnTo>
                  <a:lnTo>
                    <a:pt x="1224915" y="66141"/>
                  </a:lnTo>
                  <a:lnTo>
                    <a:pt x="1221295" y="65811"/>
                  </a:lnTo>
                  <a:lnTo>
                    <a:pt x="17780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853" y="6242278"/>
              <a:ext cx="1229360" cy="864235"/>
            </a:xfrm>
            <a:custGeom>
              <a:avLst/>
              <a:gdLst/>
              <a:ahLst/>
              <a:cxnLst/>
              <a:rect l="l" t="t" r="r" b="b"/>
              <a:pathLst>
                <a:path w="1229360" h="864234">
                  <a:moveTo>
                    <a:pt x="1221295" y="65811"/>
                  </a:moveTo>
                  <a:lnTo>
                    <a:pt x="17780" y="0"/>
                  </a:lnTo>
                  <a:lnTo>
                    <a:pt x="9893" y="7226"/>
                  </a:lnTo>
                  <a:lnTo>
                    <a:pt x="12509" y="17094"/>
                  </a:lnTo>
                  <a:lnTo>
                    <a:pt x="0" y="33883"/>
                  </a:lnTo>
                  <a:lnTo>
                    <a:pt x="1993" y="200787"/>
                  </a:lnTo>
                  <a:lnTo>
                    <a:pt x="9893" y="204076"/>
                  </a:lnTo>
                  <a:lnTo>
                    <a:pt x="8915" y="253111"/>
                  </a:lnTo>
                  <a:lnTo>
                    <a:pt x="1993" y="258064"/>
                  </a:lnTo>
                  <a:lnTo>
                    <a:pt x="3302" y="754456"/>
                  </a:lnTo>
                  <a:lnTo>
                    <a:pt x="7239" y="758418"/>
                  </a:lnTo>
                  <a:lnTo>
                    <a:pt x="1205484" y="863765"/>
                  </a:lnTo>
                  <a:lnTo>
                    <a:pt x="1229207" y="840054"/>
                  </a:lnTo>
                  <a:lnTo>
                    <a:pt x="1225550" y="71412"/>
                  </a:lnTo>
                  <a:lnTo>
                    <a:pt x="1224915" y="66141"/>
                  </a:lnTo>
                  <a:lnTo>
                    <a:pt x="1221295" y="65811"/>
                  </a:lnTo>
                  <a:close/>
                </a:path>
                <a:path w="1229360" h="864234">
                  <a:moveTo>
                    <a:pt x="1204823" y="852563"/>
                  </a:moveTo>
                  <a:lnTo>
                    <a:pt x="1205801" y="338048"/>
                  </a:lnTo>
                  <a:lnTo>
                    <a:pt x="1210754" y="331152"/>
                  </a:lnTo>
                  <a:lnTo>
                    <a:pt x="1211745" y="281762"/>
                  </a:lnTo>
                  <a:lnTo>
                    <a:pt x="1205801" y="278803"/>
                  </a:lnTo>
                  <a:lnTo>
                    <a:pt x="1208773" y="106972"/>
                  </a:lnTo>
                  <a:lnTo>
                    <a:pt x="1209608" y="92067"/>
                  </a:lnTo>
                  <a:lnTo>
                    <a:pt x="1204742" y="84127"/>
                  </a:lnTo>
                  <a:lnTo>
                    <a:pt x="1189544" y="80479"/>
                  </a:lnTo>
                  <a:lnTo>
                    <a:pt x="1159383" y="78447"/>
                  </a:lnTo>
                  <a:lnTo>
                    <a:pt x="1158430" y="78397"/>
                  </a:lnTo>
                  <a:lnTo>
                    <a:pt x="1157452" y="78359"/>
                  </a:lnTo>
                  <a:lnTo>
                    <a:pt x="1156449" y="78308"/>
                  </a:lnTo>
                  <a:lnTo>
                    <a:pt x="955193" y="68847"/>
                  </a:lnTo>
                  <a:lnTo>
                    <a:pt x="566369" y="49939"/>
                  </a:lnTo>
                  <a:lnTo>
                    <a:pt x="187917" y="31398"/>
                  </a:lnTo>
                  <a:lnTo>
                    <a:pt x="17780" y="23037"/>
                  </a:lnTo>
                  <a:lnTo>
                    <a:pt x="3962" y="24015"/>
                  </a:lnTo>
                  <a:lnTo>
                    <a:pt x="2971" y="41783"/>
                  </a:lnTo>
                  <a:lnTo>
                    <a:pt x="3176" y="73818"/>
                  </a:lnTo>
                  <a:lnTo>
                    <a:pt x="4579" y="126961"/>
                  </a:lnTo>
                  <a:lnTo>
                    <a:pt x="6166" y="176771"/>
                  </a:lnTo>
                  <a:lnTo>
                    <a:pt x="6921" y="198805"/>
                  </a:lnTo>
                  <a:lnTo>
                    <a:pt x="44548" y="196062"/>
                  </a:lnTo>
                  <a:lnTo>
                    <a:pt x="63573" y="199055"/>
                  </a:lnTo>
                  <a:lnTo>
                    <a:pt x="69829" y="211298"/>
                  </a:lnTo>
                  <a:lnTo>
                    <a:pt x="69151" y="236308"/>
                  </a:lnTo>
                  <a:lnTo>
                    <a:pt x="68791" y="253925"/>
                  </a:lnTo>
                  <a:lnTo>
                    <a:pt x="62601" y="262370"/>
                  </a:lnTo>
                  <a:lnTo>
                    <a:pt x="45119" y="263960"/>
                  </a:lnTo>
                  <a:lnTo>
                    <a:pt x="10883" y="261010"/>
                  </a:lnTo>
                  <a:lnTo>
                    <a:pt x="7239" y="758418"/>
                  </a:lnTo>
                  <a:lnTo>
                    <a:pt x="91846" y="765670"/>
                  </a:lnTo>
                  <a:lnTo>
                    <a:pt x="88950" y="732030"/>
                  </a:lnTo>
                  <a:lnTo>
                    <a:pt x="90970" y="715054"/>
                  </a:lnTo>
                  <a:lnTo>
                    <a:pt x="100590" y="709556"/>
                  </a:lnTo>
                  <a:lnTo>
                    <a:pt x="120497" y="710349"/>
                  </a:lnTo>
                  <a:lnTo>
                    <a:pt x="137619" y="714736"/>
                  </a:lnTo>
                  <a:lnTo>
                    <a:pt x="146411" y="719491"/>
                  </a:lnTo>
                  <a:lnTo>
                    <a:pt x="149651" y="727578"/>
                  </a:lnTo>
                  <a:lnTo>
                    <a:pt x="150114" y="741959"/>
                  </a:lnTo>
                  <a:lnTo>
                    <a:pt x="147167" y="770585"/>
                  </a:lnTo>
                  <a:lnTo>
                    <a:pt x="1060653" y="848626"/>
                  </a:lnTo>
                  <a:lnTo>
                    <a:pt x="1061631" y="801217"/>
                  </a:lnTo>
                  <a:lnTo>
                    <a:pt x="1088288" y="785406"/>
                  </a:lnTo>
                  <a:lnTo>
                    <a:pt x="1107693" y="785838"/>
                  </a:lnTo>
                  <a:lnTo>
                    <a:pt x="1117658" y="788862"/>
                  </a:lnTo>
                  <a:lnTo>
                    <a:pt x="1121330" y="797070"/>
                  </a:lnTo>
                  <a:lnTo>
                    <a:pt x="1121854" y="813054"/>
                  </a:lnTo>
                  <a:lnTo>
                    <a:pt x="1119898" y="850582"/>
                  </a:lnTo>
                  <a:lnTo>
                    <a:pt x="1203807" y="858481"/>
                  </a:lnTo>
                  <a:lnTo>
                    <a:pt x="1204823" y="852563"/>
                  </a:lnTo>
                  <a:close/>
                </a:path>
                <a:path w="1229360" h="864234">
                  <a:moveTo>
                    <a:pt x="1205801" y="278803"/>
                  </a:moveTo>
                  <a:lnTo>
                    <a:pt x="1186111" y="278254"/>
                  </a:lnTo>
                  <a:lnTo>
                    <a:pt x="1174199" y="278176"/>
                  </a:lnTo>
                  <a:lnTo>
                    <a:pt x="1165251" y="278662"/>
                  </a:lnTo>
                  <a:lnTo>
                    <a:pt x="1141615" y="309410"/>
                  </a:lnTo>
                  <a:lnTo>
                    <a:pt x="1143416" y="324837"/>
                  </a:lnTo>
                  <a:lnTo>
                    <a:pt x="1148541" y="332860"/>
                  </a:lnTo>
                  <a:lnTo>
                    <a:pt x="1161066" y="336074"/>
                  </a:lnTo>
                  <a:lnTo>
                    <a:pt x="1185062" y="337070"/>
                  </a:lnTo>
                  <a:lnTo>
                    <a:pt x="1205801" y="3380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82465" y="703065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26174" y="0"/>
                  </a:moveTo>
                  <a:lnTo>
                    <a:pt x="15976" y="1939"/>
                  </a:lnTo>
                  <a:lnTo>
                    <a:pt x="7658" y="7227"/>
                  </a:lnTo>
                  <a:lnTo>
                    <a:pt x="2053" y="15071"/>
                  </a:lnTo>
                  <a:lnTo>
                    <a:pt x="0" y="24676"/>
                  </a:lnTo>
                  <a:lnTo>
                    <a:pt x="2053" y="34295"/>
                  </a:lnTo>
                  <a:lnTo>
                    <a:pt x="7658" y="42146"/>
                  </a:lnTo>
                  <a:lnTo>
                    <a:pt x="15976" y="47437"/>
                  </a:lnTo>
                  <a:lnTo>
                    <a:pt x="26174" y="49377"/>
                  </a:lnTo>
                  <a:lnTo>
                    <a:pt x="36354" y="47437"/>
                  </a:lnTo>
                  <a:lnTo>
                    <a:pt x="44670" y="42146"/>
                  </a:lnTo>
                  <a:lnTo>
                    <a:pt x="50279" y="34295"/>
                  </a:lnTo>
                  <a:lnTo>
                    <a:pt x="52324" y="24616"/>
                  </a:lnTo>
                  <a:lnTo>
                    <a:pt x="50279" y="15071"/>
                  </a:lnTo>
                  <a:lnTo>
                    <a:pt x="44670" y="7227"/>
                  </a:lnTo>
                  <a:lnTo>
                    <a:pt x="36354" y="1939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2465" y="7030656"/>
              <a:ext cx="52324" cy="4937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982465" y="703065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52336" y="24676"/>
                  </a:moveTo>
                  <a:lnTo>
                    <a:pt x="50279" y="34295"/>
                  </a:lnTo>
                  <a:lnTo>
                    <a:pt x="44670" y="42146"/>
                  </a:lnTo>
                  <a:lnTo>
                    <a:pt x="36354" y="47437"/>
                  </a:lnTo>
                  <a:lnTo>
                    <a:pt x="26174" y="49377"/>
                  </a:lnTo>
                  <a:lnTo>
                    <a:pt x="15976" y="47437"/>
                  </a:lnTo>
                  <a:lnTo>
                    <a:pt x="7658" y="42146"/>
                  </a:lnTo>
                  <a:lnTo>
                    <a:pt x="2053" y="34295"/>
                  </a:lnTo>
                  <a:lnTo>
                    <a:pt x="0" y="24676"/>
                  </a:lnTo>
                  <a:lnTo>
                    <a:pt x="2053" y="15071"/>
                  </a:lnTo>
                  <a:lnTo>
                    <a:pt x="7658" y="7227"/>
                  </a:lnTo>
                  <a:lnTo>
                    <a:pt x="15976" y="1939"/>
                  </a:lnTo>
                  <a:lnTo>
                    <a:pt x="26174" y="0"/>
                  </a:lnTo>
                  <a:lnTo>
                    <a:pt x="36354" y="1939"/>
                  </a:lnTo>
                  <a:lnTo>
                    <a:pt x="44670" y="7227"/>
                  </a:lnTo>
                  <a:lnTo>
                    <a:pt x="50279" y="15071"/>
                  </a:lnTo>
                  <a:lnTo>
                    <a:pt x="52336" y="24676"/>
                  </a:lnTo>
                  <a:close/>
                </a:path>
                <a:path w="52704" h="49529">
                  <a:moveTo>
                    <a:pt x="14808" y="33578"/>
                  </a:moveTo>
                  <a:lnTo>
                    <a:pt x="37515" y="15773"/>
                  </a:lnTo>
                </a:path>
                <a:path w="52704" h="49529">
                  <a:moveTo>
                    <a:pt x="35026" y="36055"/>
                  </a:moveTo>
                  <a:lnTo>
                    <a:pt x="17284" y="133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65409" y="6523062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26187" y="0"/>
                  </a:moveTo>
                  <a:lnTo>
                    <a:pt x="15993" y="1936"/>
                  </a:lnTo>
                  <a:lnTo>
                    <a:pt x="7669" y="7221"/>
                  </a:lnTo>
                  <a:lnTo>
                    <a:pt x="2057" y="15071"/>
                  </a:lnTo>
                  <a:lnTo>
                    <a:pt x="0" y="24701"/>
                  </a:lnTo>
                  <a:lnTo>
                    <a:pt x="2057" y="34302"/>
                  </a:lnTo>
                  <a:lnTo>
                    <a:pt x="7669" y="42151"/>
                  </a:lnTo>
                  <a:lnTo>
                    <a:pt x="15993" y="47447"/>
                  </a:lnTo>
                  <a:lnTo>
                    <a:pt x="26187" y="49390"/>
                  </a:lnTo>
                  <a:lnTo>
                    <a:pt x="36377" y="47447"/>
                  </a:lnTo>
                  <a:lnTo>
                    <a:pt x="44692" y="42151"/>
                  </a:lnTo>
                  <a:lnTo>
                    <a:pt x="50295" y="34302"/>
                  </a:lnTo>
                  <a:lnTo>
                    <a:pt x="52349" y="24701"/>
                  </a:lnTo>
                  <a:lnTo>
                    <a:pt x="50295" y="15071"/>
                  </a:lnTo>
                  <a:lnTo>
                    <a:pt x="44692" y="7221"/>
                  </a:lnTo>
                  <a:lnTo>
                    <a:pt x="36377" y="1936"/>
                  </a:lnTo>
                  <a:lnTo>
                    <a:pt x="261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5409" y="6523062"/>
              <a:ext cx="52349" cy="4939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065409" y="6523062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52349" y="24701"/>
                  </a:moveTo>
                  <a:lnTo>
                    <a:pt x="50295" y="34302"/>
                  </a:lnTo>
                  <a:lnTo>
                    <a:pt x="44692" y="42151"/>
                  </a:lnTo>
                  <a:lnTo>
                    <a:pt x="36377" y="47447"/>
                  </a:lnTo>
                  <a:lnTo>
                    <a:pt x="26187" y="49390"/>
                  </a:lnTo>
                  <a:lnTo>
                    <a:pt x="15993" y="47447"/>
                  </a:lnTo>
                  <a:lnTo>
                    <a:pt x="7669" y="42151"/>
                  </a:lnTo>
                  <a:lnTo>
                    <a:pt x="2057" y="34302"/>
                  </a:lnTo>
                  <a:lnTo>
                    <a:pt x="0" y="24701"/>
                  </a:lnTo>
                  <a:lnTo>
                    <a:pt x="2057" y="15071"/>
                  </a:lnTo>
                  <a:lnTo>
                    <a:pt x="7669" y="7221"/>
                  </a:lnTo>
                  <a:lnTo>
                    <a:pt x="15993" y="1936"/>
                  </a:lnTo>
                  <a:lnTo>
                    <a:pt x="26187" y="0"/>
                  </a:lnTo>
                  <a:lnTo>
                    <a:pt x="36377" y="1936"/>
                  </a:lnTo>
                  <a:lnTo>
                    <a:pt x="44692" y="7221"/>
                  </a:lnTo>
                  <a:lnTo>
                    <a:pt x="50295" y="15071"/>
                  </a:lnTo>
                  <a:lnTo>
                    <a:pt x="52349" y="24701"/>
                  </a:lnTo>
                  <a:close/>
                </a:path>
                <a:path w="52704" h="49529">
                  <a:moveTo>
                    <a:pt x="14820" y="33578"/>
                  </a:moveTo>
                  <a:lnTo>
                    <a:pt x="37528" y="15786"/>
                  </a:lnTo>
                </a:path>
                <a:path w="52704" h="49529">
                  <a:moveTo>
                    <a:pt x="35064" y="36029"/>
                  </a:moveTo>
                  <a:lnTo>
                    <a:pt x="17272" y="133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33674" y="644899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26174" y="0"/>
                  </a:moveTo>
                  <a:lnTo>
                    <a:pt x="15987" y="1937"/>
                  </a:lnTo>
                  <a:lnTo>
                    <a:pt x="7667" y="7224"/>
                  </a:lnTo>
                  <a:lnTo>
                    <a:pt x="2057" y="15071"/>
                  </a:lnTo>
                  <a:lnTo>
                    <a:pt x="0" y="24688"/>
                  </a:lnTo>
                  <a:lnTo>
                    <a:pt x="2057" y="34289"/>
                  </a:lnTo>
                  <a:lnTo>
                    <a:pt x="7667" y="42138"/>
                  </a:lnTo>
                  <a:lnTo>
                    <a:pt x="15987" y="47434"/>
                  </a:lnTo>
                  <a:lnTo>
                    <a:pt x="26174" y="49377"/>
                  </a:lnTo>
                  <a:lnTo>
                    <a:pt x="36363" y="47434"/>
                  </a:lnTo>
                  <a:lnTo>
                    <a:pt x="44673" y="42138"/>
                  </a:lnTo>
                  <a:lnTo>
                    <a:pt x="50272" y="34289"/>
                  </a:lnTo>
                  <a:lnTo>
                    <a:pt x="52324" y="24688"/>
                  </a:lnTo>
                  <a:lnTo>
                    <a:pt x="50272" y="15071"/>
                  </a:lnTo>
                  <a:lnTo>
                    <a:pt x="44673" y="7224"/>
                  </a:lnTo>
                  <a:lnTo>
                    <a:pt x="36363" y="1937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3674" y="6448996"/>
              <a:ext cx="52323" cy="4937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933674" y="644899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52324" y="24688"/>
                  </a:moveTo>
                  <a:lnTo>
                    <a:pt x="50272" y="34290"/>
                  </a:lnTo>
                  <a:lnTo>
                    <a:pt x="44673" y="42138"/>
                  </a:lnTo>
                  <a:lnTo>
                    <a:pt x="36363" y="47434"/>
                  </a:lnTo>
                  <a:lnTo>
                    <a:pt x="26174" y="49377"/>
                  </a:lnTo>
                  <a:lnTo>
                    <a:pt x="15987" y="47434"/>
                  </a:lnTo>
                  <a:lnTo>
                    <a:pt x="7667" y="42138"/>
                  </a:lnTo>
                  <a:lnTo>
                    <a:pt x="2057" y="34290"/>
                  </a:lnTo>
                  <a:lnTo>
                    <a:pt x="0" y="24688"/>
                  </a:lnTo>
                  <a:lnTo>
                    <a:pt x="2057" y="15071"/>
                  </a:lnTo>
                  <a:lnTo>
                    <a:pt x="7667" y="7224"/>
                  </a:lnTo>
                  <a:lnTo>
                    <a:pt x="15987" y="1937"/>
                  </a:lnTo>
                  <a:lnTo>
                    <a:pt x="26174" y="0"/>
                  </a:lnTo>
                  <a:lnTo>
                    <a:pt x="36363" y="1937"/>
                  </a:lnTo>
                  <a:lnTo>
                    <a:pt x="44673" y="7224"/>
                  </a:lnTo>
                  <a:lnTo>
                    <a:pt x="50272" y="15071"/>
                  </a:lnTo>
                  <a:lnTo>
                    <a:pt x="52324" y="24688"/>
                  </a:lnTo>
                  <a:close/>
                </a:path>
                <a:path w="52705" h="49529">
                  <a:moveTo>
                    <a:pt x="14820" y="33578"/>
                  </a:moveTo>
                  <a:lnTo>
                    <a:pt x="37528" y="15811"/>
                  </a:lnTo>
                </a:path>
                <a:path w="52705" h="49529">
                  <a:moveTo>
                    <a:pt x="35077" y="36029"/>
                  </a:moveTo>
                  <a:lnTo>
                    <a:pt x="17284" y="132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13671" y="6957580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26187" y="0"/>
                  </a:moveTo>
                  <a:lnTo>
                    <a:pt x="15993" y="1935"/>
                  </a:lnTo>
                  <a:lnTo>
                    <a:pt x="7669" y="7219"/>
                  </a:lnTo>
                  <a:lnTo>
                    <a:pt x="2057" y="15066"/>
                  </a:lnTo>
                  <a:lnTo>
                    <a:pt x="0" y="24688"/>
                  </a:lnTo>
                  <a:lnTo>
                    <a:pt x="2057" y="34297"/>
                  </a:lnTo>
                  <a:lnTo>
                    <a:pt x="7669" y="42149"/>
                  </a:lnTo>
                  <a:lnTo>
                    <a:pt x="15993" y="47447"/>
                  </a:lnTo>
                  <a:lnTo>
                    <a:pt x="26187" y="49390"/>
                  </a:lnTo>
                  <a:lnTo>
                    <a:pt x="36367" y="47447"/>
                  </a:lnTo>
                  <a:lnTo>
                    <a:pt x="44683" y="42149"/>
                  </a:lnTo>
                  <a:lnTo>
                    <a:pt x="50292" y="34297"/>
                  </a:lnTo>
                  <a:lnTo>
                    <a:pt x="52349" y="24688"/>
                  </a:lnTo>
                  <a:lnTo>
                    <a:pt x="50292" y="15066"/>
                  </a:lnTo>
                  <a:lnTo>
                    <a:pt x="44683" y="7219"/>
                  </a:lnTo>
                  <a:lnTo>
                    <a:pt x="36367" y="1935"/>
                  </a:lnTo>
                  <a:lnTo>
                    <a:pt x="2618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3671" y="6957580"/>
              <a:ext cx="52349" cy="4939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013671" y="6957580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52349" y="24688"/>
                  </a:moveTo>
                  <a:lnTo>
                    <a:pt x="50292" y="34297"/>
                  </a:lnTo>
                  <a:lnTo>
                    <a:pt x="44683" y="42149"/>
                  </a:lnTo>
                  <a:lnTo>
                    <a:pt x="36367" y="47447"/>
                  </a:lnTo>
                  <a:lnTo>
                    <a:pt x="26187" y="49390"/>
                  </a:lnTo>
                  <a:lnTo>
                    <a:pt x="15993" y="47447"/>
                  </a:lnTo>
                  <a:lnTo>
                    <a:pt x="7669" y="42149"/>
                  </a:lnTo>
                  <a:lnTo>
                    <a:pt x="2057" y="34297"/>
                  </a:lnTo>
                  <a:lnTo>
                    <a:pt x="0" y="24688"/>
                  </a:lnTo>
                  <a:lnTo>
                    <a:pt x="2057" y="15066"/>
                  </a:lnTo>
                  <a:lnTo>
                    <a:pt x="7669" y="7219"/>
                  </a:lnTo>
                  <a:lnTo>
                    <a:pt x="15993" y="1935"/>
                  </a:lnTo>
                  <a:lnTo>
                    <a:pt x="26187" y="0"/>
                  </a:lnTo>
                  <a:lnTo>
                    <a:pt x="36367" y="1935"/>
                  </a:lnTo>
                  <a:lnTo>
                    <a:pt x="44683" y="7219"/>
                  </a:lnTo>
                  <a:lnTo>
                    <a:pt x="50292" y="15066"/>
                  </a:lnTo>
                  <a:lnTo>
                    <a:pt x="52349" y="24688"/>
                  </a:lnTo>
                  <a:close/>
                </a:path>
                <a:path w="52705" h="49529">
                  <a:moveTo>
                    <a:pt x="14820" y="33578"/>
                  </a:moveTo>
                  <a:lnTo>
                    <a:pt x="37515" y="15811"/>
                  </a:lnTo>
                </a:path>
                <a:path w="52705" h="49529">
                  <a:moveTo>
                    <a:pt x="35051" y="36029"/>
                  </a:moveTo>
                  <a:lnTo>
                    <a:pt x="17284" y="1330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939592" y="7337767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26174" y="0"/>
                  </a:moveTo>
                  <a:lnTo>
                    <a:pt x="15987" y="1943"/>
                  </a:lnTo>
                  <a:lnTo>
                    <a:pt x="7667" y="7238"/>
                  </a:lnTo>
                  <a:lnTo>
                    <a:pt x="2057" y="15087"/>
                  </a:lnTo>
                  <a:lnTo>
                    <a:pt x="0" y="24688"/>
                  </a:lnTo>
                  <a:lnTo>
                    <a:pt x="2057" y="34315"/>
                  </a:lnTo>
                  <a:lnTo>
                    <a:pt x="7667" y="42170"/>
                  </a:lnTo>
                  <a:lnTo>
                    <a:pt x="15987" y="47463"/>
                  </a:lnTo>
                  <a:lnTo>
                    <a:pt x="26174" y="49402"/>
                  </a:lnTo>
                  <a:lnTo>
                    <a:pt x="36361" y="47463"/>
                  </a:lnTo>
                  <a:lnTo>
                    <a:pt x="44681" y="42170"/>
                  </a:lnTo>
                  <a:lnTo>
                    <a:pt x="50292" y="34315"/>
                  </a:lnTo>
                  <a:lnTo>
                    <a:pt x="52349" y="24688"/>
                  </a:lnTo>
                  <a:lnTo>
                    <a:pt x="50292" y="15087"/>
                  </a:lnTo>
                  <a:lnTo>
                    <a:pt x="44681" y="7238"/>
                  </a:lnTo>
                  <a:lnTo>
                    <a:pt x="36361" y="1943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9592" y="7337768"/>
              <a:ext cx="52349" cy="4940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939592" y="7337767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52349" y="24688"/>
                  </a:moveTo>
                  <a:lnTo>
                    <a:pt x="50292" y="34315"/>
                  </a:lnTo>
                  <a:lnTo>
                    <a:pt x="44681" y="42170"/>
                  </a:lnTo>
                  <a:lnTo>
                    <a:pt x="36361" y="47463"/>
                  </a:lnTo>
                  <a:lnTo>
                    <a:pt x="26174" y="49402"/>
                  </a:lnTo>
                  <a:lnTo>
                    <a:pt x="15987" y="47463"/>
                  </a:lnTo>
                  <a:lnTo>
                    <a:pt x="7667" y="42170"/>
                  </a:lnTo>
                  <a:lnTo>
                    <a:pt x="2057" y="34315"/>
                  </a:lnTo>
                  <a:lnTo>
                    <a:pt x="0" y="24688"/>
                  </a:lnTo>
                  <a:lnTo>
                    <a:pt x="2057" y="15087"/>
                  </a:lnTo>
                  <a:lnTo>
                    <a:pt x="7667" y="7238"/>
                  </a:lnTo>
                  <a:lnTo>
                    <a:pt x="15987" y="1943"/>
                  </a:lnTo>
                  <a:lnTo>
                    <a:pt x="26174" y="0"/>
                  </a:lnTo>
                  <a:lnTo>
                    <a:pt x="36361" y="1943"/>
                  </a:lnTo>
                  <a:lnTo>
                    <a:pt x="44681" y="7238"/>
                  </a:lnTo>
                  <a:lnTo>
                    <a:pt x="50292" y="15087"/>
                  </a:lnTo>
                  <a:lnTo>
                    <a:pt x="52349" y="24688"/>
                  </a:lnTo>
                  <a:close/>
                </a:path>
                <a:path w="52705" h="49529">
                  <a:moveTo>
                    <a:pt x="14808" y="33591"/>
                  </a:moveTo>
                  <a:lnTo>
                    <a:pt x="37528" y="15811"/>
                  </a:lnTo>
                </a:path>
                <a:path w="52705" h="49529">
                  <a:moveTo>
                    <a:pt x="35077" y="36067"/>
                  </a:moveTo>
                  <a:lnTo>
                    <a:pt x="17310" y="1334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957880" y="7279500"/>
              <a:ext cx="1270" cy="42545"/>
            </a:xfrm>
            <a:custGeom>
              <a:avLst/>
              <a:gdLst/>
              <a:ahLst/>
              <a:cxnLst/>
              <a:rect l="l" t="t" r="r" b="b"/>
              <a:pathLst>
                <a:path w="1269" h="42545">
                  <a:moveTo>
                    <a:pt x="495" y="-12700"/>
                  </a:moveTo>
                  <a:lnTo>
                    <a:pt x="495" y="55181"/>
                  </a:lnTo>
                </a:path>
              </a:pathLst>
            </a:custGeom>
            <a:ln w="2639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57880" y="7387170"/>
              <a:ext cx="635" cy="24765"/>
            </a:xfrm>
            <a:custGeom>
              <a:avLst/>
              <a:gdLst/>
              <a:ahLst/>
              <a:cxnLst/>
              <a:rect l="l" t="t" r="r" b="b"/>
              <a:pathLst>
                <a:path w="635" h="24765">
                  <a:moveTo>
                    <a:pt x="-12700" y="12090"/>
                  </a:moveTo>
                  <a:lnTo>
                    <a:pt x="13195" y="12090"/>
                  </a:lnTo>
                </a:path>
              </a:pathLst>
            </a:custGeom>
            <a:ln w="4958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52432" y="7206094"/>
              <a:ext cx="1186815" cy="166370"/>
            </a:xfrm>
            <a:custGeom>
              <a:avLst/>
              <a:gdLst/>
              <a:ahLst/>
              <a:cxnLst/>
              <a:rect l="l" t="t" r="r" b="b"/>
              <a:pathLst>
                <a:path w="1186814" h="166370">
                  <a:moveTo>
                    <a:pt x="1186395" y="165912"/>
                  </a:moveTo>
                  <a:lnTo>
                    <a:pt x="19761" y="56629"/>
                  </a:lnTo>
                  <a:lnTo>
                    <a:pt x="21069" y="5270"/>
                  </a:lnTo>
                  <a:lnTo>
                    <a:pt x="1156106" y="104038"/>
                  </a:lnTo>
                  <a:lnTo>
                    <a:pt x="1144257" y="115887"/>
                  </a:lnTo>
                  <a:lnTo>
                    <a:pt x="1146886" y="158013"/>
                  </a:lnTo>
                  <a:lnTo>
                    <a:pt x="1186395" y="165912"/>
                  </a:lnTo>
                  <a:close/>
                </a:path>
                <a:path w="1186814" h="166370">
                  <a:moveTo>
                    <a:pt x="19761" y="52692"/>
                  </a:moveTo>
                  <a:lnTo>
                    <a:pt x="0" y="48729"/>
                  </a:lnTo>
                  <a:lnTo>
                    <a:pt x="0" y="0"/>
                  </a:lnTo>
                  <a:lnTo>
                    <a:pt x="21069" y="527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66923" y="7210069"/>
              <a:ext cx="1905" cy="34290"/>
            </a:xfrm>
            <a:custGeom>
              <a:avLst/>
              <a:gdLst/>
              <a:ahLst/>
              <a:cxnLst/>
              <a:rect l="l" t="t" r="r" b="b"/>
              <a:pathLst>
                <a:path w="1905" h="34290">
                  <a:moveTo>
                    <a:pt x="660" y="-6349"/>
                  </a:moveTo>
                  <a:lnTo>
                    <a:pt x="660" y="40576"/>
                  </a:lnTo>
                </a:path>
              </a:pathLst>
            </a:custGeom>
            <a:ln w="1402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949803" y="6161951"/>
              <a:ext cx="34290" cy="67310"/>
            </a:xfrm>
            <a:custGeom>
              <a:avLst/>
              <a:gdLst/>
              <a:ahLst/>
              <a:cxnLst/>
              <a:rect l="l" t="t" r="r" b="b"/>
              <a:pathLst>
                <a:path w="34289" h="67310">
                  <a:moveTo>
                    <a:pt x="1308" y="0"/>
                  </a:moveTo>
                  <a:lnTo>
                    <a:pt x="31610" y="0"/>
                  </a:lnTo>
                  <a:lnTo>
                    <a:pt x="34239" y="67157"/>
                  </a:lnTo>
                  <a:lnTo>
                    <a:pt x="0" y="57912"/>
                  </a:lnTo>
                  <a:lnTo>
                    <a:pt x="130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51111" y="5888050"/>
              <a:ext cx="0" cy="43815"/>
            </a:xfrm>
            <a:custGeom>
              <a:avLst/>
              <a:gdLst/>
              <a:ahLst/>
              <a:cxnLst/>
              <a:rect l="l" t="t" r="r" b="b"/>
              <a:pathLst>
                <a:path h="43814">
                  <a:moveTo>
                    <a:pt x="-12700" y="21736"/>
                  </a:moveTo>
                  <a:lnTo>
                    <a:pt x="12700" y="21736"/>
                  </a:lnTo>
                </a:path>
              </a:pathLst>
            </a:custGeom>
            <a:ln w="434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60331" y="6161951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7912"/>
                  </a:lnTo>
                </a:path>
              </a:pathLst>
            </a:custGeom>
            <a:ln w="12700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108538" y="5944692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-12700" y="23037"/>
                  </a:moveTo>
                  <a:lnTo>
                    <a:pt x="12700" y="23037"/>
                  </a:lnTo>
                </a:path>
              </a:pathLst>
            </a:custGeom>
            <a:ln w="460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94799" y="7142924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5">
                  <a:moveTo>
                    <a:pt x="19735" y="0"/>
                  </a:moveTo>
                  <a:lnTo>
                    <a:pt x="12055" y="1445"/>
                  </a:lnTo>
                  <a:lnTo>
                    <a:pt x="5781" y="5387"/>
                  </a:lnTo>
                  <a:lnTo>
                    <a:pt x="1551" y="11240"/>
                  </a:lnTo>
                  <a:lnTo>
                    <a:pt x="0" y="18415"/>
                  </a:lnTo>
                  <a:lnTo>
                    <a:pt x="1551" y="25593"/>
                  </a:lnTo>
                  <a:lnTo>
                    <a:pt x="5781" y="31454"/>
                  </a:lnTo>
                  <a:lnTo>
                    <a:pt x="12055" y="35406"/>
                  </a:lnTo>
                  <a:lnTo>
                    <a:pt x="19735" y="36855"/>
                  </a:lnTo>
                  <a:lnTo>
                    <a:pt x="27427" y="35406"/>
                  </a:lnTo>
                  <a:lnTo>
                    <a:pt x="33713" y="31454"/>
                  </a:lnTo>
                  <a:lnTo>
                    <a:pt x="37954" y="25593"/>
                  </a:lnTo>
                  <a:lnTo>
                    <a:pt x="39509" y="18415"/>
                  </a:lnTo>
                  <a:lnTo>
                    <a:pt x="37954" y="11240"/>
                  </a:lnTo>
                  <a:lnTo>
                    <a:pt x="33713" y="5387"/>
                  </a:lnTo>
                  <a:lnTo>
                    <a:pt x="27427" y="1445"/>
                  </a:lnTo>
                  <a:lnTo>
                    <a:pt x="1973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294799" y="7142924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5">
                  <a:moveTo>
                    <a:pt x="39509" y="18415"/>
                  </a:moveTo>
                  <a:lnTo>
                    <a:pt x="37954" y="25593"/>
                  </a:lnTo>
                  <a:lnTo>
                    <a:pt x="33713" y="31454"/>
                  </a:lnTo>
                  <a:lnTo>
                    <a:pt x="27427" y="35406"/>
                  </a:lnTo>
                  <a:lnTo>
                    <a:pt x="19735" y="36855"/>
                  </a:lnTo>
                  <a:lnTo>
                    <a:pt x="12055" y="35406"/>
                  </a:lnTo>
                  <a:lnTo>
                    <a:pt x="5781" y="31454"/>
                  </a:lnTo>
                  <a:lnTo>
                    <a:pt x="1551" y="25593"/>
                  </a:lnTo>
                  <a:lnTo>
                    <a:pt x="0" y="18415"/>
                  </a:lnTo>
                  <a:lnTo>
                    <a:pt x="1551" y="11240"/>
                  </a:lnTo>
                  <a:lnTo>
                    <a:pt x="5781" y="5387"/>
                  </a:lnTo>
                  <a:lnTo>
                    <a:pt x="12055" y="1445"/>
                  </a:lnTo>
                  <a:lnTo>
                    <a:pt x="19735" y="0"/>
                  </a:lnTo>
                  <a:lnTo>
                    <a:pt x="27427" y="1445"/>
                  </a:lnTo>
                  <a:lnTo>
                    <a:pt x="33713" y="5387"/>
                  </a:lnTo>
                  <a:lnTo>
                    <a:pt x="37954" y="11240"/>
                  </a:lnTo>
                  <a:lnTo>
                    <a:pt x="39509" y="184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07968" y="7144207"/>
              <a:ext cx="26670" cy="29209"/>
            </a:xfrm>
            <a:custGeom>
              <a:avLst/>
              <a:gdLst/>
              <a:ahLst/>
              <a:cxnLst/>
              <a:rect l="l" t="t" r="r" b="b"/>
              <a:pathLst>
                <a:path w="26670" h="29209">
                  <a:moveTo>
                    <a:pt x="20421" y="0"/>
                  </a:moveTo>
                  <a:lnTo>
                    <a:pt x="5892" y="0"/>
                  </a:lnTo>
                  <a:lnTo>
                    <a:pt x="0" y="6502"/>
                  </a:lnTo>
                  <a:lnTo>
                    <a:pt x="0" y="22517"/>
                  </a:lnTo>
                  <a:lnTo>
                    <a:pt x="5892" y="28994"/>
                  </a:lnTo>
                  <a:lnTo>
                    <a:pt x="20421" y="28994"/>
                  </a:lnTo>
                  <a:lnTo>
                    <a:pt x="26339" y="22517"/>
                  </a:lnTo>
                  <a:lnTo>
                    <a:pt x="26339" y="14516"/>
                  </a:lnTo>
                  <a:lnTo>
                    <a:pt x="26339" y="6502"/>
                  </a:lnTo>
                  <a:lnTo>
                    <a:pt x="204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07968" y="7144207"/>
              <a:ext cx="26670" cy="29209"/>
            </a:xfrm>
            <a:custGeom>
              <a:avLst/>
              <a:gdLst/>
              <a:ahLst/>
              <a:cxnLst/>
              <a:rect l="l" t="t" r="r" b="b"/>
              <a:pathLst>
                <a:path w="26670" h="29209">
                  <a:moveTo>
                    <a:pt x="26339" y="14516"/>
                  </a:moveTo>
                  <a:lnTo>
                    <a:pt x="26339" y="22517"/>
                  </a:lnTo>
                  <a:lnTo>
                    <a:pt x="20421" y="28994"/>
                  </a:lnTo>
                  <a:lnTo>
                    <a:pt x="13169" y="28994"/>
                  </a:lnTo>
                  <a:lnTo>
                    <a:pt x="5892" y="28994"/>
                  </a:lnTo>
                  <a:lnTo>
                    <a:pt x="0" y="22517"/>
                  </a:lnTo>
                  <a:lnTo>
                    <a:pt x="0" y="14516"/>
                  </a:lnTo>
                  <a:lnTo>
                    <a:pt x="0" y="6502"/>
                  </a:lnTo>
                  <a:lnTo>
                    <a:pt x="5892" y="0"/>
                  </a:lnTo>
                  <a:lnTo>
                    <a:pt x="13169" y="0"/>
                  </a:lnTo>
                  <a:lnTo>
                    <a:pt x="20421" y="0"/>
                  </a:lnTo>
                  <a:lnTo>
                    <a:pt x="26339" y="6502"/>
                  </a:lnTo>
                  <a:lnTo>
                    <a:pt x="26339" y="145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699040" y="7181100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5">
                  <a:moveTo>
                    <a:pt x="19748" y="0"/>
                  </a:moveTo>
                  <a:lnTo>
                    <a:pt x="12060" y="1448"/>
                  </a:lnTo>
                  <a:lnTo>
                    <a:pt x="5783" y="5400"/>
                  </a:lnTo>
                  <a:lnTo>
                    <a:pt x="1551" y="11262"/>
                  </a:lnTo>
                  <a:lnTo>
                    <a:pt x="0" y="18440"/>
                  </a:lnTo>
                  <a:lnTo>
                    <a:pt x="1551" y="25609"/>
                  </a:lnTo>
                  <a:lnTo>
                    <a:pt x="5783" y="31462"/>
                  </a:lnTo>
                  <a:lnTo>
                    <a:pt x="12060" y="35408"/>
                  </a:lnTo>
                  <a:lnTo>
                    <a:pt x="19748" y="36855"/>
                  </a:lnTo>
                  <a:lnTo>
                    <a:pt x="27421" y="35408"/>
                  </a:lnTo>
                  <a:lnTo>
                    <a:pt x="33691" y="31462"/>
                  </a:lnTo>
                  <a:lnTo>
                    <a:pt x="37920" y="25609"/>
                  </a:lnTo>
                  <a:lnTo>
                    <a:pt x="39471" y="18440"/>
                  </a:lnTo>
                  <a:lnTo>
                    <a:pt x="37920" y="11262"/>
                  </a:lnTo>
                  <a:lnTo>
                    <a:pt x="33691" y="5400"/>
                  </a:lnTo>
                  <a:lnTo>
                    <a:pt x="27421" y="1448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699040" y="7181100"/>
              <a:ext cx="40005" cy="37465"/>
            </a:xfrm>
            <a:custGeom>
              <a:avLst/>
              <a:gdLst/>
              <a:ahLst/>
              <a:cxnLst/>
              <a:rect l="l" t="t" r="r" b="b"/>
              <a:pathLst>
                <a:path w="40004" h="37465">
                  <a:moveTo>
                    <a:pt x="39471" y="18440"/>
                  </a:moveTo>
                  <a:lnTo>
                    <a:pt x="37920" y="25609"/>
                  </a:lnTo>
                  <a:lnTo>
                    <a:pt x="33691" y="31462"/>
                  </a:lnTo>
                  <a:lnTo>
                    <a:pt x="27421" y="35408"/>
                  </a:lnTo>
                  <a:lnTo>
                    <a:pt x="19748" y="36855"/>
                  </a:lnTo>
                  <a:lnTo>
                    <a:pt x="12060" y="35408"/>
                  </a:lnTo>
                  <a:lnTo>
                    <a:pt x="5783" y="31462"/>
                  </a:lnTo>
                  <a:lnTo>
                    <a:pt x="1551" y="25609"/>
                  </a:lnTo>
                  <a:lnTo>
                    <a:pt x="0" y="18440"/>
                  </a:lnTo>
                  <a:lnTo>
                    <a:pt x="1551" y="11262"/>
                  </a:lnTo>
                  <a:lnTo>
                    <a:pt x="5783" y="5400"/>
                  </a:lnTo>
                  <a:lnTo>
                    <a:pt x="12060" y="1448"/>
                  </a:lnTo>
                  <a:lnTo>
                    <a:pt x="19748" y="0"/>
                  </a:lnTo>
                  <a:lnTo>
                    <a:pt x="27421" y="1448"/>
                  </a:lnTo>
                  <a:lnTo>
                    <a:pt x="33691" y="5400"/>
                  </a:lnTo>
                  <a:lnTo>
                    <a:pt x="37920" y="11262"/>
                  </a:lnTo>
                  <a:lnTo>
                    <a:pt x="39471" y="184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12197" y="7182408"/>
              <a:ext cx="26670" cy="29209"/>
            </a:xfrm>
            <a:custGeom>
              <a:avLst/>
              <a:gdLst/>
              <a:ahLst/>
              <a:cxnLst/>
              <a:rect l="l" t="t" r="r" b="b"/>
              <a:pathLst>
                <a:path w="26670" h="29209">
                  <a:moveTo>
                    <a:pt x="20434" y="0"/>
                  </a:moveTo>
                  <a:lnTo>
                    <a:pt x="5892" y="0"/>
                  </a:lnTo>
                  <a:lnTo>
                    <a:pt x="0" y="6502"/>
                  </a:lnTo>
                  <a:lnTo>
                    <a:pt x="0" y="22491"/>
                  </a:lnTo>
                  <a:lnTo>
                    <a:pt x="5892" y="28956"/>
                  </a:lnTo>
                  <a:lnTo>
                    <a:pt x="20434" y="28956"/>
                  </a:lnTo>
                  <a:lnTo>
                    <a:pt x="26314" y="22491"/>
                  </a:lnTo>
                  <a:lnTo>
                    <a:pt x="26314" y="14490"/>
                  </a:lnTo>
                  <a:lnTo>
                    <a:pt x="26314" y="6502"/>
                  </a:lnTo>
                  <a:lnTo>
                    <a:pt x="204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12197" y="7182408"/>
              <a:ext cx="26670" cy="29209"/>
            </a:xfrm>
            <a:custGeom>
              <a:avLst/>
              <a:gdLst/>
              <a:ahLst/>
              <a:cxnLst/>
              <a:rect l="l" t="t" r="r" b="b"/>
              <a:pathLst>
                <a:path w="26670" h="29209">
                  <a:moveTo>
                    <a:pt x="26314" y="14490"/>
                  </a:moveTo>
                  <a:lnTo>
                    <a:pt x="26314" y="22491"/>
                  </a:lnTo>
                  <a:lnTo>
                    <a:pt x="20434" y="28956"/>
                  </a:lnTo>
                  <a:lnTo>
                    <a:pt x="13182" y="28956"/>
                  </a:lnTo>
                  <a:lnTo>
                    <a:pt x="5892" y="28956"/>
                  </a:lnTo>
                  <a:lnTo>
                    <a:pt x="0" y="22491"/>
                  </a:lnTo>
                  <a:lnTo>
                    <a:pt x="0" y="14490"/>
                  </a:lnTo>
                  <a:lnTo>
                    <a:pt x="0" y="6502"/>
                  </a:lnTo>
                  <a:lnTo>
                    <a:pt x="5892" y="0"/>
                  </a:lnTo>
                  <a:lnTo>
                    <a:pt x="13182" y="0"/>
                  </a:lnTo>
                  <a:lnTo>
                    <a:pt x="20434" y="0"/>
                  </a:lnTo>
                  <a:lnTo>
                    <a:pt x="26314" y="6502"/>
                  </a:lnTo>
                  <a:lnTo>
                    <a:pt x="26314" y="144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9884" y="5488558"/>
              <a:ext cx="65125" cy="7043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1496" y="5504357"/>
              <a:ext cx="65112" cy="7040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3826" y="5792698"/>
              <a:ext cx="77241" cy="8360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5412" y="5815114"/>
              <a:ext cx="77266" cy="8355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710838" y="6030709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9057" y="15786"/>
                  </a:moveTo>
                  <a:lnTo>
                    <a:pt x="29057" y="24536"/>
                  </a:lnTo>
                  <a:lnTo>
                    <a:pt x="22542" y="31584"/>
                  </a:lnTo>
                  <a:lnTo>
                    <a:pt x="14528" y="31584"/>
                  </a:lnTo>
                  <a:lnTo>
                    <a:pt x="6502" y="31584"/>
                  </a:lnTo>
                  <a:lnTo>
                    <a:pt x="0" y="24536"/>
                  </a:lnTo>
                  <a:lnTo>
                    <a:pt x="0" y="15786"/>
                  </a:lnTo>
                  <a:lnTo>
                    <a:pt x="0" y="7086"/>
                  </a:lnTo>
                  <a:lnTo>
                    <a:pt x="6502" y="0"/>
                  </a:lnTo>
                  <a:lnTo>
                    <a:pt x="14528" y="0"/>
                  </a:lnTo>
                  <a:lnTo>
                    <a:pt x="22542" y="0"/>
                  </a:lnTo>
                  <a:lnTo>
                    <a:pt x="29057" y="7086"/>
                  </a:lnTo>
                  <a:lnTo>
                    <a:pt x="29057" y="157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16642" y="6033858"/>
              <a:ext cx="23495" cy="25400"/>
            </a:xfrm>
            <a:custGeom>
              <a:avLst/>
              <a:gdLst/>
              <a:ahLst/>
              <a:cxnLst/>
              <a:rect l="l" t="t" r="r" b="b"/>
              <a:pathLst>
                <a:path w="23495" h="25400">
                  <a:moveTo>
                    <a:pt x="18059" y="0"/>
                  </a:moveTo>
                  <a:lnTo>
                    <a:pt x="5194" y="0"/>
                  </a:lnTo>
                  <a:lnTo>
                    <a:pt x="0" y="5664"/>
                  </a:lnTo>
                  <a:lnTo>
                    <a:pt x="0" y="19646"/>
                  </a:lnTo>
                  <a:lnTo>
                    <a:pt x="5194" y="25260"/>
                  </a:lnTo>
                  <a:lnTo>
                    <a:pt x="18059" y="25260"/>
                  </a:lnTo>
                  <a:lnTo>
                    <a:pt x="23253" y="19646"/>
                  </a:lnTo>
                  <a:lnTo>
                    <a:pt x="23253" y="12636"/>
                  </a:lnTo>
                  <a:lnTo>
                    <a:pt x="23253" y="5664"/>
                  </a:lnTo>
                  <a:lnTo>
                    <a:pt x="180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16642" y="6033858"/>
              <a:ext cx="23495" cy="25400"/>
            </a:xfrm>
            <a:custGeom>
              <a:avLst/>
              <a:gdLst/>
              <a:ahLst/>
              <a:cxnLst/>
              <a:rect l="l" t="t" r="r" b="b"/>
              <a:pathLst>
                <a:path w="23495" h="25400">
                  <a:moveTo>
                    <a:pt x="23253" y="12636"/>
                  </a:moveTo>
                  <a:lnTo>
                    <a:pt x="23253" y="19646"/>
                  </a:lnTo>
                  <a:lnTo>
                    <a:pt x="18059" y="25260"/>
                  </a:lnTo>
                  <a:lnTo>
                    <a:pt x="11633" y="25260"/>
                  </a:lnTo>
                  <a:lnTo>
                    <a:pt x="5194" y="25260"/>
                  </a:lnTo>
                  <a:lnTo>
                    <a:pt x="0" y="19646"/>
                  </a:lnTo>
                  <a:lnTo>
                    <a:pt x="0" y="12636"/>
                  </a:lnTo>
                  <a:lnTo>
                    <a:pt x="0" y="5664"/>
                  </a:lnTo>
                  <a:lnTo>
                    <a:pt x="5194" y="0"/>
                  </a:lnTo>
                  <a:lnTo>
                    <a:pt x="11633" y="0"/>
                  </a:lnTo>
                  <a:lnTo>
                    <a:pt x="18059" y="0"/>
                  </a:lnTo>
                  <a:lnTo>
                    <a:pt x="23253" y="5664"/>
                  </a:lnTo>
                  <a:lnTo>
                    <a:pt x="23253" y="1263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28275" y="6040196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017" y="0"/>
                  </a:moveTo>
                  <a:lnTo>
                    <a:pt x="2578" y="0"/>
                  </a:lnTo>
                  <a:lnTo>
                    <a:pt x="0" y="2819"/>
                  </a:lnTo>
                  <a:lnTo>
                    <a:pt x="0" y="9804"/>
                  </a:lnTo>
                  <a:lnTo>
                    <a:pt x="2578" y="12636"/>
                  </a:lnTo>
                  <a:lnTo>
                    <a:pt x="9017" y="12636"/>
                  </a:lnTo>
                  <a:lnTo>
                    <a:pt x="11620" y="9804"/>
                  </a:lnTo>
                  <a:lnTo>
                    <a:pt x="11620" y="6299"/>
                  </a:lnTo>
                  <a:lnTo>
                    <a:pt x="11620" y="2819"/>
                  </a:lnTo>
                  <a:lnTo>
                    <a:pt x="90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309251" y="6010948"/>
              <a:ext cx="431165" cy="41910"/>
            </a:xfrm>
            <a:custGeom>
              <a:avLst/>
              <a:gdLst/>
              <a:ahLst/>
              <a:cxnLst/>
              <a:rect l="l" t="t" r="r" b="b"/>
              <a:pathLst>
                <a:path w="431164" h="41910">
                  <a:moveTo>
                    <a:pt x="430644" y="35547"/>
                  </a:moveTo>
                  <a:lnTo>
                    <a:pt x="430644" y="39052"/>
                  </a:lnTo>
                  <a:lnTo>
                    <a:pt x="428040" y="41884"/>
                  </a:lnTo>
                  <a:lnTo>
                    <a:pt x="424827" y="41884"/>
                  </a:lnTo>
                  <a:lnTo>
                    <a:pt x="421601" y="41884"/>
                  </a:lnTo>
                  <a:lnTo>
                    <a:pt x="419023" y="39052"/>
                  </a:lnTo>
                  <a:lnTo>
                    <a:pt x="419023" y="35547"/>
                  </a:lnTo>
                  <a:lnTo>
                    <a:pt x="419023" y="32067"/>
                  </a:lnTo>
                  <a:lnTo>
                    <a:pt x="421601" y="29248"/>
                  </a:lnTo>
                  <a:lnTo>
                    <a:pt x="424827" y="29248"/>
                  </a:lnTo>
                  <a:lnTo>
                    <a:pt x="428040" y="29248"/>
                  </a:lnTo>
                  <a:lnTo>
                    <a:pt x="430644" y="32067"/>
                  </a:lnTo>
                  <a:lnTo>
                    <a:pt x="430644" y="35547"/>
                  </a:lnTo>
                  <a:close/>
                </a:path>
                <a:path w="431164" h="41910">
                  <a:moveTo>
                    <a:pt x="29032" y="15798"/>
                  </a:moveTo>
                  <a:lnTo>
                    <a:pt x="29032" y="24510"/>
                  </a:lnTo>
                  <a:lnTo>
                    <a:pt x="22542" y="31610"/>
                  </a:lnTo>
                  <a:lnTo>
                    <a:pt x="14503" y="31610"/>
                  </a:lnTo>
                  <a:lnTo>
                    <a:pt x="6476" y="31610"/>
                  </a:lnTo>
                  <a:lnTo>
                    <a:pt x="0" y="24510"/>
                  </a:lnTo>
                  <a:lnTo>
                    <a:pt x="0" y="15798"/>
                  </a:lnTo>
                  <a:lnTo>
                    <a:pt x="0" y="7061"/>
                  </a:lnTo>
                  <a:lnTo>
                    <a:pt x="6476" y="0"/>
                  </a:lnTo>
                  <a:lnTo>
                    <a:pt x="14503" y="0"/>
                  </a:lnTo>
                  <a:lnTo>
                    <a:pt x="22542" y="0"/>
                  </a:lnTo>
                  <a:lnTo>
                    <a:pt x="29032" y="7061"/>
                  </a:lnTo>
                  <a:lnTo>
                    <a:pt x="29032" y="157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315055" y="6014123"/>
              <a:ext cx="23495" cy="25400"/>
            </a:xfrm>
            <a:custGeom>
              <a:avLst/>
              <a:gdLst/>
              <a:ahLst/>
              <a:cxnLst/>
              <a:rect l="l" t="t" r="r" b="b"/>
              <a:pathLst>
                <a:path w="23495" h="25400">
                  <a:moveTo>
                    <a:pt x="18059" y="0"/>
                  </a:moveTo>
                  <a:lnTo>
                    <a:pt x="5194" y="0"/>
                  </a:lnTo>
                  <a:lnTo>
                    <a:pt x="0" y="5676"/>
                  </a:lnTo>
                  <a:lnTo>
                    <a:pt x="0" y="19596"/>
                  </a:lnTo>
                  <a:lnTo>
                    <a:pt x="5194" y="25260"/>
                  </a:lnTo>
                  <a:lnTo>
                    <a:pt x="18059" y="25260"/>
                  </a:lnTo>
                  <a:lnTo>
                    <a:pt x="23228" y="19596"/>
                  </a:lnTo>
                  <a:lnTo>
                    <a:pt x="23228" y="12623"/>
                  </a:lnTo>
                  <a:lnTo>
                    <a:pt x="23228" y="5676"/>
                  </a:lnTo>
                  <a:lnTo>
                    <a:pt x="180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315055" y="6014123"/>
              <a:ext cx="23495" cy="25400"/>
            </a:xfrm>
            <a:custGeom>
              <a:avLst/>
              <a:gdLst/>
              <a:ahLst/>
              <a:cxnLst/>
              <a:rect l="l" t="t" r="r" b="b"/>
              <a:pathLst>
                <a:path w="23495" h="25400">
                  <a:moveTo>
                    <a:pt x="23228" y="12623"/>
                  </a:moveTo>
                  <a:lnTo>
                    <a:pt x="23228" y="19596"/>
                  </a:lnTo>
                  <a:lnTo>
                    <a:pt x="18059" y="25260"/>
                  </a:lnTo>
                  <a:lnTo>
                    <a:pt x="11620" y="25260"/>
                  </a:lnTo>
                  <a:lnTo>
                    <a:pt x="5194" y="25260"/>
                  </a:lnTo>
                  <a:lnTo>
                    <a:pt x="0" y="19596"/>
                  </a:lnTo>
                  <a:lnTo>
                    <a:pt x="0" y="12623"/>
                  </a:lnTo>
                  <a:lnTo>
                    <a:pt x="0" y="5676"/>
                  </a:lnTo>
                  <a:lnTo>
                    <a:pt x="5194" y="0"/>
                  </a:lnTo>
                  <a:lnTo>
                    <a:pt x="11620" y="0"/>
                  </a:lnTo>
                  <a:lnTo>
                    <a:pt x="18059" y="0"/>
                  </a:lnTo>
                  <a:lnTo>
                    <a:pt x="23228" y="5676"/>
                  </a:lnTo>
                  <a:lnTo>
                    <a:pt x="23228" y="1262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26676" y="6020409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9029" y="0"/>
                  </a:moveTo>
                  <a:lnTo>
                    <a:pt x="2590" y="0"/>
                  </a:lnTo>
                  <a:lnTo>
                    <a:pt x="0" y="2870"/>
                  </a:lnTo>
                  <a:lnTo>
                    <a:pt x="0" y="9829"/>
                  </a:lnTo>
                  <a:lnTo>
                    <a:pt x="2590" y="12661"/>
                  </a:lnTo>
                  <a:lnTo>
                    <a:pt x="9029" y="12661"/>
                  </a:lnTo>
                  <a:lnTo>
                    <a:pt x="11607" y="9829"/>
                  </a:lnTo>
                  <a:lnTo>
                    <a:pt x="11607" y="6337"/>
                  </a:lnTo>
                  <a:lnTo>
                    <a:pt x="11607" y="2870"/>
                  </a:lnTo>
                  <a:lnTo>
                    <a:pt x="90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26676" y="6020409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11607" y="6337"/>
                  </a:moveTo>
                  <a:lnTo>
                    <a:pt x="11607" y="9829"/>
                  </a:lnTo>
                  <a:lnTo>
                    <a:pt x="9029" y="12661"/>
                  </a:lnTo>
                  <a:lnTo>
                    <a:pt x="5803" y="12661"/>
                  </a:lnTo>
                  <a:lnTo>
                    <a:pt x="2590" y="12661"/>
                  </a:lnTo>
                  <a:lnTo>
                    <a:pt x="0" y="9829"/>
                  </a:lnTo>
                  <a:lnTo>
                    <a:pt x="0" y="6337"/>
                  </a:lnTo>
                  <a:lnTo>
                    <a:pt x="0" y="2870"/>
                  </a:lnTo>
                  <a:lnTo>
                    <a:pt x="2590" y="0"/>
                  </a:lnTo>
                  <a:lnTo>
                    <a:pt x="5803" y="0"/>
                  </a:lnTo>
                  <a:lnTo>
                    <a:pt x="9029" y="0"/>
                  </a:lnTo>
                  <a:lnTo>
                    <a:pt x="11607" y="2870"/>
                  </a:lnTo>
                  <a:lnTo>
                    <a:pt x="11607" y="63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96450" y="7695387"/>
              <a:ext cx="65150" cy="7043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98062" y="7737538"/>
              <a:ext cx="65151" cy="7042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7775" y="7382001"/>
              <a:ext cx="77241" cy="8359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93325" y="7422845"/>
              <a:ext cx="77254" cy="8356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3215792" y="6984885"/>
              <a:ext cx="669290" cy="253365"/>
            </a:xfrm>
            <a:custGeom>
              <a:avLst/>
              <a:gdLst/>
              <a:ahLst/>
              <a:cxnLst/>
              <a:rect l="l" t="t" r="r" b="b"/>
              <a:pathLst>
                <a:path w="669289" h="253365">
                  <a:moveTo>
                    <a:pt x="668896" y="226479"/>
                  </a:moveTo>
                  <a:lnTo>
                    <a:pt x="666466" y="236736"/>
                  </a:lnTo>
                  <a:lnTo>
                    <a:pt x="659838" y="245113"/>
                  </a:lnTo>
                  <a:lnTo>
                    <a:pt x="650004" y="250760"/>
                  </a:lnTo>
                  <a:lnTo>
                    <a:pt x="637959" y="252831"/>
                  </a:lnTo>
                  <a:lnTo>
                    <a:pt x="625913" y="250760"/>
                  </a:lnTo>
                  <a:lnTo>
                    <a:pt x="616080" y="245113"/>
                  </a:lnTo>
                  <a:lnTo>
                    <a:pt x="609451" y="236736"/>
                  </a:lnTo>
                  <a:lnTo>
                    <a:pt x="607021" y="226479"/>
                  </a:lnTo>
                  <a:lnTo>
                    <a:pt x="609451" y="216236"/>
                  </a:lnTo>
                  <a:lnTo>
                    <a:pt x="616080" y="207867"/>
                  </a:lnTo>
                  <a:lnTo>
                    <a:pt x="625913" y="202222"/>
                  </a:lnTo>
                  <a:lnTo>
                    <a:pt x="637959" y="200152"/>
                  </a:lnTo>
                  <a:lnTo>
                    <a:pt x="650004" y="202222"/>
                  </a:lnTo>
                  <a:lnTo>
                    <a:pt x="659838" y="207867"/>
                  </a:lnTo>
                  <a:lnTo>
                    <a:pt x="666466" y="216236"/>
                  </a:lnTo>
                  <a:lnTo>
                    <a:pt x="668896" y="226479"/>
                  </a:lnTo>
                  <a:close/>
                </a:path>
                <a:path w="669289" h="253365">
                  <a:moveTo>
                    <a:pt x="0" y="39496"/>
                  </a:moveTo>
                  <a:lnTo>
                    <a:pt x="0" y="0"/>
                  </a:lnTo>
                  <a:lnTo>
                    <a:pt x="59245" y="2654"/>
                  </a:lnTo>
                  <a:lnTo>
                    <a:pt x="59245" y="44780"/>
                  </a:lnTo>
                  <a:lnTo>
                    <a:pt x="0" y="394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010382" y="7112596"/>
              <a:ext cx="57150" cy="60960"/>
            </a:xfrm>
            <a:custGeom>
              <a:avLst/>
              <a:gdLst/>
              <a:ahLst/>
              <a:cxnLst/>
              <a:rect l="l" t="t" r="r" b="b"/>
              <a:pathLst>
                <a:path w="57150" h="60959">
                  <a:moveTo>
                    <a:pt x="28308" y="0"/>
                  </a:moveTo>
                  <a:lnTo>
                    <a:pt x="17284" y="2383"/>
                  </a:lnTo>
                  <a:lnTo>
                    <a:pt x="8286" y="8882"/>
                  </a:lnTo>
                  <a:lnTo>
                    <a:pt x="2222" y="18521"/>
                  </a:lnTo>
                  <a:lnTo>
                    <a:pt x="0" y="30327"/>
                  </a:lnTo>
                  <a:lnTo>
                    <a:pt x="2222" y="42098"/>
                  </a:lnTo>
                  <a:lnTo>
                    <a:pt x="8286" y="51723"/>
                  </a:lnTo>
                  <a:lnTo>
                    <a:pt x="17284" y="58220"/>
                  </a:lnTo>
                  <a:lnTo>
                    <a:pt x="28308" y="60604"/>
                  </a:lnTo>
                  <a:lnTo>
                    <a:pt x="39321" y="58220"/>
                  </a:lnTo>
                  <a:lnTo>
                    <a:pt x="48320" y="51723"/>
                  </a:lnTo>
                  <a:lnTo>
                    <a:pt x="54390" y="42098"/>
                  </a:lnTo>
                  <a:lnTo>
                    <a:pt x="56616" y="30327"/>
                  </a:lnTo>
                  <a:lnTo>
                    <a:pt x="54390" y="18521"/>
                  </a:lnTo>
                  <a:lnTo>
                    <a:pt x="48320" y="8882"/>
                  </a:lnTo>
                  <a:lnTo>
                    <a:pt x="39321" y="2383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10382" y="7112596"/>
              <a:ext cx="57150" cy="60960"/>
            </a:xfrm>
            <a:custGeom>
              <a:avLst/>
              <a:gdLst/>
              <a:ahLst/>
              <a:cxnLst/>
              <a:rect l="l" t="t" r="r" b="b"/>
              <a:pathLst>
                <a:path w="57150" h="60959">
                  <a:moveTo>
                    <a:pt x="56616" y="30327"/>
                  </a:moveTo>
                  <a:lnTo>
                    <a:pt x="54390" y="42098"/>
                  </a:lnTo>
                  <a:lnTo>
                    <a:pt x="48320" y="51723"/>
                  </a:lnTo>
                  <a:lnTo>
                    <a:pt x="39321" y="58220"/>
                  </a:lnTo>
                  <a:lnTo>
                    <a:pt x="28308" y="60604"/>
                  </a:lnTo>
                  <a:lnTo>
                    <a:pt x="17284" y="58220"/>
                  </a:lnTo>
                  <a:lnTo>
                    <a:pt x="8286" y="51723"/>
                  </a:lnTo>
                  <a:lnTo>
                    <a:pt x="2222" y="42098"/>
                  </a:lnTo>
                  <a:lnTo>
                    <a:pt x="0" y="30327"/>
                  </a:lnTo>
                  <a:lnTo>
                    <a:pt x="2222" y="18521"/>
                  </a:lnTo>
                  <a:lnTo>
                    <a:pt x="8286" y="8882"/>
                  </a:lnTo>
                  <a:lnTo>
                    <a:pt x="17284" y="2383"/>
                  </a:lnTo>
                  <a:lnTo>
                    <a:pt x="28308" y="0"/>
                  </a:lnTo>
                  <a:lnTo>
                    <a:pt x="39321" y="2383"/>
                  </a:lnTo>
                  <a:lnTo>
                    <a:pt x="48320" y="8882"/>
                  </a:lnTo>
                  <a:lnTo>
                    <a:pt x="54390" y="18521"/>
                  </a:lnTo>
                  <a:lnTo>
                    <a:pt x="56616" y="303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020148" y="7141616"/>
              <a:ext cx="12065" cy="10795"/>
            </a:xfrm>
            <a:custGeom>
              <a:avLst/>
              <a:gdLst/>
              <a:ahLst/>
              <a:cxnLst/>
              <a:rect l="l" t="t" r="r" b="b"/>
              <a:pathLst>
                <a:path w="12064" h="10795">
                  <a:moveTo>
                    <a:pt x="6045" y="0"/>
                  </a:moveTo>
                  <a:lnTo>
                    <a:pt x="0" y="10464"/>
                  </a:lnTo>
                  <a:lnTo>
                    <a:pt x="12052" y="10464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031439" y="7125766"/>
              <a:ext cx="22860" cy="33020"/>
            </a:xfrm>
            <a:custGeom>
              <a:avLst/>
              <a:gdLst/>
              <a:ahLst/>
              <a:cxnLst/>
              <a:rect l="l" t="t" r="r" b="b"/>
              <a:pathLst>
                <a:path w="22860" h="33020">
                  <a:moveTo>
                    <a:pt x="0" y="0"/>
                  </a:moveTo>
                  <a:lnTo>
                    <a:pt x="22390" y="32931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107230" y="5845924"/>
              <a:ext cx="1905" cy="19050"/>
            </a:xfrm>
            <a:custGeom>
              <a:avLst/>
              <a:gdLst/>
              <a:ahLst/>
              <a:cxnLst/>
              <a:rect l="l" t="t" r="r" b="b"/>
              <a:pathLst>
                <a:path w="1904" h="19050">
                  <a:moveTo>
                    <a:pt x="0" y="0"/>
                  </a:moveTo>
                  <a:lnTo>
                    <a:pt x="1308" y="18440"/>
                  </a:lnTo>
                </a:path>
              </a:pathLst>
            </a:custGeom>
            <a:ln w="25399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90428" y="5869952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4" h="49529">
                  <a:moveTo>
                    <a:pt x="26174" y="0"/>
                  </a:moveTo>
                  <a:lnTo>
                    <a:pt x="15976" y="1939"/>
                  </a:lnTo>
                  <a:lnTo>
                    <a:pt x="7658" y="7229"/>
                  </a:lnTo>
                  <a:lnTo>
                    <a:pt x="2053" y="15076"/>
                  </a:lnTo>
                  <a:lnTo>
                    <a:pt x="0" y="24688"/>
                  </a:lnTo>
                  <a:lnTo>
                    <a:pt x="2053" y="34289"/>
                  </a:lnTo>
                  <a:lnTo>
                    <a:pt x="7658" y="42138"/>
                  </a:lnTo>
                  <a:lnTo>
                    <a:pt x="15976" y="47434"/>
                  </a:lnTo>
                  <a:lnTo>
                    <a:pt x="26174" y="49377"/>
                  </a:lnTo>
                  <a:lnTo>
                    <a:pt x="36365" y="47434"/>
                  </a:lnTo>
                  <a:lnTo>
                    <a:pt x="44680" y="42138"/>
                  </a:lnTo>
                  <a:lnTo>
                    <a:pt x="50283" y="34289"/>
                  </a:lnTo>
                  <a:lnTo>
                    <a:pt x="52324" y="24629"/>
                  </a:lnTo>
                  <a:lnTo>
                    <a:pt x="50283" y="15076"/>
                  </a:lnTo>
                  <a:lnTo>
                    <a:pt x="44680" y="7229"/>
                  </a:lnTo>
                  <a:lnTo>
                    <a:pt x="36365" y="1939"/>
                  </a:lnTo>
                  <a:lnTo>
                    <a:pt x="26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0428" y="5869952"/>
              <a:ext cx="52324" cy="49377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079582" y="5869952"/>
              <a:ext cx="63500" cy="430530"/>
            </a:xfrm>
            <a:custGeom>
              <a:avLst/>
              <a:gdLst/>
              <a:ahLst/>
              <a:cxnLst/>
              <a:rect l="l" t="t" r="r" b="b"/>
              <a:pathLst>
                <a:path w="63500" h="430529">
                  <a:moveTo>
                    <a:pt x="63182" y="24688"/>
                  </a:moveTo>
                  <a:lnTo>
                    <a:pt x="61128" y="34290"/>
                  </a:lnTo>
                  <a:lnTo>
                    <a:pt x="55525" y="42138"/>
                  </a:lnTo>
                  <a:lnTo>
                    <a:pt x="47210" y="47434"/>
                  </a:lnTo>
                  <a:lnTo>
                    <a:pt x="37020" y="49377"/>
                  </a:lnTo>
                  <a:lnTo>
                    <a:pt x="26822" y="47434"/>
                  </a:lnTo>
                  <a:lnTo>
                    <a:pt x="18503" y="42138"/>
                  </a:lnTo>
                  <a:lnTo>
                    <a:pt x="12899" y="34290"/>
                  </a:lnTo>
                  <a:lnTo>
                    <a:pt x="10845" y="24688"/>
                  </a:lnTo>
                  <a:lnTo>
                    <a:pt x="12899" y="15076"/>
                  </a:lnTo>
                  <a:lnTo>
                    <a:pt x="18503" y="7229"/>
                  </a:lnTo>
                  <a:lnTo>
                    <a:pt x="26822" y="1939"/>
                  </a:lnTo>
                  <a:lnTo>
                    <a:pt x="37020" y="0"/>
                  </a:lnTo>
                  <a:lnTo>
                    <a:pt x="47210" y="1939"/>
                  </a:lnTo>
                  <a:lnTo>
                    <a:pt x="55525" y="7229"/>
                  </a:lnTo>
                  <a:lnTo>
                    <a:pt x="61128" y="15076"/>
                  </a:lnTo>
                  <a:lnTo>
                    <a:pt x="63182" y="24688"/>
                  </a:lnTo>
                  <a:close/>
                </a:path>
                <a:path w="63500" h="430529">
                  <a:moveTo>
                    <a:pt x="25666" y="33566"/>
                  </a:moveTo>
                  <a:lnTo>
                    <a:pt x="48374" y="15811"/>
                  </a:lnTo>
                </a:path>
                <a:path w="63500" h="430529">
                  <a:moveTo>
                    <a:pt x="45923" y="36029"/>
                  </a:moveTo>
                  <a:lnTo>
                    <a:pt x="28130" y="13347"/>
                  </a:lnTo>
                </a:path>
                <a:path w="63500" h="430529">
                  <a:moveTo>
                    <a:pt x="55295" y="353885"/>
                  </a:moveTo>
                  <a:lnTo>
                    <a:pt x="1295" y="353885"/>
                  </a:lnTo>
                  <a:lnTo>
                    <a:pt x="0" y="423672"/>
                  </a:lnTo>
                  <a:lnTo>
                    <a:pt x="47371" y="430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05897" y="6229108"/>
              <a:ext cx="19050" cy="59690"/>
            </a:xfrm>
            <a:custGeom>
              <a:avLst/>
              <a:gdLst/>
              <a:ahLst/>
              <a:cxnLst/>
              <a:rect l="l" t="t" r="r" b="b"/>
              <a:pathLst>
                <a:path w="19050" h="59689">
                  <a:moveTo>
                    <a:pt x="18440" y="0"/>
                  </a:moveTo>
                  <a:lnTo>
                    <a:pt x="0" y="0"/>
                  </a:lnTo>
                  <a:lnTo>
                    <a:pt x="0" y="55283"/>
                  </a:lnTo>
                  <a:lnTo>
                    <a:pt x="18440" y="59245"/>
                  </a:lnTo>
                  <a:lnTo>
                    <a:pt x="18440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05897" y="6229108"/>
              <a:ext cx="19050" cy="59690"/>
            </a:xfrm>
            <a:custGeom>
              <a:avLst/>
              <a:gdLst/>
              <a:ahLst/>
              <a:cxnLst/>
              <a:rect l="l" t="t" r="r" b="b"/>
              <a:pathLst>
                <a:path w="19050" h="59689">
                  <a:moveTo>
                    <a:pt x="0" y="0"/>
                  </a:moveTo>
                  <a:lnTo>
                    <a:pt x="18440" y="0"/>
                  </a:lnTo>
                  <a:lnTo>
                    <a:pt x="18440" y="59245"/>
                  </a:lnTo>
                  <a:lnTo>
                    <a:pt x="0" y="5528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29405" y="6395008"/>
              <a:ext cx="259715" cy="57150"/>
            </a:xfrm>
            <a:custGeom>
              <a:avLst/>
              <a:gdLst/>
              <a:ahLst/>
              <a:cxnLst/>
              <a:rect l="l" t="t" r="r" b="b"/>
              <a:pathLst>
                <a:path w="259714" h="57150">
                  <a:moveTo>
                    <a:pt x="1308" y="0"/>
                  </a:moveTo>
                  <a:lnTo>
                    <a:pt x="0" y="39497"/>
                  </a:lnTo>
                  <a:lnTo>
                    <a:pt x="258076" y="56629"/>
                  </a:lnTo>
                  <a:lnTo>
                    <a:pt x="259397" y="14478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27426" y="5944692"/>
              <a:ext cx="1207770" cy="496570"/>
            </a:xfrm>
            <a:custGeom>
              <a:avLst/>
              <a:gdLst/>
              <a:ahLst/>
              <a:cxnLst/>
              <a:rect l="l" t="t" r="r" b="b"/>
              <a:pathLst>
                <a:path w="1207770" h="496570">
                  <a:moveTo>
                    <a:pt x="1032319" y="458215"/>
                  </a:moveTo>
                  <a:lnTo>
                    <a:pt x="1032319" y="496392"/>
                  </a:lnTo>
                </a:path>
                <a:path w="1207770" h="496570">
                  <a:moveTo>
                    <a:pt x="894067" y="447687"/>
                  </a:moveTo>
                  <a:lnTo>
                    <a:pt x="894067" y="488492"/>
                  </a:lnTo>
                </a:path>
                <a:path w="1207770" h="496570">
                  <a:moveTo>
                    <a:pt x="1207452" y="6054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31718" y="581860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26162" y="0"/>
                  </a:moveTo>
                  <a:lnTo>
                    <a:pt x="15971" y="1935"/>
                  </a:lnTo>
                  <a:lnTo>
                    <a:pt x="7656" y="7219"/>
                  </a:lnTo>
                  <a:lnTo>
                    <a:pt x="2053" y="15066"/>
                  </a:lnTo>
                  <a:lnTo>
                    <a:pt x="0" y="24688"/>
                  </a:lnTo>
                  <a:lnTo>
                    <a:pt x="2053" y="34289"/>
                  </a:lnTo>
                  <a:lnTo>
                    <a:pt x="7656" y="42138"/>
                  </a:lnTo>
                  <a:lnTo>
                    <a:pt x="15971" y="47434"/>
                  </a:lnTo>
                  <a:lnTo>
                    <a:pt x="26162" y="49377"/>
                  </a:lnTo>
                  <a:lnTo>
                    <a:pt x="36352" y="47434"/>
                  </a:lnTo>
                  <a:lnTo>
                    <a:pt x="44667" y="42138"/>
                  </a:lnTo>
                  <a:lnTo>
                    <a:pt x="50270" y="34289"/>
                  </a:lnTo>
                  <a:lnTo>
                    <a:pt x="52324" y="24688"/>
                  </a:lnTo>
                  <a:lnTo>
                    <a:pt x="50270" y="15066"/>
                  </a:lnTo>
                  <a:lnTo>
                    <a:pt x="44667" y="7219"/>
                  </a:lnTo>
                  <a:lnTo>
                    <a:pt x="36352" y="1935"/>
                  </a:lnTo>
                  <a:lnTo>
                    <a:pt x="261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1718" y="5818606"/>
              <a:ext cx="52324" cy="49377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2931718" y="5818606"/>
              <a:ext cx="52705" cy="49530"/>
            </a:xfrm>
            <a:custGeom>
              <a:avLst/>
              <a:gdLst/>
              <a:ahLst/>
              <a:cxnLst/>
              <a:rect l="l" t="t" r="r" b="b"/>
              <a:pathLst>
                <a:path w="52705" h="49529">
                  <a:moveTo>
                    <a:pt x="52324" y="24688"/>
                  </a:moveTo>
                  <a:lnTo>
                    <a:pt x="50270" y="34290"/>
                  </a:lnTo>
                  <a:lnTo>
                    <a:pt x="44667" y="42138"/>
                  </a:lnTo>
                  <a:lnTo>
                    <a:pt x="36352" y="47434"/>
                  </a:lnTo>
                  <a:lnTo>
                    <a:pt x="26162" y="49377"/>
                  </a:lnTo>
                  <a:lnTo>
                    <a:pt x="15971" y="47434"/>
                  </a:lnTo>
                  <a:lnTo>
                    <a:pt x="7656" y="42138"/>
                  </a:lnTo>
                  <a:lnTo>
                    <a:pt x="2053" y="34290"/>
                  </a:lnTo>
                  <a:lnTo>
                    <a:pt x="0" y="24688"/>
                  </a:lnTo>
                  <a:lnTo>
                    <a:pt x="2053" y="15066"/>
                  </a:lnTo>
                  <a:lnTo>
                    <a:pt x="7656" y="7219"/>
                  </a:lnTo>
                  <a:lnTo>
                    <a:pt x="15971" y="1935"/>
                  </a:lnTo>
                  <a:lnTo>
                    <a:pt x="26162" y="0"/>
                  </a:lnTo>
                  <a:lnTo>
                    <a:pt x="36352" y="1935"/>
                  </a:lnTo>
                  <a:lnTo>
                    <a:pt x="44667" y="7219"/>
                  </a:lnTo>
                  <a:lnTo>
                    <a:pt x="50270" y="15066"/>
                  </a:lnTo>
                  <a:lnTo>
                    <a:pt x="52324" y="24688"/>
                  </a:lnTo>
                  <a:close/>
                </a:path>
                <a:path w="52705" h="49529">
                  <a:moveTo>
                    <a:pt x="14795" y="33566"/>
                  </a:moveTo>
                  <a:lnTo>
                    <a:pt x="37503" y="15811"/>
                  </a:lnTo>
                </a:path>
                <a:path w="52705" h="49529">
                  <a:moveTo>
                    <a:pt x="35052" y="36029"/>
                  </a:moveTo>
                  <a:lnTo>
                    <a:pt x="17246" y="1333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223691" y="6138900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5">
                  <a:moveTo>
                    <a:pt x="73736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297427" y="6017425"/>
              <a:ext cx="770255" cy="262255"/>
            </a:xfrm>
            <a:custGeom>
              <a:avLst/>
              <a:gdLst/>
              <a:ahLst/>
              <a:cxnLst/>
              <a:rect l="l" t="t" r="r" b="b"/>
              <a:pathLst>
                <a:path w="770254" h="262254">
                  <a:moveTo>
                    <a:pt x="0" y="37198"/>
                  </a:moveTo>
                  <a:lnTo>
                    <a:pt x="0" y="199161"/>
                  </a:lnTo>
                </a:path>
                <a:path w="770254" h="262254">
                  <a:moveTo>
                    <a:pt x="542810" y="0"/>
                  </a:moveTo>
                  <a:lnTo>
                    <a:pt x="769962" y="12839"/>
                  </a:lnTo>
                  <a:lnTo>
                    <a:pt x="768985" y="261696"/>
                  </a:lnTo>
                  <a:lnTo>
                    <a:pt x="540854" y="246900"/>
                  </a:lnTo>
                  <a:lnTo>
                    <a:pt x="542810" y="0"/>
                  </a:lnTo>
                  <a:close/>
                </a:path>
                <a:path w="770254" h="262254">
                  <a:moveTo>
                    <a:pt x="541832" y="162940"/>
                  </a:moveTo>
                  <a:lnTo>
                    <a:pt x="769962" y="1797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38144" y="6294297"/>
              <a:ext cx="201930" cy="41910"/>
            </a:xfrm>
            <a:custGeom>
              <a:avLst/>
              <a:gdLst/>
              <a:ahLst/>
              <a:cxnLst/>
              <a:rect l="l" t="t" r="r" b="b"/>
              <a:pathLst>
                <a:path w="201930" h="41910">
                  <a:moveTo>
                    <a:pt x="178904" y="33540"/>
                  </a:moveTo>
                  <a:lnTo>
                    <a:pt x="178904" y="39598"/>
                  </a:lnTo>
                  <a:lnTo>
                    <a:pt x="182105" y="40512"/>
                  </a:lnTo>
                  <a:lnTo>
                    <a:pt x="185292" y="41071"/>
                  </a:lnTo>
                  <a:lnTo>
                    <a:pt x="188442" y="41198"/>
                  </a:lnTo>
                  <a:lnTo>
                    <a:pt x="192176" y="41414"/>
                  </a:lnTo>
                  <a:lnTo>
                    <a:pt x="195198" y="40855"/>
                  </a:lnTo>
                  <a:lnTo>
                    <a:pt x="197573" y="39547"/>
                  </a:lnTo>
                  <a:lnTo>
                    <a:pt x="200469" y="37985"/>
                  </a:lnTo>
                  <a:lnTo>
                    <a:pt x="201715" y="35839"/>
                  </a:lnTo>
                  <a:lnTo>
                    <a:pt x="191744" y="35839"/>
                  </a:lnTo>
                  <a:lnTo>
                    <a:pt x="185381" y="35509"/>
                  </a:lnTo>
                  <a:lnTo>
                    <a:pt x="182346" y="34823"/>
                  </a:lnTo>
                  <a:lnTo>
                    <a:pt x="178904" y="33540"/>
                  </a:lnTo>
                  <a:close/>
                </a:path>
                <a:path w="201930" h="41910">
                  <a:moveTo>
                    <a:pt x="187020" y="9321"/>
                  </a:moveTo>
                  <a:lnTo>
                    <a:pt x="184035" y="9944"/>
                  </a:lnTo>
                  <a:lnTo>
                    <a:pt x="179450" y="12877"/>
                  </a:lnTo>
                  <a:lnTo>
                    <a:pt x="178381" y="14935"/>
                  </a:lnTo>
                  <a:lnTo>
                    <a:pt x="178282" y="20535"/>
                  </a:lnTo>
                  <a:lnTo>
                    <a:pt x="179069" y="22517"/>
                  </a:lnTo>
                  <a:lnTo>
                    <a:pt x="181902" y="25399"/>
                  </a:lnTo>
                  <a:lnTo>
                    <a:pt x="184556" y="26936"/>
                  </a:lnTo>
                  <a:lnTo>
                    <a:pt x="188582" y="28790"/>
                  </a:lnTo>
                  <a:lnTo>
                    <a:pt x="190842" y="29806"/>
                  </a:lnTo>
                  <a:lnTo>
                    <a:pt x="192265" y="30619"/>
                  </a:lnTo>
                  <a:lnTo>
                    <a:pt x="192798" y="31178"/>
                  </a:lnTo>
                  <a:lnTo>
                    <a:pt x="193332" y="31699"/>
                  </a:lnTo>
                  <a:lnTo>
                    <a:pt x="193598" y="32321"/>
                  </a:lnTo>
                  <a:lnTo>
                    <a:pt x="193598" y="34975"/>
                  </a:lnTo>
                  <a:lnTo>
                    <a:pt x="191744" y="35839"/>
                  </a:lnTo>
                  <a:lnTo>
                    <a:pt x="201715" y="35839"/>
                  </a:lnTo>
                  <a:lnTo>
                    <a:pt x="201818" y="35661"/>
                  </a:lnTo>
                  <a:lnTo>
                    <a:pt x="201863" y="29806"/>
                  </a:lnTo>
                  <a:lnTo>
                    <a:pt x="201167" y="27939"/>
                  </a:lnTo>
                  <a:lnTo>
                    <a:pt x="198424" y="25120"/>
                  </a:lnTo>
                  <a:lnTo>
                    <a:pt x="195948" y="23558"/>
                  </a:lnTo>
                  <a:lnTo>
                    <a:pt x="189585" y="20370"/>
                  </a:lnTo>
                  <a:lnTo>
                    <a:pt x="187972" y="19532"/>
                  </a:lnTo>
                  <a:lnTo>
                    <a:pt x="186715" y="18656"/>
                  </a:lnTo>
                  <a:lnTo>
                    <a:pt x="186372" y="18084"/>
                  </a:lnTo>
                  <a:lnTo>
                    <a:pt x="186372" y="15481"/>
                  </a:lnTo>
                  <a:lnTo>
                    <a:pt x="188086" y="14630"/>
                  </a:lnTo>
                  <a:lnTo>
                    <a:pt x="199491" y="14630"/>
                  </a:lnTo>
                  <a:lnTo>
                    <a:pt x="199491" y="11087"/>
                  </a:lnTo>
                  <a:lnTo>
                    <a:pt x="198754" y="10934"/>
                  </a:lnTo>
                  <a:lnTo>
                    <a:pt x="195452" y="10083"/>
                  </a:lnTo>
                  <a:lnTo>
                    <a:pt x="192798" y="9639"/>
                  </a:lnTo>
                  <a:lnTo>
                    <a:pt x="190728" y="9499"/>
                  </a:lnTo>
                  <a:lnTo>
                    <a:pt x="187020" y="9321"/>
                  </a:lnTo>
                  <a:close/>
                </a:path>
                <a:path w="201930" h="41910">
                  <a:moveTo>
                    <a:pt x="199491" y="14630"/>
                  </a:moveTo>
                  <a:lnTo>
                    <a:pt x="188086" y="14630"/>
                  </a:lnTo>
                  <a:lnTo>
                    <a:pt x="193967" y="14935"/>
                  </a:lnTo>
                  <a:lnTo>
                    <a:pt x="196634" y="15620"/>
                  </a:lnTo>
                  <a:lnTo>
                    <a:pt x="199491" y="16916"/>
                  </a:lnTo>
                  <a:lnTo>
                    <a:pt x="199491" y="14630"/>
                  </a:lnTo>
                  <a:close/>
                </a:path>
                <a:path w="201930" h="41910">
                  <a:moveTo>
                    <a:pt x="161012" y="17894"/>
                  </a:moveTo>
                  <a:lnTo>
                    <a:pt x="152272" y="17894"/>
                  </a:lnTo>
                  <a:lnTo>
                    <a:pt x="163131" y="39293"/>
                  </a:lnTo>
                  <a:lnTo>
                    <a:pt x="172783" y="39776"/>
                  </a:lnTo>
                  <a:lnTo>
                    <a:pt x="172783" y="29324"/>
                  </a:lnTo>
                  <a:lnTo>
                    <a:pt x="166738" y="29324"/>
                  </a:lnTo>
                  <a:lnTo>
                    <a:pt x="161012" y="17894"/>
                  </a:lnTo>
                  <a:close/>
                </a:path>
                <a:path w="201930" h="41910">
                  <a:moveTo>
                    <a:pt x="146253" y="7708"/>
                  </a:moveTo>
                  <a:lnTo>
                    <a:pt x="146253" y="38392"/>
                  </a:lnTo>
                  <a:lnTo>
                    <a:pt x="152272" y="38709"/>
                  </a:lnTo>
                  <a:lnTo>
                    <a:pt x="152272" y="17894"/>
                  </a:lnTo>
                  <a:lnTo>
                    <a:pt x="161012" y="17894"/>
                  </a:lnTo>
                  <a:lnTo>
                    <a:pt x="156184" y="8254"/>
                  </a:lnTo>
                  <a:lnTo>
                    <a:pt x="146253" y="7708"/>
                  </a:lnTo>
                  <a:close/>
                </a:path>
                <a:path w="201930" h="41910">
                  <a:moveTo>
                    <a:pt x="166738" y="8788"/>
                  </a:moveTo>
                  <a:lnTo>
                    <a:pt x="166738" y="29324"/>
                  </a:lnTo>
                  <a:lnTo>
                    <a:pt x="172783" y="29324"/>
                  </a:lnTo>
                  <a:lnTo>
                    <a:pt x="172783" y="9105"/>
                  </a:lnTo>
                  <a:lnTo>
                    <a:pt x="166738" y="8788"/>
                  </a:lnTo>
                  <a:close/>
                </a:path>
                <a:path w="201930" h="41910">
                  <a:moveTo>
                    <a:pt x="118211" y="6248"/>
                  </a:moveTo>
                  <a:lnTo>
                    <a:pt x="118211" y="36918"/>
                  </a:lnTo>
                  <a:lnTo>
                    <a:pt x="140576" y="38074"/>
                  </a:lnTo>
                  <a:lnTo>
                    <a:pt x="140576" y="32232"/>
                  </a:lnTo>
                  <a:lnTo>
                    <a:pt x="126466" y="31508"/>
                  </a:lnTo>
                  <a:lnTo>
                    <a:pt x="126466" y="24231"/>
                  </a:lnTo>
                  <a:lnTo>
                    <a:pt x="138455" y="24231"/>
                  </a:lnTo>
                  <a:lnTo>
                    <a:pt x="138455" y="19761"/>
                  </a:lnTo>
                  <a:lnTo>
                    <a:pt x="126466" y="19151"/>
                  </a:lnTo>
                  <a:lnTo>
                    <a:pt x="126466" y="12230"/>
                  </a:lnTo>
                  <a:lnTo>
                    <a:pt x="140220" y="12230"/>
                  </a:lnTo>
                  <a:lnTo>
                    <a:pt x="140220" y="7404"/>
                  </a:lnTo>
                  <a:lnTo>
                    <a:pt x="118211" y="6248"/>
                  </a:lnTo>
                  <a:close/>
                </a:path>
                <a:path w="201930" h="41910">
                  <a:moveTo>
                    <a:pt x="138455" y="24231"/>
                  </a:moveTo>
                  <a:lnTo>
                    <a:pt x="126466" y="24231"/>
                  </a:lnTo>
                  <a:lnTo>
                    <a:pt x="138455" y="24866"/>
                  </a:lnTo>
                  <a:lnTo>
                    <a:pt x="138455" y="24231"/>
                  </a:lnTo>
                  <a:close/>
                </a:path>
                <a:path w="201930" h="41910">
                  <a:moveTo>
                    <a:pt x="140220" y="12230"/>
                  </a:moveTo>
                  <a:lnTo>
                    <a:pt x="126466" y="12230"/>
                  </a:lnTo>
                  <a:lnTo>
                    <a:pt x="140220" y="12941"/>
                  </a:lnTo>
                  <a:lnTo>
                    <a:pt x="140220" y="12230"/>
                  </a:lnTo>
                  <a:close/>
                </a:path>
                <a:path w="201930" h="41910">
                  <a:moveTo>
                    <a:pt x="110324" y="14376"/>
                  </a:moveTo>
                  <a:lnTo>
                    <a:pt x="102184" y="14376"/>
                  </a:lnTo>
                  <a:lnTo>
                    <a:pt x="102184" y="36093"/>
                  </a:lnTo>
                  <a:lnTo>
                    <a:pt x="110324" y="36512"/>
                  </a:lnTo>
                  <a:lnTo>
                    <a:pt x="110324" y="14376"/>
                  </a:lnTo>
                  <a:close/>
                </a:path>
                <a:path w="201930" h="41910">
                  <a:moveTo>
                    <a:pt x="87437" y="13169"/>
                  </a:moveTo>
                  <a:lnTo>
                    <a:pt x="79006" y="13169"/>
                  </a:lnTo>
                  <a:lnTo>
                    <a:pt x="87845" y="35636"/>
                  </a:lnTo>
                  <a:lnTo>
                    <a:pt x="93167" y="35940"/>
                  </a:lnTo>
                  <a:lnTo>
                    <a:pt x="97967" y="24460"/>
                  </a:lnTo>
                  <a:lnTo>
                    <a:pt x="91795" y="24460"/>
                  </a:lnTo>
                  <a:lnTo>
                    <a:pt x="87437" y="13169"/>
                  </a:lnTo>
                  <a:close/>
                </a:path>
                <a:path w="201930" h="41910">
                  <a:moveTo>
                    <a:pt x="72961" y="3898"/>
                  </a:moveTo>
                  <a:lnTo>
                    <a:pt x="72961" y="34543"/>
                  </a:lnTo>
                  <a:lnTo>
                    <a:pt x="79006" y="34861"/>
                  </a:lnTo>
                  <a:lnTo>
                    <a:pt x="79006" y="13169"/>
                  </a:lnTo>
                  <a:lnTo>
                    <a:pt x="87437" y="13169"/>
                  </a:lnTo>
                  <a:lnTo>
                    <a:pt x="84073" y="4457"/>
                  </a:lnTo>
                  <a:lnTo>
                    <a:pt x="72961" y="3898"/>
                  </a:lnTo>
                  <a:close/>
                </a:path>
                <a:path w="201930" h="41910">
                  <a:moveTo>
                    <a:pt x="99745" y="5308"/>
                  </a:moveTo>
                  <a:lnTo>
                    <a:pt x="91795" y="24460"/>
                  </a:lnTo>
                  <a:lnTo>
                    <a:pt x="97967" y="24460"/>
                  </a:lnTo>
                  <a:lnTo>
                    <a:pt x="102184" y="14376"/>
                  </a:lnTo>
                  <a:lnTo>
                    <a:pt x="110324" y="14376"/>
                  </a:lnTo>
                  <a:lnTo>
                    <a:pt x="110324" y="5841"/>
                  </a:lnTo>
                  <a:lnTo>
                    <a:pt x="99745" y="5308"/>
                  </a:lnTo>
                  <a:close/>
                </a:path>
                <a:path w="201930" h="41910">
                  <a:moveTo>
                    <a:pt x="44957" y="2425"/>
                  </a:moveTo>
                  <a:lnTo>
                    <a:pt x="44957" y="33096"/>
                  </a:lnTo>
                  <a:lnTo>
                    <a:pt x="67335" y="34277"/>
                  </a:lnTo>
                  <a:lnTo>
                    <a:pt x="67335" y="28409"/>
                  </a:lnTo>
                  <a:lnTo>
                    <a:pt x="53212" y="27685"/>
                  </a:lnTo>
                  <a:lnTo>
                    <a:pt x="53212" y="20396"/>
                  </a:lnTo>
                  <a:lnTo>
                    <a:pt x="65189" y="20396"/>
                  </a:lnTo>
                  <a:lnTo>
                    <a:pt x="65189" y="15963"/>
                  </a:lnTo>
                  <a:lnTo>
                    <a:pt x="53212" y="15354"/>
                  </a:lnTo>
                  <a:lnTo>
                    <a:pt x="53212" y="8407"/>
                  </a:lnTo>
                  <a:lnTo>
                    <a:pt x="66967" y="8407"/>
                  </a:lnTo>
                  <a:lnTo>
                    <a:pt x="66967" y="3568"/>
                  </a:lnTo>
                  <a:lnTo>
                    <a:pt x="44957" y="2425"/>
                  </a:lnTo>
                  <a:close/>
                </a:path>
                <a:path w="201930" h="41910">
                  <a:moveTo>
                    <a:pt x="65189" y="20396"/>
                  </a:moveTo>
                  <a:lnTo>
                    <a:pt x="53212" y="20396"/>
                  </a:lnTo>
                  <a:lnTo>
                    <a:pt x="65189" y="21018"/>
                  </a:lnTo>
                  <a:lnTo>
                    <a:pt x="65189" y="20396"/>
                  </a:lnTo>
                  <a:close/>
                </a:path>
                <a:path w="201930" h="41910">
                  <a:moveTo>
                    <a:pt x="66967" y="8407"/>
                  </a:moveTo>
                  <a:lnTo>
                    <a:pt x="53212" y="8407"/>
                  </a:lnTo>
                  <a:lnTo>
                    <a:pt x="66967" y="9131"/>
                  </a:lnTo>
                  <a:lnTo>
                    <a:pt x="66967" y="8407"/>
                  </a:lnTo>
                  <a:close/>
                </a:path>
                <a:path w="201930" h="41910">
                  <a:moveTo>
                    <a:pt x="28486" y="1562"/>
                  </a:moveTo>
                  <a:lnTo>
                    <a:pt x="28486" y="32232"/>
                  </a:lnTo>
                  <a:lnTo>
                    <a:pt x="37058" y="32677"/>
                  </a:lnTo>
                  <a:lnTo>
                    <a:pt x="37058" y="2019"/>
                  </a:lnTo>
                  <a:lnTo>
                    <a:pt x="28486" y="1562"/>
                  </a:lnTo>
                  <a:close/>
                </a:path>
                <a:path w="201930" h="41910">
                  <a:moveTo>
                    <a:pt x="634" y="24231"/>
                  </a:moveTo>
                  <a:lnTo>
                    <a:pt x="634" y="30289"/>
                  </a:lnTo>
                  <a:lnTo>
                    <a:pt x="3848" y="31203"/>
                  </a:lnTo>
                  <a:lnTo>
                    <a:pt x="6997" y="31737"/>
                  </a:lnTo>
                  <a:lnTo>
                    <a:pt x="10159" y="31927"/>
                  </a:lnTo>
                  <a:lnTo>
                    <a:pt x="13919" y="32092"/>
                  </a:lnTo>
                  <a:lnTo>
                    <a:pt x="16941" y="31559"/>
                  </a:lnTo>
                  <a:lnTo>
                    <a:pt x="22186" y="28663"/>
                  </a:lnTo>
                  <a:lnTo>
                    <a:pt x="23448" y="26517"/>
                  </a:lnTo>
                  <a:lnTo>
                    <a:pt x="13474" y="26517"/>
                  </a:lnTo>
                  <a:lnTo>
                    <a:pt x="7137" y="26200"/>
                  </a:lnTo>
                  <a:lnTo>
                    <a:pt x="4089" y="25488"/>
                  </a:lnTo>
                  <a:lnTo>
                    <a:pt x="634" y="24231"/>
                  </a:lnTo>
                  <a:close/>
                </a:path>
                <a:path w="201930" h="41910">
                  <a:moveTo>
                    <a:pt x="8750" y="0"/>
                  </a:moveTo>
                  <a:lnTo>
                    <a:pt x="5765" y="647"/>
                  </a:lnTo>
                  <a:lnTo>
                    <a:pt x="1168" y="3568"/>
                  </a:lnTo>
                  <a:lnTo>
                    <a:pt x="99" y="5613"/>
                  </a:lnTo>
                  <a:lnTo>
                    <a:pt x="0" y="11201"/>
                  </a:lnTo>
                  <a:lnTo>
                    <a:pt x="800" y="13169"/>
                  </a:lnTo>
                  <a:lnTo>
                    <a:pt x="2387" y="14820"/>
                  </a:lnTo>
                  <a:lnTo>
                    <a:pt x="3619" y="16052"/>
                  </a:lnTo>
                  <a:lnTo>
                    <a:pt x="6248" y="17589"/>
                  </a:lnTo>
                  <a:lnTo>
                    <a:pt x="12682" y="20573"/>
                  </a:lnTo>
                  <a:lnTo>
                    <a:pt x="13957" y="21310"/>
                  </a:lnTo>
                  <a:lnTo>
                    <a:pt x="14516" y="21869"/>
                  </a:lnTo>
                  <a:lnTo>
                    <a:pt x="15049" y="22364"/>
                  </a:lnTo>
                  <a:lnTo>
                    <a:pt x="15316" y="22986"/>
                  </a:lnTo>
                  <a:lnTo>
                    <a:pt x="15316" y="25666"/>
                  </a:lnTo>
                  <a:lnTo>
                    <a:pt x="13474" y="26517"/>
                  </a:lnTo>
                  <a:lnTo>
                    <a:pt x="23448" y="26517"/>
                  </a:lnTo>
                  <a:lnTo>
                    <a:pt x="23634" y="26200"/>
                  </a:lnTo>
                  <a:lnTo>
                    <a:pt x="23610" y="20510"/>
                  </a:lnTo>
                  <a:lnTo>
                    <a:pt x="22910" y="18656"/>
                  </a:lnTo>
                  <a:lnTo>
                    <a:pt x="21412" y="17081"/>
                  </a:lnTo>
                  <a:lnTo>
                    <a:pt x="20180" y="15824"/>
                  </a:lnTo>
                  <a:lnTo>
                    <a:pt x="17691" y="14236"/>
                  </a:lnTo>
                  <a:lnTo>
                    <a:pt x="13931" y="12382"/>
                  </a:lnTo>
                  <a:lnTo>
                    <a:pt x="11328" y="11061"/>
                  </a:lnTo>
                  <a:lnTo>
                    <a:pt x="9740" y="10210"/>
                  </a:lnTo>
                  <a:lnTo>
                    <a:pt x="9131" y="9829"/>
                  </a:lnTo>
                  <a:lnTo>
                    <a:pt x="8445" y="9347"/>
                  </a:lnTo>
                  <a:lnTo>
                    <a:pt x="8115" y="8737"/>
                  </a:lnTo>
                  <a:lnTo>
                    <a:pt x="8115" y="6146"/>
                  </a:lnTo>
                  <a:lnTo>
                    <a:pt x="9817" y="5308"/>
                  </a:lnTo>
                  <a:lnTo>
                    <a:pt x="21234" y="5308"/>
                  </a:lnTo>
                  <a:lnTo>
                    <a:pt x="21234" y="1777"/>
                  </a:lnTo>
                  <a:lnTo>
                    <a:pt x="17386" y="838"/>
                  </a:lnTo>
                  <a:lnTo>
                    <a:pt x="14477" y="304"/>
                  </a:lnTo>
                  <a:lnTo>
                    <a:pt x="12433" y="215"/>
                  </a:lnTo>
                  <a:lnTo>
                    <a:pt x="8750" y="0"/>
                  </a:lnTo>
                  <a:close/>
                </a:path>
                <a:path w="201930" h="41910">
                  <a:moveTo>
                    <a:pt x="21234" y="5308"/>
                  </a:moveTo>
                  <a:lnTo>
                    <a:pt x="9817" y="5308"/>
                  </a:lnTo>
                  <a:lnTo>
                    <a:pt x="15709" y="5613"/>
                  </a:lnTo>
                  <a:lnTo>
                    <a:pt x="18389" y="6337"/>
                  </a:lnTo>
                  <a:lnTo>
                    <a:pt x="21234" y="7581"/>
                  </a:lnTo>
                  <a:lnTo>
                    <a:pt x="21234" y="5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263518" y="6440642"/>
              <a:ext cx="488315" cy="579755"/>
            </a:xfrm>
            <a:custGeom>
              <a:avLst/>
              <a:gdLst/>
              <a:ahLst/>
              <a:cxnLst/>
              <a:rect l="l" t="t" r="r" b="b"/>
              <a:pathLst>
                <a:path w="488314" h="579754">
                  <a:moveTo>
                    <a:pt x="24663" y="22171"/>
                  </a:moveTo>
                  <a:lnTo>
                    <a:pt x="437489" y="44866"/>
                  </a:lnTo>
                  <a:lnTo>
                    <a:pt x="461187" y="75498"/>
                  </a:lnTo>
                  <a:lnTo>
                    <a:pt x="464146" y="547519"/>
                  </a:lnTo>
                  <a:lnTo>
                    <a:pt x="464248" y="565801"/>
                  </a:lnTo>
                  <a:lnTo>
                    <a:pt x="461198" y="575189"/>
                  </a:lnTo>
                  <a:lnTo>
                    <a:pt x="452222" y="578648"/>
                  </a:lnTo>
                  <a:lnTo>
                    <a:pt x="434543" y="579142"/>
                  </a:lnTo>
                  <a:lnTo>
                    <a:pt x="24663" y="544586"/>
                  </a:lnTo>
                  <a:lnTo>
                    <a:pt x="11519" y="543675"/>
                  </a:lnTo>
                  <a:lnTo>
                    <a:pt x="4568" y="537302"/>
                  </a:lnTo>
                  <a:lnTo>
                    <a:pt x="1499" y="520004"/>
                  </a:lnTo>
                  <a:lnTo>
                    <a:pt x="0" y="486318"/>
                  </a:lnTo>
                  <a:lnTo>
                    <a:pt x="977" y="60690"/>
                  </a:lnTo>
                  <a:lnTo>
                    <a:pt x="1347" y="38986"/>
                  </a:lnTo>
                  <a:lnTo>
                    <a:pt x="3938" y="27738"/>
                  </a:lnTo>
                  <a:lnTo>
                    <a:pt x="10970" y="23337"/>
                  </a:lnTo>
                  <a:lnTo>
                    <a:pt x="24663" y="22171"/>
                  </a:lnTo>
                  <a:close/>
                </a:path>
                <a:path w="488314" h="579754">
                  <a:moveTo>
                    <a:pt x="15811" y="24165"/>
                  </a:moveTo>
                  <a:lnTo>
                    <a:pt x="31610" y="7363"/>
                  </a:lnTo>
                  <a:lnTo>
                    <a:pt x="27615" y="2811"/>
                  </a:lnTo>
                  <a:lnTo>
                    <a:pt x="29367" y="573"/>
                  </a:lnTo>
                  <a:lnTo>
                    <a:pt x="39641" y="0"/>
                  </a:lnTo>
                  <a:lnTo>
                    <a:pt x="61214" y="441"/>
                  </a:lnTo>
                  <a:lnTo>
                    <a:pt x="135384" y="4719"/>
                  </a:lnTo>
                  <a:lnTo>
                    <a:pt x="261956" y="13164"/>
                  </a:lnTo>
                  <a:lnTo>
                    <a:pt x="381489" y="21423"/>
                  </a:lnTo>
                  <a:lnTo>
                    <a:pt x="434543" y="25143"/>
                  </a:lnTo>
                  <a:lnTo>
                    <a:pt x="464227" y="25991"/>
                  </a:lnTo>
                  <a:lnTo>
                    <a:pt x="479471" y="31929"/>
                  </a:lnTo>
                  <a:lnTo>
                    <a:pt x="485087" y="48048"/>
                  </a:lnTo>
                  <a:lnTo>
                    <a:pt x="485889" y="79435"/>
                  </a:lnTo>
                  <a:lnTo>
                    <a:pt x="486196" y="173647"/>
                  </a:lnTo>
                  <a:lnTo>
                    <a:pt x="486873" y="327939"/>
                  </a:lnTo>
                  <a:lnTo>
                    <a:pt x="487550" y="472045"/>
                  </a:lnTo>
                  <a:lnTo>
                    <a:pt x="487857" y="535696"/>
                  </a:lnTo>
                  <a:lnTo>
                    <a:pt x="463169" y="5613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463010" y="6488493"/>
              <a:ext cx="86360" cy="13970"/>
            </a:xfrm>
            <a:custGeom>
              <a:avLst/>
              <a:gdLst/>
              <a:ahLst/>
              <a:cxnLst/>
              <a:rect l="l" t="t" r="r" b="b"/>
              <a:pathLst>
                <a:path w="86360" h="13970">
                  <a:moveTo>
                    <a:pt x="85928" y="13804"/>
                  </a:moveTo>
                  <a:lnTo>
                    <a:pt x="61226" y="13804"/>
                  </a:lnTo>
                </a:path>
                <a:path w="86360" h="13970">
                  <a:moveTo>
                    <a:pt x="0" y="7899"/>
                  </a:moveTo>
                  <a:lnTo>
                    <a:pt x="26657" y="7899"/>
                  </a:lnTo>
                  <a:lnTo>
                    <a:pt x="34556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01085" y="6491465"/>
              <a:ext cx="28575" cy="17145"/>
            </a:xfrm>
            <a:custGeom>
              <a:avLst/>
              <a:gdLst/>
              <a:ahLst/>
              <a:cxnLst/>
              <a:rect l="l" t="t" r="r" b="b"/>
              <a:pathLst>
                <a:path w="28575" h="17145">
                  <a:moveTo>
                    <a:pt x="28498" y="1981"/>
                  </a:moveTo>
                  <a:lnTo>
                    <a:pt x="15798" y="1981"/>
                  </a:lnTo>
                  <a:lnTo>
                    <a:pt x="15798" y="2959"/>
                  </a:lnTo>
                  <a:lnTo>
                    <a:pt x="12700" y="2959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789"/>
                  </a:lnTo>
                  <a:lnTo>
                    <a:pt x="6921" y="16789"/>
                  </a:lnTo>
                  <a:lnTo>
                    <a:pt x="12700" y="16789"/>
                  </a:lnTo>
                  <a:lnTo>
                    <a:pt x="19621" y="16789"/>
                  </a:lnTo>
                  <a:lnTo>
                    <a:pt x="19621" y="15811"/>
                  </a:lnTo>
                  <a:lnTo>
                    <a:pt x="28498" y="15811"/>
                  </a:lnTo>
                  <a:lnTo>
                    <a:pt x="28498" y="19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269437" y="6603034"/>
              <a:ext cx="31750" cy="3175"/>
            </a:xfrm>
            <a:custGeom>
              <a:avLst/>
              <a:gdLst/>
              <a:ahLst/>
              <a:cxnLst/>
              <a:rect l="l" t="t" r="r" b="b"/>
              <a:pathLst>
                <a:path w="31750" h="3175">
                  <a:moveTo>
                    <a:pt x="-6350" y="1492"/>
                  </a:moveTo>
                  <a:lnTo>
                    <a:pt x="37960" y="1492"/>
                  </a:lnTo>
                </a:path>
              </a:pathLst>
            </a:custGeom>
            <a:ln w="15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34626" y="6516141"/>
              <a:ext cx="321310" cy="444500"/>
            </a:xfrm>
            <a:custGeom>
              <a:avLst/>
              <a:gdLst/>
              <a:ahLst/>
              <a:cxnLst/>
              <a:rect l="l" t="t" r="r" b="b"/>
              <a:pathLst>
                <a:path w="321310" h="444500">
                  <a:moveTo>
                    <a:pt x="66166" y="0"/>
                  </a:moveTo>
                  <a:lnTo>
                    <a:pt x="61239" y="7899"/>
                  </a:lnTo>
                  <a:lnTo>
                    <a:pt x="0" y="10858"/>
                  </a:lnTo>
                  <a:lnTo>
                    <a:pt x="977" y="288366"/>
                  </a:lnTo>
                  <a:lnTo>
                    <a:pt x="10871" y="274535"/>
                  </a:lnTo>
                  <a:lnTo>
                    <a:pt x="9893" y="16802"/>
                  </a:lnTo>
                  <a:lnTo>
                    <a:pt x="63195" y="15798"/>
                  </a:lnTo>
                  <a:lnTo>
                    <a:pt x="68135" y="8877"/>
                  </a:lnTo>
                  <a:lnTo>
                    <a:pt x="250837" y="16802"/>
                  </a:lnTo>
                  <a:lnTo>
                    <a:pt x="259715" y="33578"/>
                  </a:lnTo>
                  <a:lnTo>
                    <a:pt x="311086" y="35547"/>
                  </a:lnTo>
                  <a:lnTo>
                    <a:pt x="313067" y="421652"/>
                  </a:lnTo>
                  <a:lnTo>
                    <a:pt x="289344" y="421652"/>
                  </a:lnTo>
                  <a:lnTo>
                    <a:pt x="285381" y="430580"/>
                  </a:lnTo>
                  <a:lnTo>
                    <a:pt x="30632" y="409829"/>
                  </a:lnTo>
                  <a:lnTo>
                    <a:pt x="31610" y="424662"/>
                  </a:lnTo>
                  <a:lnTo>
                    <a:pt x="294284" y="444385"/>
                  </a:lnTo>
                  <a:lnTo>
                    <a:pt x="296265" y="435495"/>
                  </a:lnTo>
                  <a:lnTo>
                    <a:pt x="320954" y="434517"/>
                  </a:lnTo>
                  <a:lnTo>
                    <a:pt x="319976" y="29603"/>
                  </a:lnTo>
                  <a:lnTo>
                    <a:pt x="256768" y="22707"/>
                  </a:lnTo>
                  <a:lnTo>
                    <a:pt x="252793" y="10858"/>
                  </a:lnTo>
                  <a:lnTo>
                    <a:pt x="6616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334626" y="6516141"/>
              <a:ext cx="321310" cy="444500"/>
            </a:xfrm>
            <a:custGeom>
              <a:avLst/>
              <a:gdLst/>
              <a:ahLst/>
              <a:cxnLst/>
              <a:rect l="l" t="t" r="r" b="b"/>
              <a:pathLst>
                <a:path w="321310" h="444500">
                  <a:moveTo>
                    <a:pt x="977" y="288366"/>
                  </a:moveTo>
                  <a:lnTo>
                    <a:pt x="0" y="10858"/>
                  </a:lnTo>
                  <a:lnTo>
                    <a:pt x="61239" y="7899"/>
                  </a:lnTo>
                  <a:lnTo>
                    <a:pt x="66166" y="0"/>
                  </a:lnTo>
                  <a:lnTo>
                    <a:pt x="252793" y="10858"/>
                  </a:lnTo>
                  <a:lnTo>
                    <a:pt x="256768" y="22707"/>
                  </a:lnTo>
                  <a:lnTo>
                    <a:pt x="319976" y="29603"/>
                  </a:lnTo>
                  <a:lnTo>
                    <a:pt x="320954" y="434517"/>
                  </a:lnTo>
                  <a:lnTo>
                    <a:pt x="296265" y="435495"/>
                  </a:lnTo>
                  <a:lnTo>
                    <a:pt x="294284" y="444385"/>
                  </a:lnTo>
                  <a:lnTo>
                    <a:pt x="31610" y="424662"/>
                  </a:lnTo>
                  <a:lnTo>
                    <a:pt x="30632" y="409829"/>
                  </a:lnTo>
                  <a:lnTo>
                    <a:pt x="285381" y="430580"/>
                  </a:lnTo>
                  <a:lnTo>
                    <a:pt x="289344" y="421652"/>
                  </a:lnTo>
                  <a:lnTo>
                    <a:pt x="313067" y="421652"/>
                  </a:lnTo>
                  <a:lnTo>
                    <a:pt x="311086" y="35547"/>
                  </a:lnTo>
                  <a:lnTo>
                    <a:pt x="259715" y="33578"/>
                  </a:lnTo>
                  <a:lnTo>
                    <a:pt x="250837" y="16802"/>
                  </a:lnTo>
                  <a:lnTo>
                    <a:pt x="68135" y="8877"/>
                  </a:lnTo>
                  <a:lnTo>
                    <a:pt x="63195" y="15798"/>
                  </a:lnTo>
                  <a:lnTo>
                    <a:pt x="9893" y="16802"/>
                  </a:lnTo>
                  <a:lnTo>
                    <a:pt x="10871" y="274535"/>
                  </a:lnTo>
                  <a:lnTo>
                    <a:pt x="977" y="28836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344519" y="6525018"/>
              <a:ext cx="79375" cy="266065"/>
            </a:xfrm>
            <a:custGeom>
              <a:avLst/>
              <a:gdLst/>
              <a:ahLst/>
              <a:cxnLst/>
              <a:rect l="l" t="t" r="r" b="b"/>
              <a:pathLst>
                <a:path w="79375" h="266065">
                  <a:moveTo>
                    <a:pt x="977" y="265658"/>
                  </a:moveTo>
                  <a:lnTo>
                    <a:pt x="8851" y="258749"/>
                  </a:lnTo>
                  <a:lnTo>
                    <a:pt x="9649" y="117704"/>
                  </a:lnTo>
                  <a:lnTo>
                    <a:pt x="11561" y="45073"/>
                  </a:lnTo>
                  <a:lnTo>
                    <a:pt x="16072" y="17803"/>
                  </a:lnTo>
                  <a:lnTo>
                    <a:pt x="24663" y="12839"/>
                  </a:lnTo>
                  <a:lnTo>
                    <a:pt x="78003" y="15824"/>
                  </a:lnTo>
                  <a:lnTo>
                    <a:pt x="78981" y="2959"/>
                  </a:lnTo>
                  <a:lnTo>
                    <a:pt x="58242" y="0"/>
                  </a:lnTo>
                  <a:lnTo>
                    <a:pt x="50355" y="8902"/>
                  </a:lnTo>
                  <a:lnTo>
                    <a:pt x="0" y="7924"/>
                  </a:lnTo>
                  <a:lnTo>
                    <a:pt x="977" y="265658"/>
                  </a:lnTo>
                  <a:close/>
                </a:path>
              </a:pathLst>
            </a:custGeom>
            <a:ln w="4572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6965" y="6541820"/>
              <a:ext cx="339090" cy="401320"/>
            </a:xfrm>
            <a:custGeom>
              <a:avLst/>
              <a:gdLst/>
              <a:ahLst/>
              <a:cxnLst/>
              <a:rect l="l" t="t" r="r" b="b"/>
              <a:pathLst>
                <a:path w="339089" h="401320">
                  <a:moveTo>
                    <a:pt x="272580" y="400938"/>
                  </a:moveTo>
                  <a:lnTo>
                    <a:pt x="2959" y="379196"/>
                  </a:lnTo>
                  <a:lnTo>
                    <a:pt x="0" y="313042"/>
                  </a:lnTo>
                  <a:lnTo>
                    <a:pt x="58293" y="220205"/>
                  </a:lnTo>
                  <a:lnTo>
                    <a:pt x="51241" y="125674"/>
                  </a:lnTo>
                  <a:lnTo>
                    <a:pt x="50122" y="71226"/>
                  </a:lnTo>
                  <a:lnTo>
                    <a:pt x="56044" y="36216"/>
                  </a:lnTo>
                  <a:lnTo>
                    <a:pt x="70116" y="0"/>
                  </a:lnTo>
                  <a:lnTo>
                    <a:pt x="338747" y="9867"/>
                  </a:lnTo>
                  <a:lnTo>
                    <a:pt x="338747" y="350570"/>
                  </a:lnTo>
                  <a:lnTo>
                    <a:pt x="272580" y="400938"/>
                  </a:lnTo>
                  <a:close/>
                </a:path>
                <a:path w="339089" h="401320">
                  <a:moveTo>
                    <a:pt x="58293" y="52323"/>
                  </a:moveTo>
                  <a:lnTo>
                    <a:pt x="337743" y="67144"/>
                  </a:lnTo>
                </a:path>
                <a:path w="339089" h="401320">
                  <a:moveTo>
                    <a:pt x="0" y="313042"/>
                  </a:moveTo>
                  <a:lnTo>
                    <a:pt x="267639" y="330822"/>
                  </a:lnTo>
                  <a:lnTo>
                    <a:pt x="336765" y="241947"/>
                  </a:lnTo>
                  <a:lnTo>
                    <a:pt x="58293" y="2202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74605" y="6872643"/>
              <a:ext cx="5080" cy="70485"/>
            </a:xfrm>
            <a:custGeom>
              <a:avLst/>
              <a:gdLst/>
              <a:ahLst/>
              <a:cxnLst/>
              <a:rect l="l" t="t" r="r" b="b"/>
              <a:pathLst>
                <a:path w="5079" h="70484">
                  <a:moveTo>
                    <a:pt x="2470" y="-2286"/>
                  </a:moveTo>
                  <a:lnTo>
                    <a:pt x="2470" y="72402"/>
                  </a:lnTo>
                </a:path>
              </a:pathLst>
            </a:custGeom>
            <a:ln w="95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430422" y="688644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19926" y="0"/>
                  </a:moveTo>
                  <a:lnTo>
                    <a:pt x="5740" y="0"/>
                  </a:lnTo>
                  <a:lnTo>
                    <a:pt x="0" y="5778"/>
                  </a:lnTo>
                  <a:lnTo>
                    <a:pt x="0" y="19951"/>
                  </a:lnTo>
                  <a:lnTo>
                    <a:pt x="5740" y="25679"/>
                  </a:lnTo>
                  <a:lnTo>
                    <a:pt x="19926" y="25679"/>
                  </a:lnTo>
                  <a:lnTo>
                    <a:pt x="25666" y="19951"/>
                  </a:lnTo>
                  <a:lnTo>
                    <a:pt x="25666" y="12865"/>
                  </a:lnTo>
                  <a:lnTo>
                    <a:pt x="25666" y="5778"/>
                  </a:lnTo>
                  <a:lnTo>
                    <a:pt x="199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430422" y="6886447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4">
                  <a:moveTo>
                    <a:pt x="25666" y="12865"/>
                  </a:moveTo>
                  <a:lnTo>
                    <a:pt x="25666" y="19951"/>
                  </a:lnTo>
                  <a:lnTo>
                    <a:pt x="19926" y="25679"/>
                  </a:lnTo>
                  <a:lnTo>
                    <a:pt x="12827" y="25679"/>
                  </a:lnTo>
                  <a:lnTo>
                    <a:pt x="5740" y="25679"/>
                  </a:lnTo>
                  <a:lnTo>
                    <a:pt x="0" y="19951"/>
                  </a:lnTo>
                  <a:lnTo>
                    <a:pt x="0" y="12865"/>
                  </a:lnTo>
                  <a:lnTo>
                    <a:pt x="0" y="5778"/>
                  </a:lnTo>
                  <a:lnTo>
                    <a:pt x="5740" y="0"/>
                  </a:lnTo>
                  <a:lnTo>
                    <a:pt x="12827" y="0"/>
                  </a:lnTo>
                  <a:lnTo>
                    <a:pt x="19926" y="0"/>
                  </a:lnTo>
                  <a:lnTo>
                    <a:pt x="25666" y="5778"/>
                  </a:lnTo>
                  <a:lnTo>
                    <a:pt x="25666" y="12865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46221" y="6957580"/>
              <a:ext cx="93980" cy="38735"/>
            </a:xfrm>
            <a:custGeom>
              <a:avLst/>
              <a:gdLst/>
              <a:ahLst/>
              <a:cxnLst/>
              <a:rect l="l" t="t" r="r" b="b"/>
              <a:pathLst>
                <a:path w="93979" h="38734">
                  <a:moveTo>
                    <a:pt x="0" y="0"/>
                  </a:moveTo>
                  <a:lnTo>
                    <a:pt x="93814" y="7899"/>
                  </a:lnTo>
                  <a:lnTo>
                    <a:pt x="93814" y="38481"/>
                  </a:lnTo>
                  <a:lnTo>
                    <a:pt x="0" y="30581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70376" y="6632676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8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788892" y="6795592"/>
              <a:ext cx="284480" cy="20320"/>
            </a:xfrm>
            <a:custGeom>
              <a:avLst/>
              <a:gdLst/>
              <a:ahLst/>
              <a:cxnLst/>
              <a:rect l="l" t="t" r="r" b="b"/>
              <a:pathLst>
                <a:path w="284479" h="20320">
                  <a:moveTo>
                    <a:pt x="-6350" y="9893"/>
                  </a:moveTo>
                  <a:lnTo>
                    <a:pt x="290766" y="9893"/>
                  </a:lnTo>
                </a:path>
              </a:pathLst>
            </a:custGeom>
            <a:ln w="324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786911" y="6848944"/>
              <a:ext cx="284480" cy="17145"/>
            </a:xfrm>
            <a:custGeom>
              <a:avLst/>
              <a:gdLst/>
              <a:ahLst/>
              <a:cxnLst/>
              <a:rect l="l" t="t" r="r" b="b"/>
              <a:pathLst>
                <a:path w="284479" h="17145">
                  <a:moveTo>
                    <a:pt x="0" y="0"/>
                  </a:moveTo>
                  <a:lnTo>
                    <a:pt x="284416" y="1680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843223" y="6680060"/>
              <a:ext cx="184150" cy="12065"/>
            </a:xfrm>
            <a:custGeom>
              <a:avLst/>
              <a:gdLst/>
              <a:ahLst/>
              <a:cxnLst/>
              <a:rect l="l" t="t" r="r" b="b"/>
              <a:pathLst>
                <a:path w="184150" h="12065">
                  <a:moveTo>
                    <a:pt x="-6350" y="5930"/>
                  </a:moveTo>
                  <a:lnTo>
                    <a:pt x="190017" y="5930"/>
                  </a:lnTo>
                </a:path>
              </a:pathLst>
            </a:custGeom>
            <a:ln w="245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836873" y="6559181"/>
              <a:ext cx="199390" cy="48260"/>
            </a:xfrm>
            <a:custGeom>
              <a:avLst/>
              <a:gdLst/>
              <a:ahLst/>
              <a:cxnLst/>
              <a:rect l="l" t="t" r="r" b="b"/>
              <a:pathLst>
                <a:path w="199389" h="48259">
                  <a:moveTo>
                    <a:pt x="197358" y="25666"/>
                  </a:moveTo>
                  <a:lnTo>
                    <a:pt x="0" y="25666"/>
                  </a:lnTo>
                  <a:lnTo>
                    <a:pt x="0" y="48234"/>
                  </a:lnTo>
                  <a:lnTo>
                    <a:pt x="197358" y="48234"/>
                  </a:lnTo>
                  <a:lnTo>
                    <a:pt x="197358" y="25666"/>
                  </a:lnTo>
                  <a:close/>
                </a:path>
                <a:path w="199389" h="48259">
                  <a:moveTo>
                    <a:pt x="199351" y="0"/>
                  </a:moveTo>
                  <a:lnTo>
                    <a:pt x="1981" y="0"/>
                  </a:lnTo>
                  <a:lnTo>
                    <a:pt x="1981" y="25514"/>
                  </a:lnTo>
                  <a:lnTo>
                    <a:pt x="199351" y="25514"/>
                  </a:lnTo>
                  <a:lnTo>
                    <a:pt x="199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974541" y="6494411"/>
              <a:ext cx="0" cy="60325"/>
            </a:xfrm>
            <a:custGeom>
              <a:avLst/>
              <a:gdLst/>
              <a:ahLst/>
              <a:cxnLst/>
              <a:rect l="l" t="t" r="r" b="b"/>
              <a:pathLst>
                <a:path h="60325">
                  <a:moveTo>
                    <a:pt x="0" y="0"/>
                  </a:moveTo>
                  <a:lnTo>
                    <a:pt x="0" y="602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029470" y="6378854"/>
              <a:ext cx="111125" cy="6985"/>
            </a:xfrm>
            <a:custGeom>
              <a:avLst/>
              <a:gdLst/>
              <a:ahLst/>
              <a:cxnLst/>
              <a:rect l="l" t="t" r="r" b="b"/>
              <a:pathLst>
                <a:path w="111125" h="6985">
                  <a:moveTo>
                    <a:pt x="-6350" y="3460"/>
                  </a:moveTo>
                  <a:lnTo>
                    <a:pt x="116941" y="3460"/>
                  </a:lnTo>
                </a:path>
              </a:pathLst>
            </a:custGeom>
            <a:ln w="196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30715" y="6615887"/>
              <a:ext cx="328930" cy="22225"/>
            </a:xfrm>
            <a:custGeom>
              <a:avLst/>
              <a:gdLst/>
              <a:ahLst/>
              <a:cxnLst/>
              <a:rect l="l" t="t" r="r" b="b"/>
              <a:pathLst>
                <a:path w="328929" h="22225">
                  <a:moveTo>
                    <a:pt x="-6350" y="10864"/>
                  </a:moveTo>
                  <a:lnTo>
                    <a:pt x="335216" y="10864"/>
                  </a:lnTo>
                </a:path>
              </a:pathLst>
            </a:custGeom>
            <a:ln w="3442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32696" y="6763003"/>
              <a:ext cx="328295" cy="24130"/>
            </a:xfrm>
            <a:custGeom>
              <a:avLst/>
              <a:gdLst/>
              <a:ahLst/>
              <a:cxnLst/>
              <a:rect l="l" t="t" r="r" b="b"/>
              <a:pathLst>
                <a:path w="328295" h="24129">
                  <a:moveTo>
                    <a:pt x="-6350" y="11855"/>
                  </a:moveTo>
                  <a:lnTo>
                    <a:pt x="334213" y="11855"/>
                  </a:lnTo>
                </a:path>
              </a:pathLst>
            </a:custGeom>
            <a:ln w="364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467303" y="6065824"/>
              <a:ext cx="176530" cy="170815"/>
            </a:xfrm>
            <a:custGeom>
              <a:avLst/>
              <a:gdLst/>
              <a:ahLst/>
              <a:cxnLst/>
              <a:rect l="l" t="t" r="r" b="b"/>
              <a:pathLst>
                <a:path w="176529" h="170814">
                  <a:moveTo>
                    <a:pt x="176428" y="8547"/>
                  </a:moveTo>
                  <a:lnTo>
                    <a:pt x="176428" y="170510"/>
                  </a:lnTo>
                </a:path>
                <a:path w="176529" h="170814">
                  <a:moveTo>
                    <a:pt x="0" y="0"/>
                  </a:moveTo>
                  <a:lnTo>
                    <a:pt x="0" y="1619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97427" y="6055283"/>
              <a:ext cx="525780" cy="61594"/>
            </a:xfrm>
            <a:custGeom>
              <a:avLst/>
              <a:gdLst/>
              <a:ahLst/>
              <a:cxnLst/>
              <a:rect l="l" t="t" r="r" b="b"/>
              <a:pathLst>
                <a:path w="525779" h="61595">
                  <a:moveTo>
                    <a:pt x="0" y="0"/>
                  </a:moveTo>
                  <a:lnTo>
                    <a:pt x="0" y="30949"/>
                  </a:lnTo>
                  <a:lnTo>
                    <a:pt x="525386" y="61214"/>
                  </a:lnTo>
                  <a:lnTo>
                    <a:pt x="525386" y="27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221062" y="6051334"/>
              <a:ext cx="601980" cy="198120"/>
            </a:xfrm>
            <a:custGeom>
              <a:avLst/>
              <a:gdLst/>
              <a:ahLst/>
              <a:cxnLst/>
              <a:rect l="l" t="t" r="r" b="b"/>
              <a:pathLst>
                <a:path w="601979" h="198120">
                  <a:moveTo>
                    <a:pt x="2628" y="0"/>
                  </a:moveTo>
                  <a:lnTo>
                    <a:pt x="600430" y="31584"/>
                  </a:lnTo>
                  <a:lnTo>
                    <a:pt x="601751" y="197510"/>
                  </a:lnTo>
                  <a:lnTo>
                    <a:pt x="0" y="159334"/>
                  </a:lnTo>
                  <a:lnTo>
                    <a:pt x="262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252660" y="6066472"/>
              <a:ext cx="35560" cy="66040"/>
            </a:xfrm>
            <a:custGeom>
              <a:avLst/>
              <a:gdLst/>
              <a:ahLst/>
              <a:cxnLst/>
              <a:rect l="l" t="t" r="r" b="b"/>
              <a:pathLst>
                <a:path w="35560" h="66039">
                  <a:moveTo>
                    <a:pt x="19100" y="0"/>
                  </a:moveTo>
                  <a:lnTo>
                    <a:pt x="15151" y="0"/>
                  </a:lnTo>
                  <a:lnTo>
                    <a:pt x="15151" y="4622"/>
                  </a:lnTo>
                  <a:lnTo>
                    <a:pt x="8559" y="5257"/>
                  </a:lnTo>
                  <a:lnTo>
                    <a:pt x="5905" y="19761"/>
                  </a:lnTo>
                  <a:lnTo>
                    <a:pt x="0" y="19761"/>
                  </a:lnTo>
                  <a:lnTo>
                    <a:pt x="0" y="50025"/>
                  </a:lnTo>
                  <a:lnTo>
                    <a:pt x="4610" y="50025"/>
                  </a:lnTo>
                  <a:lnTo>
                    <a:pt x="5257" y="54648"/>
                  </a:lnTo>
                  <a:lnTo>
                    <a:pt x="9207" y="54648"/>
                  </a:lnTo>
                  <a:lnTo>
                    <a:pt x="9207" y="64516"/>
                  </a:lnTo>
                  <a:lnTo>
                    <a:pt x="28968" y="65836"/>
                  </a:lnTo>
                  <a:lnTo>
                    <a:pt x="27647" y="53340"/>
                  </a:lnTo>
                  <a:lnTo>
                    <a:pt x="32918" y="54000"/>
                  </a:lnTo>
                  <a:lnTo>
                    <a:pt x="32258" y="50025"/>
                  </a:lnTo>
                  <a:lnTo>
                    <a:pt x="35521" y="50685"/>
                  </a:lnTo>
                  <a:lnTo>
                    <a:pt x="35521" y="11849"/>
                  </a:lnTo>
                  <a:lnTo>
                    <a:pt x="27647" y="9220"/>
                  </a:lnTo>
                  <a:lnTo>
                    <a:pt x="27012" y="3276"/>
                  </a:lnTo>
                  <a:lnTo>
                    <a:pt x="18427" y="3276"/>
                  </a:lnTo>
                  <a:lnTo>
                    <a:pt x="191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252660" y="6066472"/>
              <a:ext cx="35560" cy="66040"/>
            </a:xfrm>
            <a:custGeom>
              <a:avLst/>
              <a:gdLst/>
              <a:ahLst/>
              <a:cxnLst/>
              <a:rect l="l" t="t" r="r" b="b"/>
              <a:pathLst>
                <a:path w="35560" h="66039">
                  <a:moveTo>
                    <a:pt x="28968" y="65836"/>
                  </a:moveTo>
                  <a:lnTo>
                    <a:pt x="9207" y="64516"/>
                  </a:lnTo>
                  <a:lnTo>
                    <a:pt x="9207" y="54648"/>
                  </a:lnTo>
                  <a:lnTo>
                    <a:pt x="5257" y="54648"/>
                  </a:lnTo>
                  <a:lnTo>
                    <a:pt x="4610" y="50025"/>
                  </a:lnTo>
                  <a:lnTo>
                    <a:pt x="0" y="50025"/>
                  </a:lnTo>
                  <a:lnTo>
                    <a:pt x="0" y="19761"/>
                  </a:lnTo>
                  <a:lnTo>
                    <a:pt x="5905" y="19761"/>
                  </a:lnTo>
                  <a:lnTo>
                    <a:pt x="8559" y="5257"/>
                  </a:lnTo>
                  <a:lnTo>
                    <a:pt x="15151" y="4622"/>
                  </a:lnTo>
                  <a:lnTo>
                    <a:pt x="15151" y="0"/>
                  </a:lnTo>
                  <a:lnTo>
                    <a:pt x="19100" y="0"/>
                  </a:lnTo>
                  <a:lnTo>
                    <a:pt x="18427" y="3276"/>
                  </a:lnTo>
                  <a:lnTo>
                    <a:pt x="27012" y="3276"/>
                  </a:lnTo>
                  <a:lnTo>
                    <a:pt x="27647" y="9220"/>
                  </a:lnTo>
                  <a:lnTo>
                    <a:pt x="35521" y="11849"/>
                  </a:lnTo>
                  <a:lnTo>
                    <a:pt x="35521" y="50685"/>
                  </a:lnTo>
                  <a:lnTo>
                    <a:pt x="32258" y="50025"/>
                  </a:lnTo>
                  <a:lnTo>
                    <a:pt x="32918" y="54000"/>
                  </a:lnTo>
                  <a:lnTo>
                    <a:pt x="27647" y="53340"/>
                  </a:lnTo>
                  <a:lnTo>
                    <a:pt x="28968" y="6583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250679" y="6099403"/>
              <a:ext cx="38100" cy="12065"/>
            </a:xfrm>
            <a:custGeom>
              <a:avLst/>
              <a:gdLst/>
              <a:ahLst/>
              <a:cxnLst/>
              <a:rect l="l" t="t" r="r" b="b"/>
              <a:pathLst>
                <a:path w="38100" h="12064">
                  <a:moveTo>
                    <a:pt x="0" y="0"/>
                  </a:moveTo>
                  <a:lnTo>
                    <a:pt x="14478" y="647"/>
                  </a:lnTo>
                  <a:lnTo>
                    <a:pt x="15811" y="7226"/>
                  </a:lnTo>
                  <a:lnTo>
                    <a:pt x="25679" y="6565"/>
                  </a:lnTo>
                  <a:lnTo>
                    <a:pt x="26987" y="11836"/>
                  </a:lnTo>
                  <a:lnTo>
                    <a:pt x="37503" y="1117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230283" y="6063856"/>
              <a:ext cx="20320" cy="36195"/>
            </a:xfrm>
            <a:custGeom>
              <a:avLst/>
              <a:gdLst/>
              <a:ahLst/>
              <a:cxnLst/>
              <a:rect l="l" t="t" r="r" b="b"/>
              <a:pathLst>
                <a:path w="20319" h="36195">
                  <a:moveTo>
                    <a:pt x="0" y="0"/>
                  </a:moveTo>
                  <a:lnTo>
                    <a:pt x="19761" y="15786"/>
                  </a:lnTo>
                  <a:lnTo>
                    <a:pt x="9867" y="28968"/>
                  </a:lnTo>
                  <a:lnTo>
                    <a:pt x="11836" y="36195"/>
                  </a:lnTo>
                  <a:lnTo>
                    <a:pt x="17106" y="3554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25685" y="6145479"/>
              <a:ext cx="64769" cy="55244"/>
            </a:xfrm>
            <a:custGeom>
              <a:avLst/>
              <a:gdLst/>
              <a:ahLst/>
              <a:cxnLst/>
              <a:rect l="l" t="t" r="r" b="b"/>
              <a:pathLst>
                <a:path w="64770" h="55245">
                  <a:moveTo>
                    <a:pt x="33566" y="0"/>
                  </a:moveTo>
                  <a:lnTo>
                    <a:pt x="0" y="50698"/>
                  </a:lnTo>
                  <a:lnTo>
                    <a:pt x="64490" y="54648"/>
                  </a:lnTo>
                  <a:lnTo>
                    <a:pt x="3356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25685" y="6145479"/>
              <a:ext cx="64769" cy="55244"/>
            </a:xfrm>
            <a:custGeom>
              <a:avLst/>
              <a:gdLst/>
              <a:ahLst/>
              <a:cxnLst/>
              <a:rect l="l" t="t" r="r" b="b"/>
              <a:pathLst>
                <a:path w="64770" h="55245">
                  <a:moveTo>
                    <a:pt x="33566" y="0"/>
                  </a:moveTo>
                  <a:lnTo>
                    <a:pt x="0" y="50698"/>
                  </a:lnTo>
                  <a:lnTo>
                    <a:pt x="64490" y="54648"/>
                  </a:lnTo>
                  <a:lnTo>
                    <a:pt x="33566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03562" y="6059906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87" y="0"/>
                  </a:moveTo>
                  <a:lnTo>
                    <a:pt x="0" y="21005"/>
                  </a:lnTo>
                  <a:lnTo>
                    <a:pt x="26339" y="21729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03562" y="6059906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87" y="0"/>
                  </a:moveTo>
                  <a:lnTo>
                    <a:pt x="0" y="21005"/>
                  </a:lnTo>
                  <a:lnTo>
                    <a:pt x="26339" y="21729"/>
                  </a:lnTo>
                  <a:lnTo>
                    <a:pt x="14287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78695" y="6070447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74" y="0"/>
                  </a:moveTo>
                  <a:lnTo>
                    <a:pt x="0" y="21005"/>
                  </a:lnTo>
                  <a:lnTo>
                    <a:pt x="26339" y="21717"/>
                  </a:lnTo>
                  <a:lnTo>
                    <a:pt x="14274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478695" y="6070447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74" y="0"/>
                  </a:moveTo>
                  <a:lnTo>
                    <a:pt x="0" y="21005"/>
                  </a:lnTo>
                  <a:lnTo>
                    <a:pt x="26339" y="21717"/>
                  </a:lnTo>
                  <a:lnTo>
                    <a:pt x="1427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649891" y="6080963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62" y="0"/>
                  </a:moveTo>
                  <a:lnTo>
                    <a:pt x="0" y="21018"/>
                  </a:lnTo>
                  <a:lnTo>
                    <a:pt x="26314" y="21742"/>
                  </a:lnTo>
                  <a:lnTo>
                    <a:pt x="14262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649891" y="6080963"/>
              <a:ext cx="26670" cy="22225"/>
            </a:xfrm>
            <a:custGeom>
              <a:avLst/>
              <a:gdLst/>
              <a:ahLst/>
              <a:cxnLst/>
              <a:rect l="l" t="t" r="r" b="b"/>
              <a:pathLst>
                <a:path w="26670" h="22225">
                  <a:moveTo>
                    <a:pt x="14262" y="0"/>
                  </a:moveTo>
                  <a:lnTo>
                    <a:pt x="0" y="21018"/>
                  </a:lnTo>
                  <a:lnTo>
                    <a:pt x="26314" y="21742"/>
                  </a:lnTo>
                  <a:lnTo>
                    <a:pt x="14262" y="0"/>
                  </a:lnTo>
                  <a:close/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53993" y="6163246"/>
              <a:ext cx="8890" cy="31115"/>
            </a:xfrm>
            <a:custGeom>
              <a:avLst/>
              <a:gdLst/>
              <a:ahLst/>
              <a:cxnLst/>
              <a:rect l="l" t="t" r="r" b="b"/>
              <a:pathLst>
                <a:path w="8889" h="31114">
                  <a:moveTo>
                    <a:pt x="0" y="0"/>
                  </a:moveTo>
                  <a:lnTo>
                    <a:pt x="0" y="14490"/>
                  </a:lnTo>
                  <a:lnTo>
                    <a:pt x="8547" y="14490"/>
                  </a:lnTo>
                  <a:lnTo>
                    <a:pt x="8547" y="30937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915321" y="5282691"/>
              <a:ext cx="332105" cy="8890"/>
            </a:xfrm>
            <a:custGeom>
              <a:avLst/>
              <a:gdLst/>
              <a:ahLst/>
              <a:cxnLst/>
              <a:rect l="l" t="t" r="r" b="b"/>
              <a:pathLst>
                <a:path w="332104" h="8889">
                  <a:moveTo>
                    <a:pt x="0" y="0"/>
                  </a:moveTo>
                  <a:lnTo>
                    <a:pt x="331800" y="8890"/>
                  </a:lnTo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915321" y="5282691"/>
              <a:ext cx="332105" cy="8890"/>
            </a:xfrm>
            <a:custGeom>
              <a:avLst/>
              <a:gdLst/>
              <a:ahLst/>
              <a:cxnLst/>
              <a:rect l="l" t="t" r="r" b="b"/>
              <a:pathLst>
                <a:path w="332104" h="8889">
                  <a:moveTo>
                    <a:pt x="0" y="0"/>
                  </a:moveTo>
                  <a:lnTo>
                    <a:pt x="331800" y="88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1" name="object 1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37328" y="6172631"/>
            <a:ext cx="1008359" cy="1839328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676468" y="6785775"/>
            <a:ext cx="807582" cy="1226185"/>
          </a:xfrm>
          <a:prstGeom prst="rect">
            <a:avLst/>
          </a:prstGeom>
        </p:spPr>
      </p:pic>
      <p:sp>
        <p:nvSpPr>
          <p:cNvPr id="133" name="object 133"/>
          <p:cNvSpPr txBox="1"/>
          <p:nvPr/>
        </p:nvSpPr>
        <p:spPr>
          <a:xfrm>
            <a:off x="7957820" y="500099"/>
            <a:ext cx="2153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1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8906328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pPr marL="38100">
                <a:spcBef>
                  <a:spcPts val="180"/>
                </a:spcBef>
              </a:pPr>
              <a:t>9</a:t>
            </a:fld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957821" y="1857729"/>
            <a:ext cx="4064635" cy="1882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presenta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básicos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principios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adelante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curso.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construyen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partir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principales: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05410" indent="-93345">
              <a:buChar char="•"/>
              <a:tabLst>
                <a:tab pos="106045" algn="l"/>
              </a:tabLst>
            </a:pP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(caja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moldeada)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endParaRPr sz="115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360"/>
              </a:spcBef>
              <a:buChar char="•"/>
              <a:tabLst>
                <a:tab pos="81915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endParaRPr sz="850">
              <a:latin typeface="Microsoft Sans Serif"/>
              <a:cs typeface="Microsoft Sans Serif"/>
            </a:endParaRPr>
          </a:p>
          <a:p>
            <a:pPr marL="100965" indent="-88900">
              <a:spcBef>
                <a:spcPts val="170"/>
              </a:spcBef>
              <a:buChar char="•"/>
              <a:tabLst>
                <a:tab pos="101600" algn="l"/>
              </a:tabLst>
            </a:pP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endParaRPr sz="110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470"/>
              </a:spcBef>
              <a:buChar char="•"/>
              <a:tabLst>
                <a:tab pos="73660" algn="l"/>
              </a:tabLst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761991" y="3898622"/>
            <a:ext cx="4438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Marco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957764" y="3870681"/>
            <a:ext cx="41503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marco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una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carcasa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construcción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plástico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termoendurecido,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polímero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vidrio.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material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construcción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factor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típicas incluyen: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8331106" y="6488751"/>
            <a:ext cx="6604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8716237" y="6492434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329115" y="6935120"/>
            <a:ext cx="863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827755" y="6927668"/>
            <a:ext cx="6604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10030616" y="6923695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8702419" y="6945710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0906756" y="7287009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1069044" y="7284361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9824326" y="7396064"/>
            <a:ext cx="863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0019779" y="7393474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10903991" y="7599252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1060353" y="7597548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541636" y="8100152"/>
            <a:ext cx="22180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dirty="0">
                <a:solidFill>
                  <a:srgbClr val="0B0806"/>
                </a:solidFill>
                <a:latin typeface="Microsoft Sans Serif"/>
                <a:cs typeface="Microsoft Sans Serif"/>
              </a:rPr>
              <a:t>Tres</a:t>
            </a:r>
            <a:r>
              <a:rPr sz="10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tamaños</a:t>
            </a:r>
            <a:r>
              <a:rPr sz="10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marco</a:t>
            </a:r>
            <a:r>
              <a:rPr sz="10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10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0" name="object 150"/>
          <p:cNvSpPr txBox="1"/>
          <p:nvPr/>
        </p:nvSpPr>
        <p:spPr>
          <a:xfrm rot="180000">
            <a:off x="8362185" y="6071707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51" name="object 151"/>
          <p:cNvSpPr txBox="1"/>
          <p:nvPr/>
        </p:nvSpPr>
        <p:spPr>
          <a:xfrm rot="180000">
            <a:off x="8373467" y="6061718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2" name="object 152"/>
          <p:cNvSpPr txBox="1"/>
          <p:nvPr/>
        </p:nvSpPr>
        <p:spPr>
          <a:xfrm rot="180000">
            <a:off x="8480882" y="6077928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53" name="object 153"/>
          <p:cNvSpPr txBox="1"/>
          <p:nvPr/>
        </p:nvSpPr>
        <p:spPr>
          <a:xfrm rot="180000">
            <a:off x="8492163" y="6067940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4" name="object 154"/>
          <p:cNvSpPr txBox="1"/>
          <p:nvPr/>
        </p:nvSpPr>
        <p:spPr>
          <a:xfrm rot="180000">
            <a:off x="8599578" y="6084149"/>
            <a:ext cx="18183" cy="1603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55" name="object 155"/>
          <p:cNvSpPr txBox="1"/>
          <p:nvPr/>
        </p:nvSpPr>
        <p:spPr>
          <a:xfrm rot="180000">
            <a:off x="8610859" y="6074161"/>
            <a:ext cx="111648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6" name="object 156"/>
          <p:cNvSpPr txBox="1"/>
          <p:nvPr/>
        </p:nvSpPr>
        <p:spPr>
          <a:xfrm rot="180000">
            <a:off x="8899772" y="6341479"/>
            <a:ext cx="127434" cy="3206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Tipo/Error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 rot="180000">
            <a:off x="9024098" y="6334076"/>
            <a:ext cx="105226" cy="487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r>
              <a:rPr sz="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NMG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58" name="object 158"/>
          <p:cNvSpPr txBox="1"/>
          <p:nvPr/>
        </p:nvSpPr>
        <p:spPr>
          <a:xfrm rot="180000">
            <a:off x="8086153" y="6353035"/>
            <a:ext cx="10399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MG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59" name="object 159"/>
          <p:cNvSpPr txBox="1"/>
          <p:nvPr/>
        </p:nvSpPr>
        <p:spPr>
          <a:xfrm rot="180000">
            <a:off x="8508079" y="6956583"/>
            <a:ext cx="8137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800A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60" name="object 160"/>
          <p:cNvSpPr txBox="1"/>
          <p:nvPr/>
        </p:nvSpPr>
        <p:spPr>
          <a:xfrm rot="120000">
            <a:off x="10076095" y="6699270"/>
            <a:ext cx="147622" cy="40396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r>
              <a:rPr sz="2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61" name="object 161"/>
          <p:cNvSpPr txBox="1"/>
          <p:nvPr/>
        </p:nvSpPr>
        <p:spPr>
          <a:xfrm rot="120000">
            <a:off x="10217013" y="6683738"/>
            <a:ext cx="113169" cy="64761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r>
              <a:rPr sz="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NJG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62" name="object 162"/>
          <p:cNvSpPr txBox="1"/>
          <p:nvPr/>
        </p:nvSpPr>
        <p:spPr>
          <a:xfrm rot="120000">
            <a:off x="9636633" y="6792080"/>
            <a:ext cx="133876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63" name="object 163"/>
          <p:cNvSpPr txBox="1"/>
          <p:nvPr/>
        </p:nvSpPr>
        <p:spPr>
          <a:xfrm rot="120000">
            <a:off x="11108031" y="7138707"/>
            <a:ext cx="13344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NDG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64" name="object 164"/>
          <p:cNvSpPr txBox="1"/>
          <p:nvPr/>
        </p:nvSpPr>
        <p:spPr>
          <a:xfrm rot="120000">
            <a:off x="10754612" y="7193686"/>
            <a:ext cx="100251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65" name="object 165"/>
          <p:cNvSpPr txBox="1"/>
          <p:nvPr/>
        </p:nvSpPr>
        <p:spPr>
          <a:xfrm rot="120000">
            <a:off x="9908208" y="7423556"/>
            <a:ext cx="97888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400A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66" name="object 166"/>
          <p:cNvSpPr txBox="1"/>
          <p:nvPr/>
        </p:nvSpPr>
        <p:spPr>
          <a:xfrm rot="120000">
            <a:off x="10972284" y="7619758"/>
            <a:ext cx="65454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150A</a:t>
            </a:r>
            <a:endParaRPr sz="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87943" y="2469846"/>
            <a:ext cx="1990725" cy="718185"/>
            <a:chOff x="3733342" y="2469845"/>
            <a:chExt cx="1990725" cy="718185"/>
          </a:xfrm>
        </p:grpSpPr>
        <p:sp>
          <p:nvSpPr>
            <p:cNvPr id="3" name="object 3"/>
            <p:cNvSpPr/>
            <p:nvPr/>
          </p:nvSpPr>
          <p:spPr>
            <a:xfrm>
              <a:off x="3746042" y="2482545"/>
              <a:ext cx="1965325" cy="692785"/>
            </a:xfrm>
            <a:custGeom>
              <a:avLst/>
              <a:gdLst/>
              <a:ahLst/>
              <a:cxnLst/>
              <a:rect l="l" t="t" r="r" b="b"/>
              <a:pathLst>
                <a:path w="1965325" h="692785">
                  <a:moveTo>
                    <a:pt x="54927" y="692442"/>
                  </a:moveTo>
                  <a:lnTo>
                    <a:pt x="1950364" y="184531"/>
                  </a:lnTo>
                  <a:lnTo>
                    <a:pt x="1893544" y="0"/>
                  </a:lnTo>
                  <a:lnTo>
                    <a:pt x="1178369" y="145211"/>
                  </a:lnTo>
                  <a:lnTo>
                    <a:pt x="336194" y="339178"/>
                  </a:lnTo>
                  <a:lnTo>
                    <a:pt x="328227" y="338674"/>
                  </a:lnTo>
                  <a:lnTo>
                    <a:pt x="319344" y="334752"/>
                  </a:lnTo>
                  <a:lnTo>
                    <a:pt x="310409" y="329602"/>
                  </a:lnTo>
                  <a:lnTo>
                    <a:pt x="302285" y="325412"/>
                  </a:lnTo>
                  <a:lnTo>
                    <a:pt x="242815" y="308117"/>
                  </a:lnTo>
                  <a:lnTo>
                    <a:pt x="188522" y="306974"/>
                  </a:lnTo>
                  <a:lnTo>
                    <a:pt x="139962" y="318842"/>
                  </a:lnTo>
                  <a:lnTo>
                    <a:pt x="97688" y="340582"/>
                  </a:lnTo>
                  <a:lnTo>
                    <a:pt x="62253" y="369056"/>
                  </a:lnTo>
                  <a:lnTo>
                    <a:pt x="34213" y="401124"/>
                  </a:lnTo>
                  <a:lnTo>
                    <a:pt x="14122" y="433647"/>
                  </a:lnTo>
                  <a:lnTo>
                    <a:pt x="0" y="487502"/>
                  </a:lnTo>
                  <a:lnTo>
                    <a:pt x="54927" y="692442"/>
                  </a:lnTo>
                  <a:close/>
                </a:path>
                <a:path w="1965325" h="692785">
                  <a:moveTo>
                    <a:pt x="1783384" y="238125"/>
                  </a:moveTo>
                  <a:lnTo>
                    <a:pt x="1947049" y="194271"/>
                  </a:lnTo>
                  <a:lnTo>
                    <a:pt x="1964753" y="260311"/>
                  </a:lnTo>
                  <a:lnTo>
                    <a:pt x="1801088" y="304165"/>
                  </a:lnTo>
                  <a:lnTo>
                    <a:pt x="1783384" y="238125"/>
                  </a:lnTo>
                  <a:close/>
                </a:path>
              </a:pathLst>
            </a:custGeom>
            <a:ln w="25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5636" y="2908477"/>
              <a:ext cx="142036" cy="14202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0335781" y="3688994"/>
            <a:ext cx="803275" cy="387350"/>
            <a:chOff x="5281180" y="3688994"/>
            <a:chExt cx="803275" cy="387350"/>
          </a:xfrm>
        </p:grpSpPr>
        <p:sp>
          <p:nvSpPr>
            <p:cNvPr id="6" name="object 6"/>
            <p:cNvSpPr/>
            <p:nvPr/>
          </p:nvSpPr>
          <p:spPr>
            <a:xfrm>
              <a:off x="5287530" y="3695344"/>
              <a:ext cx="790575" cy="374650"/>
            </a:xfrm>
            <a:custGeom>
              <a:avLst/>
              <a:gdLst/>
              <a:ahLst/>
              <a:cxnLst/>
              <a:rect l="l" t="t" r="r" b="b"/>
              <a:pathLst>
                <a:path w="790575" h="374650">
                  <a:moveTo>
                    <a:pt x="47332" y="0"/>
                  </a:moveTo>
                  <a:lnTo>
                    <a:pt x="0" y="172224"/>
                  </a:lnTo>
                  <a:lnTo>
                    <a:pt x="7661" y="177062"/>
                  </a:lnTo>
                  <a:lnTo>
                    <a:pt x="30734" y="185419"/>
                  </a:lnTo>
                  <a:lnTo>
                    <a:pt x="114330" y="210571"/>
                  </a:lnTo>
                  <a:lnTo>
                    <a:pt x="170462" y="226303"/>
                  </a:lnTo>
                  <a:lnTo>
                    <a:pt x="233221" y="243430"/>
                  </a:lnTo>
                  <a:lnTo>
                    <a:pt x="300411" y="261421"/>
                  </a:lnTo>
                  <a:lnTo>
                    <a:pt x="439301" y="297872"/>
                  </a:lnTo>
                  <a:lnTo>
                    <a:pt x="569564" y="331407"/>
                  </a:lnTo>
                  <a:lnTo>
                    <a:pt x="710353" y="366946"/>
                  </a:lnTo>
                  <a:lnTo>
                    <a:pt x="742188" y="374599"/>
                  </a:lnTo>
                  <a:lnTo>
                    <a:pt x="790181" y="195491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87530" y="3695344"/>
              <a:ext cx="790575" cy="374650"/>
            </a:xfrm>
            <a:custGeom>
              <a:avLst/>
              <a:gdLst/>
              <a:ahLst/>
              <a:cxnLst/>
              <a:rect l="l" t="t" r="r" b="b"/>
              <a:pathLst>
                <a:path w="790575" h="374650">
                  <a:moveTo>
                    <a:pt x="742188" y="374599"/>
                  </a:moveTo>
                  <a:lnTo>
                    <a:pt x="673632" y="357776"/>
                  </a:lnTo>
                  <a:lnTo>
                    <a:pt x="625971" y="345753"/>
                  </a:lnTo>
                  <a:lnTo>
                    <a:pt x="569564" y="331407"/>
                  </a:lnTo>
                  <a:lnTo>
                    <a:pt x="506609" y="315270"/>
                  </a:lnTo>
                  <a:lnTo>
                    <a:pt x="439301" y="297872"/>
                  </a:lnTo>
                  <a:lnTo>
                    <a:pt x="369836" y="279746"/>
                  </a:lnTo>
                  <a:lnTo>
                    <a:pt x="300411" y="261421"/>
                  </a:lnTo>
                  <a:lnTo>
                    <a:pt x="233221" y="243430"/>
                  </a:lnTo>
                  <a:lnTo>
                    <a:pt x="170462" y="226303"/>
                  </a:lnTo>
                  <a:lnTo>
                    <a:pt x="114330" y="210571"/>
                  </a:lnTo>
                  <a:lnTo>
                    <a:pt x="67022" y="196766"/>
                  </a:lnTo>
                  <a:lnTo>
                    <a:pt x="7661" y="177062"/>
                  </a:lnTo>
                  <a:lnTo>
                    <a:pt x="0" y="172224"/>
                  </a:lnTo>
                  <a:lnTo>
                    <a:pt x="47332" y="0"/>
                  </a:lnTo>
                  <a:lnTo>
                    <a:pt x="790181" y="195491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85904" y="3854094"/>
              <a:ext cx="484505" cy="130175"/>
            </a:xfrm>
            <a:custGeom>
              <a:avLst/>
              <a:gdLst/>
              <a:ahLst/>
              <a:cxnLst/>
              <a:rect l="l" t="t" r="r" b="b"/>
              <a:pathLst>
                <a:path w="484504" h="130175">
                  <a:moveTo>
                    <a:pt x="0" y="0"/>
                  </a:moveTo>
                  <a:lnTo>
                    <a:pt x="484492" y="12980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755" y="3812666"/>
              <a:ext cx="119646" cy="8602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549792" y="2332888"/>
            <a:ext cx="2452370" cy="1477010"/>
            <a:chOff x="3495192" y="2332888"/>
            <a:chExt cx="2452370" cy="1477010"/>
          </a:xfrm>
        </p:grpSpPr>
        <p:sp>
          <p:nvSpPr>
            <p:cNvPr id="11" name="object 11"/>
            <p:cNvSpPr/>
            <p:nvPr/>
          </p:nvSpPr>
          <p:spPr>
            <a:xfrm>
              <a:off x="4157510" y="3316973"/>
              <a:ext cx="313055" cy="268605"/>
            </a:xfrm>
            <a:custGeom>
              <a:avLst/>
              <a:gdLst/>
              <a:ahLst/>
              <a:cxnLst/>
              <a:rect l="l" t="t" r="r" b="b"/>
              <a:pathLst>
                <a:path w="313054" h="268604">
                  <a:moveTo>
                    <a:pt x="312686" y="0"/>
                  </a:moveTo>
                  <a:lnTo>
                    <a:pt x="0" y="268071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99230" y="2794835"/>
              <a:ext cx="1938655" cy="791210"/>
            </a:xfrm>
            <a:custGeom>
              <a:avLst/>
              <a:gdLst/>
              <a:ahLst/>
              <a:cxnLst/>
              <a:rect l="l" t="t" r="r" b="b"/>
              <a:pathLst>
                <a:path w="1938654" h="791210">
                  <a:moveTo>
                    <a:pt x="212981" y="0"/>
                  </a:moveTo>
                  <a:lnTo>
                    <a:pt x="168056" y="6943"/>
                  </a:lnTo>
                  <a:lnTo>
                    <a:pt x="127737" y="20696"/>
                  </a:lnTo>
                  <a:lnTo>
                    <a:pt x="94073" y="38818"/>
                  </a:lnTo>
                  <a:lnTo>
                    <a:pt x="54914" y="78399"/>
                  </a:lnTo>
                  <a:lnTo>
                    <a:pt x="0" y="283339"/>
                  </a:lnTo>
                  <a:lnTo>
                    <a:pt x="1895487" y="791199"/>
                  </a:lnTo>
                  <a:lnTo>
                    <a:pt x="1938540" y="602973"/>
                  </a:lnTo>
                  <a:lnTo>
                    <a:pt x="1246568" y="371134"/>
                  </a:lnTo>
                  <a:lnTo>
                    <a:pt x="420243" y="118036"/>
                  </a:lnTo>
                  <a:lnTo>
                    <a:pt x="413588" y="113625"/>
                  </a:lnTo>
                  <a:lnTo>
                    <a:pt x="407854" y="105791"/>
                  </a:lnTo>
                  <a:lnTo>
                    <a:pt x="402690" y="96860"/>
                  </a:lnTo>
                  <a:lnTo>
                    <a:pt x="397751" y="89156"/>
                  </a:lnTo>
                  <a:lnTo>
                    <a:pt x="354898" y="44444"/>
                  </a:lnTo>
                  <a:lnTo>
                    <a:pt x="308452" y="16308"/>
                  </a:lnTo>
                  <a:lnTo>
                    <a:pt x="260463" y="2307"/>
                  </a:lnTo>
                  <a:lnTo>
                    <a:pt x="212981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99230" y="2794835"/>
              <a:ext cx="1938655" cy="791210"/>
            </a:xfrm>
            <a:custGeom>
              <a:avLst/>
              <a:gdLst/>
              <a:ahLst/>
              <a:cxnLst/>
              <a:rect l="l" t="t" r="r" b="b"/>
              <a:pathLst>
                <a:path w="1938654" h="791210">
                  <a:moveTo>
                    <a:pt x="0" y="283339"/>
                  </a:moveTo>
                  <a:lnTo>
                    <a:pt x="1895487" y="791199"/>
                  </a:lnTo>
                  <a:lnTo>
                    <a:pt x="1938540" y="602973"/>
                  </a:lnTo>
                  <a:lnTo>
                    <a:pt x="1246568" y="371134"/>
                  </a:lnTo>
                  <a:lnTo>
                    <a:pt x="420243" y="118036"/>
                  </a:lnTo>
                  <a:lnTo>
                    <a:pt x="413588" y="113625"/>
                  </a:lnTo>
                  <a:lnTo>
                    <a:pt x="407854" y="105791"/>
                  </a:lnTo>
                  <a:lnTo>
                    <a:pt x="402690" y="96860"/>
                  </a:lnTo>
                  <a:lnTo>
                    <a:pt x="397751" y="89156"/>
                  </a:lnTo>
                  <a:lnTo>
                    <a:pt x="354898" y="44444"/>
                  </a:lnTo>
                  <a:lnTo>
                    <a:pt x="308452" y="16308"/>
                  </a:lnTo>
                  <a:lnTo>
                    <a:pt x="260463" y="2307"/>
                  </a:lnTo>
                  <a:lnTo>
                    <a:pt x="212981" y="0"/>
                  </a:lnTo>
                  <a:lnTo>
                    <a:pt x="168056" y="6943"/>
                  </a:lnTo>
                  <a:lnTo>
                    <a:pt x="127737" y="20696"/>
                  </a:lnTo>
                  <a:lnTo>
                    <a:pt x="94073" y="38818"/>
                  </a:lnTo>
                  <a:lnTo>
                    <a:pt x="69116" y="58866"/>
                  </a:lnTo>
                  <a:lnTo>
                    <a:pt x="54914" y="78399"/>
                  </a:lnTo>
                  <a:lnTo>
                    <a:pt x="0" y="28333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7446" y="3542601"/>
              <a:ext cx="215900" cy="2052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07558" y="2800934"/>
              <a:ext cx="116839" cy="548005"/>
            </a:xfrm>
            <a:custGeom>
              <a:avLst/>
              <a:gdLst/>
              <a:ahLst/>
              <a:cxnLst/>
              <a:rect l="l" t="t" r="r" b="b"/>
              <a:pathLst>
                <a:path w="116839" h="548004">
                  <a:moveTo>
                    <a:pt x="82803" y="0"/>
                  </a:moveTo>
                  <a:lnTo>
                    <a:pt x="101345" y="48187"/>
                  </a:lnTo>
                  <a:lnTo>
                    <a:pt x="112315" y="99843"/>
                  </a:lnTo>
                  <a:lnTo>
                    <a:pt x="116596" y="153789"/>
                  </a:lnTo>
                  <a:lnTo>
                    <a:pt x="115074" y="208846"/>
                  </a:lnTo>
                  <a:lnTo>
                    <a:pt x="108631" y="263836"/>
                  </a:lnTo>
                  <a:lnTo>
                    <a:pt x="98151" y="317580"/>
                  </a:lnTo>
                  <a:lnTo>
                    <a:pt x="84519" y="368900"/>
                  </a:lnTo>
                  <a:lnTo>
                    <a:pt x="68618" y="416615"/>
                  </a:lnTo>
                  <a:lnTo>
                    <a:pt x="51332" y="459548"/>
                  </a:lnTo>
                  <a:lnTo>
                    <a:pt x="33544" y="496520"/>
                  </a:lnTo>
                  <a:lnTo>
                    <a:pt x="16139" y="526352"/>
                  </a:lnTo>
                  <a:lnTo>
                    <a:pt x="0" y="547865"/>
                  </a:lnTo>
                </a:path>
              </a:pathLst>
            </a:custGeom>
            <a:ln w="127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2478" y="2723654"/>
              <a:ext cx="76161" cy="1106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23661" y="3311359"/>
              <a:ext cx="122046" cy="1131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974767" y="3315779"/>
              <a:ext cx="484505" cy="130175"/>
            </a:xfrm>
            <a:custGeom>
              <a:avLst/>
              <a:gdLst/>
              <a:ahLst/>
              <a:cxnLst/>
              <a:rect l="l" t="t" r="r" b="b"/>
              <a:pathLst>
                <a:path w="484504" h="130175">
                  <a:moveTo>
                    <a:pt x="0" y="0"/>
                  </a:moveTo>
                  <a:lnTo>
                    <a:pt x="484505" y="12983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5618" y="3274352"/>
              <a:ext cx="119646" cy="860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01542" y="2339238"/>
              <a:ext cx="1259840" cy="959485"/>
            </a:xfrm>
            <a:custGeom>
              <a:avLst/>
              <a:gdLst/>
              <a:ahLst/>
              <a:cxnLst/>
              <a:rect l="l" t="t" r="r" b="b"/>
              <a:pathLst>
                <a:path w="1259839" h="959485">
                  <a:moveTo>
                    <a:pt x="1168273" y="959230"/>
                  </a:moveTo>
                  <a:lnTo>
                    <a:pt x="1057478" y="887526"/>
                  </a:lnTo>
                </a:path>
                <a:path w="1259839" h="959485">
                  <a:moveTo>
                    <a:pt x="1259763" y="868121"/>
                  </a:moveTo>
                  <a:lnTo>
                    <a:pt x="1063993" y="739838"/>
                  </a:lnTo>
                  <a:lnTo>
                    <a:pt x="1074585" y="702030"/>
                  </a:lnTo>
                  <a:lnTo>
                    <a:pt x="983119" y="726922"/>
                  </a:lnTo>
                  <a:lnTo>
                    <a:pt x="1016038" y="666622"/>
                  </a:lnTo>
                  <a:lnTo>
                    <a:pt x="928954" y="695655"/>
                  </a:lnTo>
                  <a:lnTo>
                    <a:pt x="961707" y="632739"/>
                  </a:lnTo>
                  <a:lnTo>
                    <a:pt x="871397" y="655866"/>
                  </a:lnTo>
                  <a:lnTo>
                    <a:pt x="907630" y="597738"/>
                  </a:lnTo>
                  <a:lnTo>
                    <a:pt x="820115" y="625259"/>
                  </a:lnTo>
                  <a:lnTo>
                    <a:pt x="852220" y="561886"/>
                  </a:lnTo>
                  <a:lnTo>
                    <a:pt x="768794" y="588289"/>
                  </a:lnTo>
                  <a:lnTo>
                    <a:pt x="800684" y="524154"/>
                  </a:lnTo>
                  <a:lnTo>
                    <a:pt x="716292" y="553084"/>
                  </a:lnTo>
                  <a:lnTo>
                    <a:pt x="748995" y="492010"/>
                  </a:lnTo>
                  <a:lnTo>
                    <a:pt x="661035" y="519849"/>
                  </a:lnTo>
                  <a:lnTo>
                    <a:pt x="695325" y="458558"/>
                  </a:lnTo>
                  <a:lnTo>
                    <a:pt x="617639" y="488111"/>
                  </a:lnTo>
                  <a:lnTo>
                    <a:pt x="648868" y="423544"/>
                  </a:lnTo>
                  <a:lnTo>
                    <a:pt x="560501" y="449859"/>
                  </a:lnTo>
                  <a:lnTo>
                    <a:pt x="595249" y="388226"/>
                  </a:lnTo>
                  <a:lnTo>
                    <a:pt x="505561" y="413664"/>
                  </a:lnTo>
                  <a:lnTo>
                    <a:pt x="543445" y="351599"/>
                  </a:lnTo>
                  <a:lnTo>
                    <a:pt x="451231" y="379780"/>
                  </a:lnTo>
                  <a:lnTo>
                    <a:pt x="490448" y="318579"/>
                  </a:lnTo>
                  <a:lnTo>
                    <a:pt x="404431" y="349592"/>
                  </a:lnTo>
                  <a:lnTo>
                    <a:pt x="442163" y="284886"/>
                  </a:lnTo>
                  <a:lnTo>
                    <a:pt x="347789" y="309143"/>
                  </a:lnTo>
                  <a:lnTo>
                    <a:pt x="384937" y="250355"/>
                  </a:lnTo>
                  <a:lnTo>
                    <a:pt x="291274" y="273176"/>
                  </a:lnTo>
                  <a:lnTo>
                    <a:pt x="333603" y="213398"/>
                  </a:lnTo>
                  <a:lnTo>
                    <a:pt x="240703" y="241134"/>
                  </a:lnTo>
                  <a:lnTo>
                    <a:pt x="274993" y="179844"/>
                  </a:lnTo>
                  <a:lnTo>
                    <a:pt x="187172" y="202095"/>
                  </a:lnTo>
                  <a:lnTo>
                    <a:pt x="234289" y="147993"/>
                  </a:lnTo>
                  <a:lnTo>
                    <a:pt x="136156" y="170383"/>
                  </a:lnTo>
                  <a:lnTo>
                    <a:pt x="167792" y="107353"/>
                  </a:lnTo>
                  <a:lnTo>
                    <a:pt x="84670" y="139001"/>
                  </a:lnTo>
                  <a:lnTo>
                    <a:pt x="112141" y="72593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4913" y="3184165"/>
              <a:ext cx="137206" cy="1371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60698" y="2885109"/>
              <a:ext cx="122377" cy="1223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3906" y="3023290"/>
              <a:ext cx="189141" cy="20957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42000" y="3575840"/>
              <a:ext cx="205511" cy="23395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95012" y="3459302"/>
              <a:ext cx="45085" cy="234315"/>
            </a:xfrm>
            <a:custGeom>
              <a:avLst/>
              <a:gdLst/>
              <a:ahLst/>
              <a:cxnLst/>
              <a:rect l="l" t="t" r="r" b="b"/>
              <a:pathLst>
                <a:path w="45085" h="234314">
                  <a:moveTo>
                    <a:pt x="44881" y="234086"/>
                  </a:moveTo>
                  <a:lnTo>
                    <a:pt x="26199" y="210093"/>
                  </a:lnTo>
                  <a:lnTo>
                    <a:pt x="12171" y="171837"/>
                  </a:lnTo>
                  <a:lnTo>
                    <a:pt x="3277" y="122169"/>
                  </a:lnTo>
                  <a:lnTo>
                    <a:pt x="0" y="63939"/>
                  </a:lnTo>
                  <a:lnTo>
                    <a:pt x="2818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0760800" y="3992411"/>
            <a:ext cx="48260" cy="252729"/>
          </a:xfrm>
          <a:custGeom>
            <a:avLst/>
            <a:gdLst/>
            <a:ahLst/>
            <a:cxnLst/>
            <a:rect l="l" t="t" r="r" b="b"/>
            <a:pathLst>
              <a:path w="48260" h="252729">
                <a:moveTo>
                  <a:pt x="48182" y="252361"/>
                </a:moveTo>
                <a:lnTo>
                  <a:pt x="29112" y="226464"/>
                </a:lnTo>
                <a:lnTo>
                  <a:pt x="14170" y="183669"/>
                </a:lnTo>
                <a:lnTo>
                  <a:pt x="4188" y="128585"/>
                </a:lnTo>
                <a:lnTo>
                  <a:pt x="0" y="65825"/>
                </a:lnTo>
                <a:lnTo>
                  <a:pt x="2436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194722" y="3031173"/>
            <a:ext cx="225425" cy="671195"/>
          </a:xfrm>
          <a:custGeom>
            <a:avLst/>
            <a:gdLst/>
            <a:ahLst/>
            <a:cxnLst/>
            <a:rect l="l" t="t" r="r" b="b"/>
            <a:pathLst>
              <a:path w="225425" h="671195">
                <a:moveTo>
                  <a:pt x="187223" y="0"/>
                </a:moveTo>
                <a:lnTo>
                  <a:pt x="202502" y="18933"/>
                </a:lnTo>
                <a:lnTo>
                  <a:pt x="213934" y="47076"/>
                </a:lnTo>
                <a:lnTo>
                  <a:pt x="221526" y="83290"/>
                </a:lnTo>
                <a:lnTo>
                  <a:pt x="225282" y="126437"/>
                </a:lnTo>
                <a:lnTo>
                  <a:pt x="225208" y="175379"/>
                </a:lnTo>
                <a:lnTo>
                  <a:pt x="221310" y="228977"/>
                </a:lnTo>
                <a:lnTo>
                  <a:pt x="213593" y="286092"/>
                </a:lnTo>
                <a:lnTo>
                  <a:pt x="202064" y="345587"/>
                </a:lnTo>
                <a:lnTo>
                  <a:pt x="186728" y="406323"/>
                </a:lnTo>
                <a:lnTo>
                  <a:pt x="165977" y="471569"/>
                </a:lnTo>
                <a:lnTo>
                  <a:pt x="142998" y="529404"/>
                </a:lnTo>
                <a:lnTo>
                  <a:pt x="118534" y="578786"/>
                </a:lnTo>
                <a:lnTo>
                  <a:pt x="93330" y="618674"/>
                </a:lnTo>
                <a:lnTo>
                  <a:pt x="68131" y="648024"/>
                </a:lnTo>
                <a:lnTo>
                  <a:pt x="20721" y="670945"/>
                </a:lnTo>
                <a:lnTo>
                  <a:pt x="0" y="66243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809199" y="3582556"/>
            <a:ext cx="227329" cy="671195"/>
          </a:xfrm>
          <a:custGeom>
            <a:avLst/>
            <a:gdLst/>
            <a:ahLst/>
            <a:cxnLst/>
            <a:rect l="l" t="t" r="r" b="b"/>
            <a:pathLst>
              <a:path w="227329" h="671195">
                <a:moveTo>
                  <a:pt x="187236" y="0"/>
                </a:moveTo>
                <a:lnTo>
                  <a:pt x="214371" y="47016"/>
                </a:lnTo>
                <a:lnTo>
                  <a:pt x="226721" y="126239"/>
                </a:lnTo>
                <a:lnTo>
                  <a:pt x="227223" y="175101"/>
                </a:lnTo>
                <a:lnTo>
                  <a:pt x="223874" y="228621"/>
                </a:lnTo>
                <a:lnTo>
                  <a:pt x="216622" y="285670"/>
                </a:lnTo>
                <a:lnTo>
                  <a:pt x="205417" y="345116"/>
                </a:lnTo>
                <a:lnTo>
                  <a:pt x="190207" y="405828"/>
                </a:lnTo>
                <a:lnTo>
                  <a:pt x="169310" y="471095"/>
                </a:lnTo>
                <a:lnTo>
                  <a:pt x="145937" y="528986"/>
                </a:lnTo>
                <a:lnTo>
                  <a:pt x="120915" y="578448"/>
                </a:lnTo>
                <a:lnTo>
                  <a:pt x="95070" y="618426"/>
                </a:lnTo>
                <a:lnTo>
                  <a:pt x="69229" y="647867"/>
                </a:lnTo>
                <a:lnTo>
                  <a:pt x="20867" y="670924"/>
                </a:lnTo>
                <a:lnTo>
                  <a:pt x="0" y="662432"/>
                </a:lnTo>
              </a:path>
              <a:path w="227329" h="671195">
                <a:moveTo>
                  <a:pt x="63385" y="7721"/>
                </a:moveTo>
                <a:lnTo>
                  <a:pt x="52146" y="108280"/>
                </a:lnTo>
                <a:lnTo>
                  <a:pt x="136080" y="516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246881" y="3038882"/>
            <a:ext cx="84455" cy="100965"/>
          </a:xfrm>
          <a:custGeom>
            <a:avLst/>
            <a:gdLst/>
            <a:ahLst/>
            <a:cxnLst/>
            <a:rect l="l" t="t" r="r" b="b"/>
            <a:pathLst>
              <a:path w="84454" h="100964">
                <a:moveTo>
                  <a:pt x="11214" y="0"/>
                </a:moveTo>
                <a:lnTo>
                  <a:pt x="0" y="100571"/>
                </a:lnTo>
                <a:lnTo>
                  <a:pt x="83908" y="43941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721340" y="4126230"/>
            <a:ext cx="80010" cy="100965"/>
          </a:xfrm>
          <a:custGeom>
            <a:avLst/>
            <a:gdLst/>
            <a:ahLst/>
            <a:cxnLst/>
            <a:rect l="l" t="t" r="r" b="b"/>
            <a:pathLst>
              <a:path w="80010" h="100964">
                <a:moveTo>
                  <a:pt x="0" y="28702"/>
                </a:moveTo>
                <a:lnTo>
                  <a:pt x="70967" y="100825"/>
                </a:lnTo>
                <a:lnTo>
                  <a:pt x="7997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106863" y="3574847"/>
            <a:ext cx="80010" cy="100965"/>
          </a:xfrm>
          <a:custGeom>
            <a:avLst/>
            <a:gdLst/>
            <a:ahLst/>
            <a:cxnLst/>
            <a:rect l="l" t="t" r="r" b="b"/>
            <a:pathLst>
              <a:path w="80010" h="100964">
                <a:moveTo>
                  <a:pt x="0" y="28701"/>
                </a:moveTo>
                <a:lnTo>
                  <a:pt x="70967" y="100825"/>
                </a:lnTo>
                <a:lnTo>
                  <a:pt x="79971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63433" y="2595423"/>
            <a:ext cx="313055" cy="268605"/>
          </a:xfrm>
          <a:custGeom>
            <a:avLst/>
            <a:gdLst/>
            <a:ahLst/>
            <a:cxnLst/>
            <a:rect l="l" t="t" r="r" b="b"/>
            <a:pathLst>
              <a:path w="313054" h="268605">
                <a:moveTo>
                  <a:pt x="312686" y="0"/>
                </a:moveTo>
                <a:lnTo>
                  <a:pt x="0" y="268071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846856" y="3723843"/>
            <a:ext cx="611505" cy="485140"/>
          </a:xfrm>
          <a:custGeom>
            <a:avLst/>
            <a:gdLst/>
            <a:ahLst/>
            <a:cxnLst/>
            <a:rect l="l" t="t" r="r" b="b"/>
            <a:pathLst>
              <a:path w="611504" h="485139">
                <a:moveTo>
                  <a:pt x="611060" y="217017"/>
                </a:moveTo>
                <a:lnTo>
                  <a:pt x="298399" y="485114"/>
                </a:lnTo>
              </a:path>
              <a:path w="611504" h="485139">
                <a:moveTo>
                  <a:pt x="312686" y="0"/>
                </a:moveTo>
                <a:lnTo>
                  <a:pt x="0" y="268097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68727" y="4256773"/>
            <a:ext cx="113664" cy="97790"/>
          </a:xfrm>
          <a:custGeom>
            <a:avLst/>
            <a:gdLst/>
            <a:ahLst/>
            <a:cxnLst/>
            <a:rect l="l" t="t" r="r" b="b"/>
            <a:pathLst>
              <a:path w="113664" h="97789">
                <a:moveTo>
                  <a:pt x="113369" y="0"/>
                </a:moveTo>
                <a:lnTo>
                  <a:pt x="0" y="9719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70449" y="6760299"/>
            <a:ext cx="2289449" cy="1662785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5761900" y="498749"/>
            <a:ext cx="138747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Contactos</a:t>
            </a:r>
            <a:r>
              <a:rPr sz="1150" b="1" spc="-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0" dirty="0">
                <a:solidFill>
                  <a:srgbClr val="171514"/>
                </a:solidFill>
                <a:latin typeface="Arial"/>
                <a:cs typeface="Arial"/>
              </a:rPr>
              <a:t>directos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19510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730" y="488589"/>
            <a:ext cx="4153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en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</a:t>
            </a:r>
            <a:r>
              <a:rPr sz="105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57729" y="1400449"/>
            <a:ext cx="38481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directo, llamada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continúa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28806" y="2850066"/>
            <a:ext cx="36195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Primavera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687" y="3570664"/>
            <a:ext cx="11728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móvil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27001" y="3974778"/>
            <a:ext cx="1221740" cy="360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spcBef>
                <a:spcPts val="100"/>
              </a:spcBef>
            </a:pP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Campo</a:t>
            </a:r>
            <a:r>
              <a:rPr sz="7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magnético</a:t>
            </a:r>
            <a:endParaRPr sz="7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12700"/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estacionario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61899" y="4580026"/>
            <a:ext cx="13804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Contactos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soplado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730" y="4547006"/>
            <a:ext cx="42373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 directo,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desarrolló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diseño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contacto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soplado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ilustración.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campos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oponen entre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sí.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normales,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fuertes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forzar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312882" y="7402391"/>
            <a:ext cx="11728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móvil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225886" y="8148135"/>
            <a:ext cx="1221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estacionario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5352" y="2767698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2865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92123" y="1600581"/>
            <a:ext cx="2318385" cy="2605405"/>
            <a:chOff x="2937522" y="1600580"/>
            <a:chExt cx="2318385" cy="2605405"/>
          </a:xfrm>
        </p:grpSpPr>
        <p:sp>
          <p:nvSpPr>
            <p:cNvPr id="4" name="object 4"/>
            <p:cNvSpPr/>
            <p:nvPr/>
          </p:nvSpPr>
          <p:spPr>
            <a:xfrm>
              <a:off x="4939195" y="3477272"/>
              <a:ext cx="316865" cy="0"/>
            </a:xfrm>
            <a:custGeom>
              <a:avLst/>
              <a:gdLst/>
              <a:ahLst/>
              <a:cxnLst/>
              <a:rect l="l" t="t" r="r" b="b"/>
              <a:pathLst>
                <a:path w="316864">
                  <a:moveTo>
                    <a:pt x="31664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7522" y="1600580"/>
              <a:ext cx="2197201" cy="260502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279345" y="5113910"/>
            <a:ext cx="1570355" cy="1321435"/>
            <a:chOff x="4224744" y="5113909"/>
            <a:chExt cx="1570355" cy="1321435"/>
          </a:xfrm>
        </p:grpSpPr>
        <p:sp>
          <p:nvSpPr>
            <p:cNvPr id="7" name="object 7"/>
            <p:cNvSpPr/>
            <p:nvPr/>
          </p:nvSpPr>
          <p:spPr>
            <a:xfrm>
              <a:off x="4227030" y="5116195"/>
              <a:ext cx="1565910" cy="1314450"/>
            </a:xfrm>
            <a:custGeom>
              <a:avLst/>
              <a:gdLst/>
              <a:ahLst/>
              <a:cxnLst/>
              <a:rect l="l" t="t" r="r" b="b"/>
              <a:pathLst>
                <a:path w="1565910" h="1314450">
                  <a:moveTo>
                    <a:pt x="770521" y="0"/>
                  </a:moveTo>
                  <a:lnTo>
                    <a:pt x="725200" y="8008"/>
                  </a:lnTo>
                  <a:lnTo>
                    <a:pt x="679638" y="28586"/>
                  </a:lnTo>
                  <a:lnTo>
                    <a:pt x="633847" y="61046"/>
                  </a:lnTo>
                  <a:lnTo>
                    <a:pt x="587841" y="104698"/>
                  </a:lnTo>
                  <a:lnTo>
                    <a:pt x="541633" y="158854"/>
                  </a:lnTo>
                  <a:lnTo>
                    <a:pt x="518458" y="189655"/>
                  </a:lnTo>
                  <a:lnTo>
                    <a:pt x="495237" y="222824"/>
                  </a:lnTo>
                  <a:lnTo>
                    <a:pt x="471972" y="258275"/>
                  </a:lnTo>
                  <a:lnTo>
                    <a:pt x="448665" y="295921"/>
                  </a:lnTo>
                  <a:lnTo>
                    <a:pt x="425317" y="335676"/>
                  </a:lnTo>
                  <a:lnTo>
                    <a:pt x="401930" y="377455"/>
                  </a:lnTo>
                  <a:lnTo>
                    <a:pt x="378506" y="421171"/>
                  </a:lnTo>
                  <a:lnTo>
                    <a:pt x="355047" y="466738"/>
                  </a:lnTo>
                  <a:lnTo>
                    <a:pt x="331553" y="514070"/>
                  </a:lnTo>
                  <a:lnTo>
                    <a:pt x="308027" y="563081"/>
                  </a:lnTo>
                  <a:lnTo>
                    <a:pt x="284471" y="613684"/>
                  </a:lnTo>
                  <a:lnTo>
                    <a:pt x="260885" y="665795"/>
                  </a:lnTo>
                  <a:lnTo>
                    <a:pt x="237272" y="719326"/>
                  </a:lnTo>
                  <a:lnTo>
                    <a:pt x="213634" y="774191"/>
                  </a:lnTo>
                  <a:lnTo>
                    <a:pt x="189971" y="830305"/>
                  </a:lnTo>
                  <a:lnTo>
                    <a:pt x="166286" y="887581"/>
                  </a:lnTo>
                  <a:lnTo>
                    <a:pt x="142580" y="945933"/>
                  </a:lnTo>
                  <a:lnTo>
                    <a:pt x="118854" y="1005276"/>
                  </a:lnTo>
                  <a:lnTo>
                    <a:pt x="95112" y="1065522"/>
                  </a:lnTo>
                  <a:lnTo>
                    <a:pt x="47581" y="1188383"/>
                  </a:lnTo>
                  <a:lnTo>
                    <a:pt x="0" y="1313827"/>
                  </a:lnTo>
                  <a:lnTo>
                    <a:pt x="1565732" y="1313827"/>
                  </a:lnTo>
                  <a:lnTo>
                    <a:pt x="1434587" y="978622"/>
                  </a:lnTo>
                  <a:lnTo>
                    <a:pt x="1390647" y="868503"/>
                  </a:lnTo>
                  <a:lnTo>
                    <a:pt x="1368560" y="814280"/>
                  </a:lnTo>
                  <a:lnTo>
                    <a:pt x="1346374" y="760771"/>
                  </a:lnTo>
                  <a:lnTo>
                    <a:pt x="1324071" y="708097"/>
                  </a:lnTo>
                  <a:lnTo>
                    <a:pt x="1301635" y="656375"/>
                  </a:lnTo>
                  <a:lnTo>
                    <a:pt x="1279050" y="605723"/>
                  </a:lnTo>
                  <a:lnTo>
                    <a:pt x="1256299" y="556261"/>
                  </a:lnTo>
                  <a:lnTo>
                    <a:pt x="1233366" y="508107"/>
                  </a:lnTo>
                  <a:lnTo>
                    <a:pt x="1210233" y="461378"/>
                  </a:lnTo>
                  <a:lnTo>
                    <a:pt x="1186885" y="416195"/>
                  </a:lnTo>
                  <a:lnTo>
                    <a:pt x="1163306" y="372674"/>
                  </a:lnTo>
                  <a:lnTo>
                    <a:pt x="1139477" y="330935"/>
                  </a:lnTo>
                  <a:lnTo>
                    <a:pt x="1115383" y="291096"/>
                  </a:lnTo>
                  <a:lnTo>
                    <a:pt x="1091008" y="253276"/>
                  </a:lnTo>
                  <a:lnTo>
                    <a:pt x="1066335" y="217592"/>
                  </a:lnTo>
                  <a:lnTo>
                    <a:pt x="1041347" y="184164"/>
                  </a:lnTo>
                  <a:lnTo>
                    <a:pt x="1016027" y="153110"/>
                  </a:lnTo>
                  <a:lnTo>
                    <a:pt x="990360" y="124549"/>
                  </a:lnTo>
                  <a:lnTo>
                    <a:pt x="937917" y="75377"/>
                  </a:lnTo>
                  <a:lnTo>
                    <a:pt x="883884" y="37596"/>
                  </a:lnTo>
                  <a:lnTo>
                    <a:pt x="828130" y="12154"/>
                  </a:lnTo>
                  <a:lnTo>
                    <a:pt x="770521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27030" y="5116195"/>
              <a:ext cx="1565910" cy="1314450"/>
            </a:xfrm>
            <a:custGeom>
              <a:avLst/>
              <a:gdLst/>
              <a:ahLst/>
              <a:cxnLst/>
              <a:rect l="l" t="t" r="r" b="b"/>
              <a:pathLst>
                <a:path w="1565910" h="1314450">
                  <a:moveTo>
                    <a:pt x="0" y="1313827"/>
                  </a:moveTo>
                  <a:lnTo>
                    <a:pt x="23796" y="1250825"/>
                  </a:lnTo>
                  <a:lnTo>
                    <a:pt x="47581" y="1188383"/>
                  </a:lnTo>
                  <a:lnTo>
                    <a:pt x="71353" y="1126587"/>
                  </a:lnTo>
                  <a:lnTo>
                    <a:pt x="95112" y="1065522"/>
                  </a:lnTo>
                  <a:lnTo>
                    <a:pt x="118854" y="1005276"/>
                  </a:lnTo>
                  <a:lnTo>
                    <a:pt x="142580" y="945933"/>
                  </a:lnTo>
                  <a:lnTo>
                    <a:pt x="166286" y="887581"/>
                  </a:lnTo>
                  <a:lnTo>
                    <a:pt x="189971" y="830305"/>
                  </a:lnTo>
                  <a:lnTo>
                    <a:pt x="213634" y="774191"/>
                  </a:lnTo>
                  <a:lnTo>
                    <a:pt x="237272" y="719326"/>
                  </a:lnTo>
                  <a:lnTo>
                    <a:pt x="260885" y="665795"/>
                  </a:lnTo>
                  <a:lnTo>
                    <a:pt x="284471" y="613684"/>
                  </a:lnTo>
                  <a:lnTo>
                    <a:pt x="308027" y="563081"/>
                  </a:lnTo>
                  <a:lnTo>
                    <a:pt x="331553" y="514070"/>
                  </a:lnTo>
                  <a:lnTo>
                    <a:pt x="355047" y="466738"/>
                  </a:lnTo>
                  <a:lnTo>
                    <a:pt x="378506" y="421171"/>
                  </a:lnTo>
                  <a:lnTo>
                    <a:pt x="401930" y="377455"/>
                  </a:lnTo>
                  <a:lnTo>
                    <a:pt x="425317" y="335676"/>
                  </a:lnTo>
                  <a:lnTo>
                    <a:pt x="448665" y="295921"/>
                  </a:lnTo>
                  <a:lnTo>
                    <a:pt x="471972" y="258275"/>
                  </a:lnTo>
                  <a:lnTo>
                    <a:pt x="495237" y="222824"/>
                  </a:lnTo>
                  <a:lnTo>
                    <a:pt x="518458" y="189655"/>
                  </a:lnTo>
                  <a:lnTo>
                    <a:pt x="541633" y="158854"/>
                  </a:lnTo>
                  <a:lnTo>
                    <a:pt x="587841" y="104698"/>
                  </a:lnTo>
                  <a:lnTo>
                    <a:pt x="633847" y="61046"/>
                  </a:lnTo>
                  <a:lnTo>
                    <a:pt x="679638" y="28586"/>
                  </a:lnTo>
                  <a:lnTo>
                    <a:pt x="725200" y="8008"/>
                  </a:lnTo>
                  <a:lnTo>
                    <a:pt x="770521" y="0"/>
                  </a:lnTo>
                  <a:lnTo>
                    <a:pt x="799565" y="4357"/>
                  </a:lnTo>
                  <a:lnTo>
                    <a:pt x="856230" y="23274"/>
                  </a:lnTo>
                  <a:lnTo>
                    <a:pt x="911107" y="55003"/>
                  </a:lnTo>
                  <a:lnTo>
                    <a:pt x="964329" y="98598"/>
                  </a:lnTo>
                  <a:lnTo>
                    <a:pt x="1016027" y="153110"/>
                  </a:lnTo>
                  <a:lnTo>
                    <a:pt x="1041347" y="184164"/>
                  </a:lnTo>
                  <a:lnTo>
                    <a:pt x="1066335" y="217592"/>
                  </a:lnTo>
                  <a:lnTo>
                    <a:pt x="1091008" y="253276"/>
                  </a:lnTo>
                  <a:lnTo>
                    <a:pt x="1115383" y="291096"/>
                  </a:lnTo>
                  <a:lnTo>
                    <a:pt x="1139477" y="330935"/>
                  </a:lnTo>
                  <a:lnTo>
                    <a:pt x="1163306" y="372674"/>
                  </a:lnTo>
                  <a:lnTo>
                    <a:pt x="1186885" y="416195"/>
                  </a:lnTo>
                  <a:lnTo>
                    <a:pt x="1210233" y="461378"/>
                  </a:lnTo>
                  <a:lnTo>
                    <a:pt x="1233366" y="508107"/>
                  </a:lnTo>
                  <a:lnTo>
                    <a:pt x="1256299" y="556261"/>
                  </a:lnTo>
                  <a:lnTo>
                    <a:pt x="1279050" y="605723"/>
                  </a:lnTo>
                  <a:lnTo>
                    <a:pt x="1301635" y="656375"/>
                  </a:lnTo>
                  <a:lnTo>
                    <a:pt x="1324071" y="708097"/>
                  </a:lnTo>
                  <a:lnTo>
                    <a:pt x="1346374" y="760771"/>
                  </a:lnTo>
                  <a:lnTo>
                    <a:pt x="1368560" y="814280"/>
                  </a:lnTo>
                  <a:lnTo>
                    <a:pt x="1390647" y="868503"/>
                  </a:lnTo>
                  <a:lnTo>
                    <a:pt x="1412650" y="923324"/>
                  </a:lnTo>
                  <a:lnTo>
                    <a:pt x="1434587" y="978622"/>
                  </a:lnTo>
                  <a:lnTo>
                    <a:pt x="1456474" y="1034281"/>
                  </a:lnTo>
                  <a:lnTo>
                    <a:pt x="1478326" y="1090181"/>
                  </a:lnTo>
                  <a:lnTo>
                    <a:pt x="1500162" y="1146205"/>
                  </a:lnTo>
                  <a:lnTo>
                    <a:pt x="1521997" y="1202232"/>
                  </a:lnTo>
                  <a:lnTo>
                    <a:pt x="1543848" y="1258146"/>
                  </a:lnTo>
                  <a:lnTo>
                    <a:pt x="1565732" y="1313827"/>
                  </a:lnTo>
                  <a:lnTo>
                    <a:pt x="0" y="131382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27030" y="5748477"/>
              <a:ext cx="815975" cy="684530"/>
            </a:xfrm>
            <a:custGeom>
              <a:avLst/>
              <a:gdLst/>
              <a:ahLst/>
              <a:cxnLst/>
              <a:rect l="l" t="t" r="r" b="b"/>
              <a:pathLst>
                <a:path w="815975" h="684529">
                  <a:moveTo>
                    <a:pt x="401383" y="0"/>
                  </a:moveTo>
                  <a:lnTo>
                    <a:pt x="355440" y="14086"/>
                  </a:lnTo>
                  <a:lnTo>
                    <a:pt x="309049" y="51575"/>
                  </a:lnTo>
                  <a:lnTo>
                    <a:pt x="262259" y="109842"/>
                  </a:lnTo>
                  <a:lnTo>
                    <a:pt x="238730" y="145947"/>
                  </a:lnTo>
                  <a:lnTo>
                    <a:pt x="215120" y="186262"/>
                  </a:lnTo>
                  <a:lnTo>
                    <a:pt x="191435" y="230459"/>
                  </a:lnTo>
                  <a:lnTo>
                    <a:pt x="167681" y="278209"/>
                  </a:lnTo>
                  <a:lnTo>
                    <a:pt x="143865" y="329186"/>
                  </a:lnTo>
                  <a:lnTo>
                    <a:pt x="119992" y="383060"/>
                  </a:lnTo>
                  <a:lnTo>
                    <a:pt x="96069" y="439504"/>
                  </a:lnTo>
                  <a:lnTo>
                    <a:pt x="72102" y="498190"/>
                  </a:lnTo>
                  <a:lnTo>
                    <a:pt x="48098" y="558789"/>
                  </a:lnTo>
                  <a:lnTo>
                    <a:pt x="24061" y="620974"/>
                  </a:lnTo>
                  <a:lnTo>
                    <a:pt x="0" y="684415"/>
                  </a:lnTo>
                  <a:lnTo>
                    <a:pt x="815644" y="684415"/>
                  </a:lnTo>
                  <a:lnTo>
                    <a:pt x="749352" y="514917"/>
                  </a:lnTo>
                  <a:lnTo>
                    <a:pt x="727151" y="459145"/>
                  </a:lnTo>
                  <a:lnTo>
                    <a:pt x="704793" y="404489"/>
                  </a:lnTo>
                  <a:lnTo>
                    <a:pt x="682215" y="351400"/>
                  </a:lnTo>
                  <a:lnTo>
                    <a:pt x="659354" y="300330"/>
                  </a:lnTo>
                  <a:lnTo>
                    <a:pt x="636149" y="251730"/>
                  </a:lnTo>
                  <a:lnTo>
                    <a:pt x="612535" y="206053"/>
                  </a:lnTo>
                  <a:lnTo>
                    <a:pt x="588450" y="163748"/>
                  </a:lnTo>
                  <a:lnTo>
                    <a:pt x="563831" y="125269"/>
                  </a:lnTo>
                  <a:lnTo>
                    <a:pt x="538615" y="91066"/>
                  </a:lnTo>
                  <a:lnTo>
                    <a:pt x="512739" y="61591"/>
                  </a:lnTo>
                  <a:lnTo>
                    <a:pt x="458758" y="18630"/>
                  </a:lnTo>
                  <a:lnTo>
                    <a:pt x="401383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27030" y="5748477"/>
              <a:ext cx="815975" cy="684530"/>
            </a:xfrm>
            <a:custGeom>
              <a:avLst/>
              <a:gdLst/>
              <a:ahLst/>
              <a:cxnLst/>
              <a:rect l="l" t="t" r="r" b="b"/>
              <a:pathLst>
                <a:path w="815975" h="684529">
                  <a:moveTo>
                    <a:pt x="0" y="684415"/>
                  </a:moveTo>
                  <a:lnTo>
                    <a:pt x="24061" y="620974"/>
                  </a:lnTo>
                  <a:lnTo>
                    <a:pt x="48098" y="558789"/>
                  </a:lnTo>
                  <a:lnTo>
                    <a:pt x="72102" y="498190"/>
                  </a:lnTo>
                  <a:lnTo>
                    <a:pt x="96069" y="439504"/>
                  </a:lnTo>
                  <a:lnTo>
                    <a:pt x="119992" y="383060"/>
                  </a:lnTo>
                  <a:lnTo>
                    <a:pt x="143865" y="329186"/>
                  </a:lnTo>
                  <a:lnTo>
                    <a:pt x="167681" y="278209"/>
                  </a:lnTo>
                  <a:lnTo>
                    <a:pt x="191435" y="230459"/>
                  </a:lnTo>
                  <a:lnTo>
                    <a:pt x="215120" y="186262"/>
                  </a:lnTo>
                  <a:lnTo>
                    <a:pt x="238730" y="145947"/>
                  </a:lnTo>
                  <a:lnTo>
                    <a:pt x="262259" y="109842"/>
                  </a:lnTo>
                  <a:lnTo>
                    <a:pt x="285701" y="78275"/>
                  </a:lnTo>
                  <a:lnTo>
                    <a:pt x="332298" y="30069"/>
                  </a:lnTo>
                  <a:lnTo>
                    <a:pt x="378471" y="3953"/>
                  </a:lnTo>
                  <a:lnTo>
                    <a:pt x="401383" y="0"/>
                  </a:lnTo>
                  <a:lnTo>
                    <a:pt x="430526" y="6048"/>
                  </a:lnTo>
                  <a:lnTo>
                    <a:pt x="486141" y="37295"/>
                  </a:lnTo>
                  <a:lnTo>
                    <a:pt x="538615" y="91066"/>
                  </a:lnTo>
                  <a:lnTo>
                    <a:pt x="563831" y="125269"/>
                  </a:lnTo>
                  <a:lnTo>
                    <a:pt x="588450" y="163748"/>
                  </a:lnTo>
                  <a:lnTo>
                    <a:pt x="612535" y="206053"/>
                  </a:lnTo>
                  <a:lnTo>
                    <a:pt x="636149" y="251730"/>
                  </a:lnTo>
                  <a:lnTo>
                    <a:pt x="659354" y="300330"/>
                  </a:lnTo>
                  <a:lnTo>
                    <a:pt x="682215" y="351400"/>
                  </a:lnTo>
                  <a:lnTo>
                    <a:pt x="704793" y="404489"/>
                  </a:lnTo>
                  <a:lnTo>
                    <a:pt x="727151" y="459145"/>
                  </a:lnTo>
                  <a:lnTo>
                    <a:pt x="749352" y="514917"/>
                  </a:lnTo>
                  <a:lnTo>
                    <a:pt x="771460" y="571354"/>
                  </a:lnTo>
                  <a:lnTo>
                    <a:pt x="793536" y="628004"/>
                  </a:lnTo>
                  <a:lnTo>
                    <a:pt x="815644" y="684415"/>
                  </a:lnTo>
                  <a:lnTo>
                    <a:pt x="0" y="6844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261552" y="6512840"/>
            <a:ext cx="60325" cy="71755"/>
            <a:chOff x="4206951" y="6512839"/>
            <a:chExt cx="60325" cy="71755"/>
          </a:xfrm>
        </p:grpSpPr>
        <p:sp>
          <p:nvSpPr>
            <p:cNvPr id="12" name="object 12"/>
            <p:cNvSpPr/>
            <p:nvPr/>
          </p:nvSpPr>
          <p:spPr>
            <a:xfrm>
              <a:off x="4208322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57073" y="0"/>
                  </a:moveTo>
                  <a:lnTo>
                    <a:pt x="0" y="33159"/>
                  </a:lnTo>
                  <a:lnTo>
                    <a:pt x="57073" y="68884"/>
                  </a:lnTo>
                  <a:lnTo>
                    <a:pt x="57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08322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57073" y="0"/>
                  </a:moveTo>
                  <a:lnTo>
                    <a:pt x="57073" y="68884"/>
                  </a:lnTo>
                  <a:lnTo>
                    <a:pt x="0" y="33159"/>
                  </a:lnTo>
                  <a:lnTo>
                    <a:pt x="5707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150324" y="5951664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23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53665" y="6430785"/>
            <a:ext cx="2030095" cy="6985"/>
          </a:xfrm>
          <a:custGeom>
            <a:avLst/>
            <a:gdLst/>
            <a:ahLst/>
            <a:cxnLst/>
            <a:rect l="l" t="t" r="r" b="b"/>
            <a:pathLst>
              <a:path w="2030095" h="6985">
                <a:moveTo>
                  <a:pt x="0" y="0"/>
                </a:moveTo>
                <a:lnTo>
                  <a:pt x="2029968" y="640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36724" y="5740425"/>
            <a:ext cx="548005" cy="6350"/>
          </a:xfrm>
          <a:custGeom>
            <a:avLst/>
            <a:gdLst/>
            <a:ahLst/>
            <a:cxnLst/>
            <a:rect l="l" t="t" r="r" b="b"/>
            <a:pathLst>
              <a:path w="548004" h="6350">
                <a:moveTo>
                  <a:pt x="0" y="6248"/>
                </a:moveTo>
                <a:lnTo>
                  <a:pt x="547877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261551" y="6512840"/>
            <a:ext cx="327660" cy="71755"/>
            <a:chOff x="4206951" y="6512839"/>
            <a:chExt cx="327660" cy="71755"/>
          </a:xfrm>
        </p:grpSpPr>
        <p:sp>
          <p:nvSpPr>
            <p:cNvPr id="18" name="object 18"/>
            <p:cNvSpPr/>
            <p:nvPr/>
          </p:nvSpPr>
          <p:spPr>
            <a:xfrm>
              <a:off x="4251502" y="6549085"/>
              <a:ext cx="283210" cy="0"/>
            </a:xfrm>
            <a:custGeom>
              <a:avLst/>
              <a:gdLst/>
              <a:ahLst/>
              <a:cxnLst/>
              <a:rect l="l" t="t" r="r" b="b"/>
              <a:pathLst>
                <a:path w="283210">
                  <a:moveTo>
                    <a:pt x="0" y="0"/>
                  </a:moveTo>
                  <a:lnTo>
                    <a:pt x="28291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08322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57073" y="0"/>
                  </a:moveTo>
                  <a:lnTo>
                    <a:pt x="0" y="33159"/>
                  </a:lnTo>
                  <a:lnTo>
                    <a:pt x="57073" y="68884"/>
                  </a:lnTo>
                  <a:lnTo>
                    <a:pt x="57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8322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57073" y="0"/>
                  </a:moveTo>
                  <a:lnTo>
                    <a:pt x="57073" y="68884"/>
                  </a:lnTo>
                  <a:lnTo>
                    <a:pt x="0" y="33159"/>
                  </a:lnTo>
                  <a:lnTo>
                    <a:pt x="5707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9737534" y="6512840"/>
            <a:ext cx="322580" cy="71755"/>
            <a:chOff x="4682934" y="6512839"/>
            <a:chExt cx="322580" cy="71755"/>
          </a:xfrm>
        </p:grpSpPr>
        <p:sp>
          <p:nvSpPr>
            <p:cNvPr id="22" name="object 22"/>
            <p:cNvSpPr/>
            <p:nvPr/>
          </p:nvSpPr>
          <p:spPr>
            <a:xfrm>
              <a:off x="4682934" y="6549085"/>
              <a:ext cx="277495" cy="0"/>
            </a:xfrm>
            <a:custGeom>
              <a:avLst/>
              <a:gdLst/>
              <a:ahLst/>
              <a:cxnLst/>
              <a:rect l="l" t="t" r="r" b="b"/>
              <a:pathLst>
                <a:path w="277495">
                  <a:moveTo>
                    <a:pt x="277495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46535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0" y="0"/>
                  </a:moveTo>
                  <a:lnTo>
                    <a:pt x="0" y="68884"/>
                  </a:lnTo>
                  <a:lnTo>
                    <a:pt x="57073" y="331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46535" y="6514211"/>
              <a:ext cx="57150" cy="69215"/>
            </a:xfrm>
            <a:custGeom>
              <a:avLst/>
              <a:gdLst/>
              <a:ahLst/>
              <a:cxnLst/>
              <a:rect l="l" t="t" r="r" b="b"/>
              <a:pathLst>
                <a:path w="57150" h="69215">
                  <a:moveTo>
                    <a:pt x="0" y="0"/>
                  </a:moveTo>
                  <a:lnTo>
                    <a:pt x="0" y="68884"/>
                  </a:lnTo>
                  <a:lnTo>
                    <a:pt x="57073" y="3315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10172623" y="6158307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406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6709" y="6279007"/>
            <a:ext cx="71627" cy="12378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36709" y="5774843"/>
            <a:ext cx="71627" cy="23714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35426" y="5704370"/>
            <a:ext cx="83108" cy="8313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51911" y="5909196"/>
            <a:ext cx="83108" cy="83121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957820" y="485800"/>
            <a:ext cx="39687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 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aumenta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rápidamente, lo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rodean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ayuda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más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forzándolos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separarse.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94874" y="2685887"/>
            <a:ext cx="11728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móvil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71378" y="3431631"/>
            <a:ext cx="1221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Brazo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</a:t>
            </a:r>
            <a:r>
              <a:rPr sz="6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estacionario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7798" y="4311696"/>
            <a:ext cx="4076700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requerido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soplado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dañino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2125345">
              <a:tabLst>
                <a:tab pos="2709545" algn="l"/>
              </a:tabLst>
            </a:pPr>
            <a:r>
              <a:rPr sz="9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01464" y="5651230"/>
            <a:ext cx="97790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14624" y="5651230"/>
            <a:ext cx="6267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2775" algn="l"/>
              </a:tabLst>
            </a:pPr>
            <a:r>
              <a:rPr sz="850" u="dash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57777" y="5876019"/>
            <a:ext cx="10890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detectada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16542" y="5935492"/>
            <a:ext cx="2529205" cy="3695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523875">
              <a:spcBef>
                <a:spcPts val="365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IP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225"/>
              </a:spcBef>
              <a:tabLst>
                <a:tab pos="1410335" algn="l"/>
              </a:tabLst>
            </a:pPr>
            <a:r>
              <a:rPr sz="8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-125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soplado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28969" y="6436597"/>
            <a:ext cx="965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61990" y="6889375"/>
            <a:ext cx="13512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Conjunto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conducto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arco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752" y="6816986"/>
            <a:ext cx="4013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continúa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extingue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detiene.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820" y="7732654"/>
            <a:ext cx="4339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razones.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dañar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ioniza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gases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extingue rápidamente,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presión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gases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ionizados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rompa.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01668" y="1602213"/>
            <a:ext cx="1630680" cy="1564005"/>
            <a:chOff x="5547068" y="1602212"/>
            <a:chExt cx="1630680" cy="1564005"/>
          </a:xfrm>
        </p:grpSpPr>
        <p:sp>
          <p:nvSpPr>
            <p:cNvPr id="3" name="object 3"/>
            <p:cNvSpPr/>
            <p:nvPr/>
          </p:nvSpPr>
          <p:spPr>
            <a:xfrm>
              <a:off x="5838723" y="2788716"/>
              <a:ext cx="1307465" cy="371475"/>
            </a:xfrm>
            <a:custGeom>
              <a:avLst/>
              <a:gdLst/>
              <a:ahLst/>
              <a:cxnLst/>
              <a:rect l="l" t="t" r="r" b="b"/>
              <a:pathLst>
                <a:path w="1307465" h="371475">
                  <a:moveTo>
                    <a:pt x="125056" y="0"/>
                  </a:moveTo>
                  <a:lnTo>
                    <a:pt x="92364" y="1216"/>
                  </a:lnTo>
                  <a:lnTo>
                    <a:pt x="61447" y="4768"/>
                  </a:lnTo>
                  <a:lnTo>
                    <a:pt x="32718" y="10512"/>
                  </a:lnTo>
                  <a:lnTo>
                    <a:pt x="6591" y="18300"/>
                  </a:lnTo>
                  <a:lnTo>
                    <a:pt x="5080" y="18300"/>
                  </a:lnTo>
                  <a:lnTo>
                    <a:pt x="2946" y="19811"/>
                  </a:lnTo>
                  <a:lnTo>
                    <a:pt x="1409" y="21945"/>
                  </a:lnTo>
                  <a:lnTo>
                    <a:pt x="711" y="24193"/>
                  </a:lnTo>
                  <a:lnTo>
                    <a:pt x="0" y="233375"/>
                  </a:lnTo>
                  <a:lnTo>
                    <a:pt x="0" y="242112"/>
                  </a:lnTo>
                  <a:lnTo>
                    <a:pt x="23223" y="288239"/>
                  </a:lnTo>
                  <a:lnTo>
                    <a:pt x="66548" y="305815"/>
                  </a:lnTo>
                  <a:lnTo>
                    <a:pt x="1003604" y="307251"/>
                  </a:lnTo>
                  <a:lnTo>
                    <a:pt x="1021156" y="308450"/>
                  </a:lnTo>
                  <a:lnTo>
                    <a:pt x="1037466" y="313005"/>
                  </a:lnTo>
                  <a:lnTo>
                    <a:pt x="1052389" y="320725"/>
                  </a:lnTo>
                  <a:lnTo>
                    <a:pt x="1065784" y="331419"/>
                  </a:lnTo>
                  <a:lnTo>
                    <a:pt x="1091042" y="351040"/>
                  </a:lnTo>
                  <a:lnTo>
                    <a:pt x="1120059" y="364491"/>
                  </a:lnTo>
                  <a:lnTo>
                    <a:pt x="1151935" y="371086"/>
                  </a:lnTo>
                  <a:lnTo>
                    <a:pt x="1185773" y="370141"/>
                  </a:lnTo>
                  <a:lnTo>
                    <a:pt x="1229532" y="356630"/>
                  </a:lnTo>
                  <a:lnTo>
                    <a:pt x="1265506" y="331052"/>
                  </a:lnTo>
                  <a:lnTo>
                    <a:pt x="1291740" y="296063"/>
                  </a:lnTo>
                  <a:lnTo>
                    <a:pt x="1306280" y="254321"/>
                  </a:lnTo>
                  <a:lnTo>
                    <a:pt x="1307172" y="208483"/>
                  </a:lnTo>
                  <a:lnTo>
                    <a:pt x="1293311" y="164693"/>
                  </a:lnTo>
                  <a:lnTo>
                    <a:pt x="1267506" y="128585"/>
                  </a:lnTo>
                  <a:lnTo>
                    <a:pt x="1232396" y="102232"/>
                  </a:lnTo>
                  <a:lnTo>
                    <a:pt x="1190620" y="87707"/>
                  </a:lnTo>
                  <a:lnTo>
                    <a:pt x="1144816" y="87083"/>
                  </a:lnTo>
                  <a:lnTo>
                    <a:pt x="1134949" y="88676"/>
                  </a:lnTo>
                  <a:lnTo>
                    <a:pt x="1125246" y="91187"/>
                  </a:lnTo>
                  <a:lnTo>
                    <a:pt x="1115832" y="94386"/>
                  </a:lnTo>
                  <a:lnTo>
                    <a:pt x="1100498" y="100641"/>
                  </a:lnTo>
                  <a:lnTo>
                    <a:pt x="1093789" y="102896"/>
                  </a:lnTo>
                  <a:lnTo>
                    <a:pt x="1086815" y="104735"/>
                  </a:lnTo>
                  <a:lnTo>
                    <a:pt x="1079690" y="106083"/>
                  </a:lnTo>
                  <a:lnTo>
                    <a:pt x="1073912" y="106768"/>
                  </a:lnTo>
                  <a:lnTo>
                    <a:pt x="635000" y="106768"/>
                  </a:lnTo>
                  <a:lnTo>
                    <a:pt x="629094" y="107594"/>
                  </a:lnTo>
                  <a:lnTo>
                    <a:pt x="624014" y="104647"/>
                  </a:lnTo>
                  <a:lnTo>
                    <a:pt x="621080" y="100279"/>
                  </a:lnTo>
                  <a:lnTo>
                    <a:pt x="621080" y="100990"/>
                  </a:lnTo>
                  <a:lnTo>
                    <a:pt x="597399" y="73201"/>
                  </a:lnTo>
                  <a:lnTo>
                    <a:pt x="567116" y="53328"/>
                  </a:lnTo>
                  <a:lnTo>
                    <a:pt x="532164" y="42659"/>
                  </a:lnTo>
                  <a:lnTo>
                    <a:pt x="494474" y="42481"/>
                  </a:lnTo>
                  <a:lnTo>
                    <a:pt x="466862" y="49722"/>
                  </a:lnTo>
                  <a:lnTo>
                    <a:pt x="442391" y="62274"/>
                  </a:lnTo>
                  <a:lnTo>
                    <a:pt x="421483" y="79378"/>
                  </a:lnTo>
                  <a:lnTo>
                    <a:pt x="404558" y="100279"/>
                  </a:lnTo>
                  <a:lnTo>
                    <a:pt x="403047" y="103123"/>
                  </a:lnTo>
                  <a:lnTo>
                    <a:pt x="399376" y="106083"/>
                  </a:lnTo>
                  <a:lnTo>
                    <a:pt x="395732" y="106768"/>
                  </a:lnTo>
                  <a:lnTo>
                    <a:pt x="294017" y="106083"/>
                  </a:lnTo>
                  <a:lnTo>
                    <a:pt x="280375" y="104012"/>
                  </a:lnTo>
                  <a:lnTo>
                    <a:pt x="268652" y="97304"/>
                  </a:lnTo>
                  <a:lnTo>
                    <a:pt x="259934" y="86752"/>
                  </a:lnTo>
                  <a:lnTo>
                    <a:pt x="255308" y="73151"/>
                  </a:lnTo>
                  <a:lnTo>
                    <a:pt x="255308" y="27851"/>
                  </a:lnTo>
                  <a:lnTo>
                    <a:pt x="254596" y="27851"/>
                  </a:lnTo>
                  <a:lnTo>
                    <a:pt x="255308" y="27127"/>
                  </a:lnTo>
                  <a:lnTo>
                    <a:pt x="254596" y="23482"/>
                  </a:lnTo>
                  <a:lnTo>
                    <a:pt x="252361" y="21234"/>
                  </a:lnTo>
                  <a:lnTo>
                    <a:pt x="248716" y="19811"/>
                  </a:lnTo>
                  <a:lnTo>
                    <a:pt x="249415" y="19811"/>
                  </a:lnTo>
                  <a:lnTo>
                    <a:pt x="222490" y="11744"/>
                  </a:lnTo>
                  <a:lnTo>
                    <a:pt x="192465" y="5486"/>
                  </a:lnTo>
                  <a:lnTo>
                    <a:pt x="159825" y="1438"/>
                  </a:lnTo>
                  <a:lnTo>
                    <a:pt x="125056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38723" y="2788716"/>
              <a:ext cx="1307465" cy="371475"/>
            </a:xfrm>
            <a:custGeom>
              <a:avLst/>
              <a:gdLst/>
              <a:ahLst/>
              <a:cxnLst/>
              <a:rect l="l" t="t" r="r" b="b"/>
              <a:pathLst>
                <a:path w="1307465" h="371475">
                  <a:moveTo>
                    <a:pt x="0" y="233375"/>
                  </a:moveTo>
                  <a:lnTo>
                    <a:pt x="711" y="24193"/>
                  </a:lnTo>
                  <a:lnTo>
                    <a:pt x="1409" y="21945"/>
                  </a:lnTo>
                  <a:lnTo>
                    <a:pt x="2946" y="19811"/>
                  </a:lnTo>
                  <a:lnTo>
                    <a:pt x="5080" y="18300"/>
                  </a:lnTo>
                  <a:lnTo>
                    <a:pt x="6591" y="18300"/>
                  </a:lnTo>
                  <a:lnTo>
                    <a:pt x="32718" y="10512"/>
                  </a:lnTo>
                  <a:lnTo>
                    <a:pt x="61447" y="4768"/>
                  </a:lnTo>
                  <a:lnTo>
                    <a:pt x="92364" y="1216"/>
                  </a:lnTo>
                  <a:lnTo>
                    <a:pt x="125056" y="0"/>
                  </a:lnTo>
                  <a:lnTo>
                    <a:pt x="159825" y="1438"/>
                  </a:lnTo>
                  <a:lnTo>
                    <a:pt x="192465" y="5486"/>
                  </a:lnTo>
                  <a:lnTo>
                    <a:pt x="222490" y="11744"/>
                  </a:lnTo>
                  <a:lnTo>
                    <a:pt x="249415" y="19811"/>
                  </a:lnTo>
                  <a:lnTo>
                    <a:pt x="248716" y="19811"/>
                  </a:lnTo>
                  <a:lnTo>
                    <a:pt x="252361" y="21234"/>
                  </a:lnTo>
                  <a:lnTo>
                    <a:pt x="254596" y="23482"/>
                  </a:lnTo>
                  <a:lnTo>
                    <a:pt x="255308" y="27127"/>
                  </a:lnTo>
                  <a:lnTo>
                    <a:pt x="254596" y="27851"/>
                  </a:lnTo>
                  <a:lnTo>
                    <a:pt x="255308" y="27851"/>
                  </a:lnTo>
                  <a:lnTo>
                    <a:pt x="255308" y="67373"/>
                  </a:lnTo>
                  <a:lnTo>
                    <a:pt x="255308" y="73151"/>
                  </a:lnTo>
                  <a:lnTo>
                    <a:pt x="259934" y="86752"/>
                  </a:lnTo>
                  <a:lnTo>
                    <a:pt x="268652" y="97304"/>
                  </a:lnTo>
                  <a:lnTo>
                    <a:pt x="280375" y="104012"/>
                  </a:lnTo>
                  <a:lnTo>
                    <a:pt x="294017" y="106083"/>
                  </a:lnTo>
                  <a:lnTo>
                    <a:pt x="395732" y="106768"/>
                  </a:lnTo>
                  <a:lnTo>
                    <a:pt x="399376" y="106083"/>
                  </a:lnTo>
                  <a:lnTo>
                    <a:pt x="403047" y="103123"/>
                  </a:lnTo>
                  <a:lnTo>
                    <a:pt x="404558" y="100279"/>
                  </a:lnTo>
                  <a:lnTo>
                    <a:pt x="421483" y="79378"/>
                  </a:lnTo>
                  <a:lnTo>
                    <a:pt x="442391" y="62274"/>
                  </a:lnTo>
                  <a:lnTo>
                    <a:pt x="466862" y="49722"/>
                  </a:lnTo>
                  <a:lnTo>
                    <a:pt x="494474" y="42481"/>
                  </a:lnTo>
                  <a:lnTo>
                    <a:pt x="532164" y="42659"/>
                  </a:lnTo>
                  <a:lnTo>
                    <a:pt x="567116" y="53328"/>
                  </a:lnTo>
                  <a:lnTo>
                    <a:pt x="597399" y="73201"/>
                  </a:lnTo>
                  <a:lnTo>
                    <a:pt x="621080" y="100990"/>
                  </a:lnTo>
                  <a:lnTo>
                    <a:pt x="621080" y="100279"/>
                  </a:lnTo>
                  <a:lnTo>
                    <a:pt x="624014" y="104647"/>
                  </a:lnTo>
                  <a:lnTo>
                    <a:pt x="629094" y="107594"/>
                  </a:lnTo>
                  <a:lnTo>
                    <a:pt x="635000" y="106768"/>
                  </a:lnTo>
                  <a:lnTo>
                    <a:pt x="1062126" y="106768"/>
                  </a:lnTo>
                  <a:lnTo>
                    <a:pt x="1068006" y="106768"/>
                  </a:lnTo>
                  <a:lnTo>
                    <a:pt x="1073912" y="106768"/>
                  </a:lnTo>
                  <a:lnTo>
                    <a:pt x="1079690" y="106083"/>
                  </a:lnTo>
                  <a:lnTo>
                    <a:pt x="1086815" y="104735"/>
                  </a:lnTo>
                  <a:lnTo>
                    <a:pt x="1093789" y="102896"/>
                  </a:lnTo>
                  <a:lnTo>
                    <a:pt x="1100498" y="100641"/>
                  </a:lnTo>
                  <a:lnTo>
                    <a:pt x="1106830" y="98043"/>
                  </a:lnTo>
                  <a:lnTo>
                    <a:pt x="1115832" y="94386"/>
                  </a:lnTo>
                  <a:lnTo>
                    <a:pt x="1125246" y="91187"/>
                  </a:lnTo>
                  <a:lnTo>
                    <a:pt x="1134949" y="88676"/>
                  </a:lnTo>
                  <a:lnTo>
                    <a:pt x="1144816" y="87083"/>
                  </a:lnTo>
                  <a:lnTo>
                    <a:pt x="1190620" y="87707"/>
                  </a:lnTo>
                  <a:lnTo>
                    <a:pt x="1232396" y="102232"/>
                  </a:lnTo>
                  <a:lnTo>
                    <a:pt x="1267506" y="128585"/>
                  </a:lnTo>
                  <a:lnTo>
                    <a:pt x="1293311" y="164693"/>
                  </a:lnTo>
                  <a:lnTo>
                    <a:pt x="1307172" y="208483"/>
                  </a:lnTo>
                  <a:lnTo>
                    <a:pt x="1306280" y="254321"/>
                  </a:lnTo>
                  <a:lnTo>
                    <a:pt x="1291740" y="296063"/>
                  </a:lnTo>
                  <a:lnTo>
                    <a:pt x="1265506" y="331052"/>
                  </a:lnTo>
                  <a:lnTo>
                    <a:pt x="1229532" y="356630"/>
                  </a:lnTo>
                  <a:lnTo>
                    <a:pt x="1185773" y="370141"/>
                  </a:lnTo>
                  <a:lnTo>
                    <a:pt x="1151935" y="371086"/>
                  </a:lnTo>
                  <a:lnTo>
                    <a:pt x="1120059" y="364491"/>
                  </a:lnTo>
                  <a:lnTo>
                    <a:pt x="1091042" y="351040"/>
                  </a:lnTo>
                  <a:lnTo>
                    <a:pt x="1065784" y="331419"/>
                  </a:lnTo>
                  <a:lnTo>
                    <a:pt x="1052389" y="320725"/>
                  </a:lnTo>
                  <a:lnTo>
                    <a:pt x="1037466" y="313005"/>
                  </a:lnTo>
                  <a:lnTo>
                    <a:pt x="1021156" y="308450"/>
                  </a:lnTo>
                  <a:lnTo>
                    <a:pt x="1003604" y="307251"/>
                  </a:lnTo>
                  <a:lnTo>
                    <a:pt x="66548" y="305815"/>
                  </a:lnTo>
                  <a:lnTo>
                    <a:pt x="43096" y="300647"/>
                  </a:lnTo>
                  <a:lnTo>
                    <a:pt x="23223" y="288239"/>
                  </a:lnTo>
                  <a:lnTo>
                    <a:pt x="8553" y="269811"/>
                  </a:lnTo>
                  <a:lnTo>
                    <a:pt x="711" y="246583"/>
                  </a:lnTo>
                  <a:lnTo>
                    <a:pt x="0" y="242112"/>
                  </a:lnTo>
                  <a:lnTo>
                    <a:pt x="0" y="237743"/>
                  </a:lnTo>
                  <a:lnTo>
                    <a:pt x="0" y="233375"/>
                  </a:lnTo>
                  <a:close/>
                </a:path>
              </a:pathLst>
            </a:custGeom>
            <a:ln w="12699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58421" y="1800453"/>
              <a:ext cx="1204595" cy="1276350"/>
            </a:xfrm>
            <a:custGeom>
              <a:avLst/>
              <a:gdLst/>
              <a:ahLst/>
              <a:cxnLst/>
              <a:rect l="l" t="t" r="r" b="b"/>
              <a:pathLst>
                <a:path w="1204595" h="1276350">
                  <a:moveTo>
                    <a:pt x="90728" y="0"/>
                  </a:moveTo>
                  <a:lnTo>
                    <a:pt x="60769" y="28549"/>
                  </a:lnTo>
                  <a:lnTo>
                    <a:pt x="60769" y="29273"/>
                  </a:lnTo>
                  <a:lnTo>
                    <a:pt x="60045" y="29273"/>
                  </a:lnTo>
                  <a:lnTo>
                    <a:pt x="60045" y="29971"/>
                  </a:lnTo>
                  <a:lnTo>
                    <a:pt x="57810" y="32918"/>
                  </a:lnTo>
                  <a:lnTo>
                    <a:pt x="57099" y="36588"/>
                  </a:lnTo>
                  <a:lnTo>
                    <a:pt x="98864" y="92087"/>
                  </a:lnTo>
                  <a:lnTo>
                    <a:pt x="150787" y="149961"/>
                  </a:lnTo>
                  <a:lnTo>
                    <a:pt x="203317" y="198323"/>
                  </a:lnTo>
                  <a:lnTo>
                    <a:pt x="255333" y="236321"/>
                  </a:lnTo>
                  <a:lnTo>
                    <a:pt x="256032" y="236321"/>
                  </a:lnTo>
                  <a:lnTo>
                    <a:pt x="256032" y="237032"/>
                  </a:lnTo>
                  <a:lnTo>
                    <a:pt x="256844" y="237032"/>
                  </a:lnTo>
                  <a:lnTo>
                    <a:pt x="257568" y="237756"/>
                  </a:lnTo>
                  <a:lnTo>
                    <a:pt x="260515" y="238455"/>
                  </a:lnTo>
                  <a:lnTo>
                    <a:pt x="263359" y="238455"/>
                  </a:lnTo>
                  <a:lnTo>
                    <a:pt x="265595" y="237032"/>
                  </a:lnTo>
                  <a:lnTo>
                    <a:pt x="275698" y="227482"/>
                  </a:lnTo>
                  <a:lnTo>
                    <a:pt x="243649" y="227482"/>
                  </a:lnTo>
                  <a:lnTo>
                    <a:pt x="278689" y="195391"/>
                  </a:lnTo>
                  <a:lnTo>
                    <a:pt x="142150" y="53454"/>
                  </a:lnTo>
                  <a:lnTo>
                    <a:pt x="68795" y="53454"/>
                  </a:lnTo>
                  <a:lnTo>
                    <a:pt x="107594" y="17589"/>
                  </a:lnTo>
                  <a:lnTo>
                    <a:pt x="90728" y="0"/>
                  </a:lnTo>
                  <a:close/>
                </a:path>
                <a:path w="1204595" h="1276350">
                  <a:moveTo>
                    <a:pt x="214376" y="1003604"/>
                  </a:moveTo>
                  <a:lnTo>
                    <a:pt x="0" y="1003604"/>
                  </a:lnTo>
                  <a:lnTo>
                    <a:pt x="0" y="1041006"/>
                  </a:lnTo>
                  <a:lnTo>
                    <a:pt x="214376" y="1041006"/>
                  </a:lnTo>
                  <a:lnTo>
                    <a:pt x="214376" y="1003604"/>
                  </a:lnTo>
                  <a:close/>
                </a:path>
                <a:path w="1204595" h="1276350">
                  <a:moveTo>
                    <a:pt x="486460" y="1111211"/>
                  </a:moveTo>
                  <a:lnTo>
                    <a:pt x="468560" y="1117481"/>
                  </a:lnTo>
                  <a:lnTo>
                    <a:pt x="455109" y="1129641"/>
                  </a:lnTo>
                  <a:lnTo>
                    <a:pt x="447275" y="1145918"/>
                  </a:lnTo>
                  <a:lnTo>
                    <a:pt x="446227" y="1164539"/>
                  </a:lnTo>
                  <a:lnTo>
                    <a:pt x="452520" y="1182484"/>
                  </a:lnTo>
                  <a:lnTo>
                    <a:pt x="464719" y="1195933"/>
                  </a:lnTo>
                  <a:lnTo>
                    <a:pt x="481036" y="1203744"/>
                  </a:lnTo>
                  <a:lnTo>
                    <a:pt x="499681" y="1204772"/>
                  </a:lnTo>
                  <a:lnTo>
                    <a:pt x="517281" y="1198496"/>
                  </a:lnTo>
                  <a:lnTo>
                    <a:pt x="528909" y="1188008"/>
                  </a:lnTo>
                  <a:lnTo>
                    <a:pt x="497420" y="1188008"/>
                  </a:lnTo>
                  <a:lnTo>
                    <a:pt x="485309" y="1187265"/>
                  </a:lnTo>
                  <a:lnTo>
                    <a:pt x="474818" y="1182293"/>
                  </a:lnTo>
                  <a:lnTo>
                    <a:pt x="467045" y="1173778"/>
                  </a:lnTo>
                  <a:lnTo>
                    <a:pt x="463092" y="1162405"/>
                  </a:lnTo>
                  <a:lnTo>
                    <a:pt x="463898" y="1150641"/>
                  </a:lnTo>
                  <a:lnTo>
                    <a:pt x="469041" y="1140337"/>
                  </a:lnTo>
                  <a:lnTo>
                    <a:pt x="477610" y="1132660"/>
                  </a:lnTo>
                  <a:lnTo>
                    <a:pt x="488696" y="1128775"/>
                  </a:lnTo>
                  <a:lnTo>
                    <a:pt x="529037" y="1128775"/>
                  </a:lnTo>
                  <a:lnTo>
                    <a:pt x="521412" y="1120346"/>
                  </a:lnTo>
                  <a:lnTo>
                    <a:pt x="505098" y="1112347"/>
                  </a:lnTo>
                  <a:lnTo>
                    <a:pt x="486460" y="1111211"/>
                  </a:lnTo>
                  <a:close/>
                </a:path>
                <a:path w="1204595" h="1276350">
                  <a:moveTo>
                    <a:pt x="488696" y="1128775"/>
                  </a:moveTo>
                  <a:lnTo>
                    <a:pt x="477610" y="1132660"/>
                  </a:lnTo>
                  <a:lnTo>
                    <a:pt x="469041" y="1140337"/>
                  </a:lnTo>
                  <a:lnTo>
                    <a:pt x="463898" y="1150641"/>
                  </a:lnTo>
                  <a:lnTo>
                    <a:pt x="463092" y="1162405"/>
                  </a:lnTo>
                  <a:lnTo>
                    <a:pt x="467045" y="1173778"/>
                  </a:lnTo>
                  <a:lnTo>
                    <a:pt x="474818" y="1182293"/>
                  </a:lnTo>
                  <a:lnTo>
                    <a:pt x="485309" y="1187265"/>
                  </a:lnTo>
                  <a:lnTo>
                    <a:pt x="497420" y="1188008"/>
                  </a:lnTo>
                  <a:lnTo>
                    <a:pt x="508565" y="1184057"/>
                  </a:lnTo>
                  <a:lnTo>
                    <a:pt x="517140" y="1176278"/>
                  </a:lnTo>
                  <a:lnTo>
                    <a:pt x="522263" y="1165754"/>
                  </a:lnTo>
                  <a:lnTo>
                    <a:pt x="523049" y="1153566"/>
                  </a:lnTo>
                  <a:lnTo>
                    <a:pt x="518735" y="1142506"/>
                  </a:lnTo>
                  <a:lnTo>
                    <a:pt x="510825" y="1134046"/>
                  </a:lnTo>
                  <a:lnTo>
                    <a:pt x="500439" y="1129149"/>
                  </a:lnTo>
                  <a:lnTo>
                    <a:pt x="488696" y="1128775"/>
                  </a:lnTo>
                  <a:close/>
                </a:path>
                <a:path w="1204595" h="1276350">
                  <a:moveTo>
                    <a:pt x="529037" y="1128775"/>
                  </a:moveTo>
                  <a:lnTo>
                    <a:pt x="488696" y="1128775"/>
                  </a:lnTo>
                  <a:lnTo>
                    <a:pt x="500439" y="1129149"/>
                  </a:lnTo>
                  <a:lnTo>
                    <a:pt x="510825" y="1134046"/>
                  </a:lnTo>
                  <a:lnTo>
                    <a:pt x="518735" y="1142506"/>
                  </a:lnTo>
                  <a:lnTo>
                    <a:pt x="523049" y="1153566"/>
                  </a:lnTo>
                  <a:lnTo>
                    <a:pt x="522263" y="1165754"/>
                  </a:lnTo>
                  <a:lnTo>
                    <a:pt x="517140" y="1176278"/>
                  </a:lnTo>
                  <a:lnTo>
                    <a:pt x="508565" y="1184057"/>
                  </a:lnTo>
                  <a:lnTo>
                    <a:pt x="497420" y="1188008"/>
                  </a:lnTo>
                  <a:lnTo>
                    <a:pt x="528909" y="1188008"/>
                  </a:lnTo>
                  <a:lnTo>
                    <a:pt x="530766" y="1186333"/>
                  </a:lnTo>
                  <a:lnTo>
                    <a:pt x="538766" y="1170059"/>
                  </a:lnTo>
                  <a:lnTo>
                    <a:pt x="539915" y="1151445"/>
                  </a:lnTo>
                  <a:lnTo>
                    <a:pt x="533614" y="1133836"/>
                  </a:lnTo>
                  <a:lnTo>
                    <a:pt x="529037" y="1128775"/>
                  </a:lnTo>
                  <a:close/>
                </a:path>
                <a:path w="1204595" h="1276350">
                  <a:moveTo>
                    <a:pt x="1136802" y="1158036"/>
                  </a:moveTo>
                  <a:lnTo>
                    <a:pt x="1114712" y="1165859"/>
                  </a:lnTo>
                  <a:lnTo>
                    <a:pt x="1097845" y="1181227"/>
                  </a:lnTo>
                  <a:lnTo>
                    <a:pt x="1087835" y="1201813"/>
                  </a:lnTo>
                  <a:lnTo>
                    <a:pt x="1086319" y="1225295"/>
                  </a:lnTo>
                  <a:lnTo>
                    <a:pt x="1094511" y="1247787"/>
                  </a:lnTo>
                  <a:lnTo>
                    <a:pt x="1109948" y="1264794"/>
                  </a:lnTo>
                  <a:lnTo>
                    <a:pt x="1130586" y="1274678"/>
                  </a:lnTo>
                  <a:lnTo>
                    <a:pt x="1154379" y="1275803"/>
                  </a:lnTo>
                  <a:lnTo>
                    <a:pt x="1176459" y="1267957"/>
                  </a:lnTo>
                  <a:lnTo>
                    <a:pt x="1193255" y="1252551"/>
                  </a:lnTo>
                  <a:lnTo>
                    <a:pt x="1203062" y="1231928"/>
                  </a:lnTo>
                  <a:lnTo>
                    <a:pt x="1204175" y="1208430"/>
                  </a:lnTo>
                  <a:lnTo>
                    <a:pt x="1196386" y="1186040"/>
                  </a:lnTo>
                  <a:lnTo>
                    <a:pt x="1181152" y="1169212"/>
                  </a:lnTo>
                  <a:lnTo>
                    <a:pt x="1160586" y="1159395"/>
                  </a:lnTo>
                  <a:lnTo>
                    <a:pt x="1136802" y="1158036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9170" y="1794103"/>
              <a:ext cx="249034" cy="2511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38723" y="2802636"/>
              <a:ext cx="256540" cy="39370"/>
            </a:xfrm>
            <a:custGeom>
              <a:avLst/>
              <a:gdLst/>
              <a:ahLst/>
              <a:cxnLst/>
              <a:rect l="l" t="t" r="r" b="b"/>
              <a:pathLst>
                <a:path w="256539" h="39369">
                  <a:moveTo>
                    <a:pt x="19697" y="38823"/>
                  </a:moveTo>
                  <a:lnTo>
                    <a:pt x="19697" y="0"/>
                  </a:lnTo>
                </a:path>
                <a:path w="256539" h="39369">
                  <a:moveTo>
                    <a:pt x="234073" y="38823"/>
                  </a:moveTo>
                  <a:lnTo>
                    <a:pt x="234073" y="1422"/>
                  </a:lnTo>
                </a:path>
                <a:path w="256539" h="39369">
                  <a:moveTo>
                    <a:pt x="256032" y="38823"/>
                  </a:moveTo>
                  <a:lnTo>
                    <a:pt x="0" y="38823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8298" y="2905315"/>
              <a:ext cx="106387" cy="1062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8391" y="2952140"/>
              <a:ext cx="130555" cy="1304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8682" y="1608562"/>
              <a:ext cx="1302385" cy="1016000"/>
            </a:xfrm>
            <a:custGeom>
              <a:avLst/>
              <a:gdLst/>
              <a:ahLst/>
              <a:cxnLst/>
              <a:rect l="l" t="t" r="r" b="b"/>
              <a:pathLst>
                <a:path w="1302384" h="1016000">
                  <a:moveTo>
                    <a:pt x="139062" y="0"/>
                  </a:moveTo>
                  <a:lnTo>
                    <a:pt x="97680" y="10973"/>
                  </a:lnTo>
                  <a:lnTo>
                    <a:pt x="5905" y="145777"/>
                  </a:lnTo>
                  <a:lnTo>
                    <a:pt x="1524" y="151657"/>
                  </a:lnTo>
                  <a:lnTo>
                    <a:pt x="0" y="158973"/>
                  </a:lnTo>
                  <a:lnTo>
                    <a:pt x="723" y="166288"/>
                  </a:lnTo>
                  <a:lnTo>
                    <a:pt x="2235" y="172892"/>
                  </a:lnTo>
                  <a:lnTo>
                    <a:pt x="4368" y="178696"/>
                  </a:lnTo>
                  <a:lnTo>
                    <a:pt x="8851" y="183153"/>
                  </a:lnTo>
                  <a:lnTo>
                    <a:pt x="39522" y="215259"/>
                  </a:lnTo>
                  <a:lnTo>
                    <a:pt x="41757" y="218205"/>
                  </a:lnTo>
                  <a:lnTo>
                    <a:pt x="45415" y="219729"/>
                  </a:lnTo>
                  <a:lnTo>
                    <a:pt x="49085" y="218929"/>
                  </a:lnTo>
                  <a:lnTo>
                    <a:pt x="51219" y="218929"/>
                  </a:lnTo>
                  <a:lnTo>
                    <a:pt x="53454" y="217481"/>
                  </a:lnTo>
                  <a:lnTo>
                    <a:pt x="80467" y="191891"/>
                  </a:lnTo>
                  <a:lnTo>
                    <a:pt x="545099" y="675062"/>
                  </a:lnTo>
                  <a:lnTo>
                    <a:pt x="602971" y="719337"/>
                  </a:lnTo>
                  <a:lnTo>
                    <a:pt x="639368" y="739832"/>
                  </a:lnTo>
                  <a:lnTo>
                    <a:pt x="1236281" y="1012616"/>
                  </a:lnTo>
                  <a:lnTo>
                    <a:pt x="1240650" y="1014864"/>
                  </a:lnTo>
                  <a:lnTo>
                    <a:pt x="1245108" y="1015562"/>
                  </a:lnTo>
                  <a:lnTo>
                    <a:pt x="1250188" y="1014864"/>
                  </a:lnTo>
                  <a:lnTo>
                    <a:pt x="1258214" y="1014140"/>
                  </a:lnTo>
                  <a:lnTo>
                    <a:pt x="1264831" y="1008971"/>
                  </a:lnTo>
                  <a:lnTo>
                    <a:pt x="1267764" y="1002456"/>
                  </a:lnTo>
                  <a:lnTo>
                    <a:pt x="1299972" y="927069"/>
                  </a:lnTo>
                  <a:lnTo>
                    <a:pt x="1301407" y="924135"/>
                  </a:lnTo>
                  <a:lnTo>
                    <a:pt x="1302092" y="920465"/>
                  </a:lnTo>
                  <a:lnTo>
                    <a:pt x="1298448" y="758108"/>
                  </a:lnTo>
                  <a:lnTo>
                    <a:pt x="1297749" y="753739"/>
                  </a:lnTo>
                  <a:lnTo>
                    <a:pt x="1297749" y="748570"/>
                  </a:lnTo>
                  <a:lnTo>
                    <a:pt x="1276523" y="694352"/>
                  </a:lnTo>
                  <a:lnTo>
                    <a:pt x="1236281" y="661486"/>
                  </a:lnTo>
                  <a:lnTo>
                    <a:pt x="1147775" y="619119"/>
                  </a:lnTo>
                  <a:lnTo>
                    <a:pt x="1100999" y="607880"/>
                  </a:lnTo>
                  <a:lnTo>
                    <a:pt x="1084173" y="608857"/>
                  </a:lnTo>
                  <a:lnTo>
                    <a:pt x="1075486" y="610680"/>
                  </a:lnTo>
                  <a:lnTo>
                    <a:pt x="1067104" y="612888"/>
                  </a:lnTo>
                  <a:lnTo>
                    <a:pt x="1059027" y="615646"/>
                  </a:lnTo>
                  <a:lnTo>
                    <a:pt x="1051255" y="619119"/>
                  </a:lnTo>
                  <a:lnTo>
                    <a:pt x="998051" y="640484"/>
                  </a:lnTo>
                  <a:lnTo>
                    <a:pt x="943844" y="651654"/>
                  </a:lnTo>
                  <a:lnTo>
                    <a:pt x="890174" y="653708"/>
                  </a:lnTo>
                  <a:lnTo>
                    <a:pt x="838580" y="647723"/>
                  </a:lnTo>
                  <a:lnTo>
                    <a:pt x="790605" y="634779"/>
                  </a:lnTo>
                  <a:lnTo>
                    <a:pt x="747787" y="615954"/>
                  </a:lnTo>
                  <a:lnTo>
                    <a:pt x="711667" y="592327"/>
                  </a:lnTo>
                  <a:lnTo>
                    <a:pt x="683785" y="564977"/>
                  </a:lnTo>
                  <a:lnTo>
                    <a:pt x="643737" y="475761"/>
                  </a:lnTo>
                  <a:lnTo>
                    <a:pt x="643737" y="474237"/>
                  </a:lnTo>
                  <a:lnTo>
                    <a:pt x="643026" y="473526"/>
                  </a:lnTo>
                  <a:lnTo>
                    <a:pt x="663549" y="450869"/>
                  </a:lnTo>
                  <a:lnTo>
                    <a:pt x="667918" y="451581"/>
                  </a:lnTo>
                  <a:lnTo>
                    <a:pt x="670864" y="453828"/>
                  </a:lnTo>
                  <a:lnTo>
                    <a:pt x="749096" y="487445"/>
                  </a:lnTo>
                  <a:lnTo>
                    <a:pt x="753465" y="488157"/>
                  </a:lnTo>
                  <a:lnTo>
                    <a:pt x="757123" y="487445"/>
                  </a:lnTo>
                  <a:lnTo>
                    <a:pt x="764594" y="484917"/>
                  </a:lnTo>
                  <a:lnTo>
                    <a:pt x="770213" y="480017"/>
                  </a:lnTo>
                  <a:lnTo>
                    <a:pt x="773503" y="473349"/>
                  </a:lnTo>
                  <a:lnTo>
                    <a:pt x="773988" y="465512"/>
                  </a:lnTo>
                  <a:lnTo>
                    <a:pt x="773290" y="463976"/>
                  </a:lnTo>
                  <a:lnTo>
                    <a:pt x="773290" y="462553"/>
                  </a:lnTo>
                  <a:lnTo>
                    <a:pt x="749096" y="412769"/>
                  </a:lnTo>
                  <a:lnTo>
                    <a:pt x="706570" y="373861"/>
                  </a:lnTo>
                  <a:lnTo>
                    <a:pt x="648119" y="364509"/>
                  </a:lnTo>
                  <a:lnTo>
                    <a:pt x="637133" y="366745"/>
                  </a:lnTo>
                  <a:lnTo>
                    <a:pt x="556666" y="392348"/>
                  </a:lnTo>
                  <a:lnTo>
                    <a:pt x="547660" y="392353"/>
                  </a:lnTo>
                  <a:lnTo>
                    <a:pt x="539329" y="390322"/>
                  </a:lnTo>
                  <a:lnTo>
                    <a:pt x="531815" y="386386"/>
                  </a:lnTo>
                  <a:lnTo>
                    <a:pt x="525259" y="380676"/>
                  </a:lnTo>
                  <a:lnTo>
                    <a:pt x="175564" y="17037"/>
                  </a:lnTo>
                  <a:lnTo>
                    <a:pt x="164671" y="8148"/>
                  </a:lnTo>
                  <a:lnTo>
                    <a:pt x="152620" y="2426"/>
                  </a:lnTo>
                  <a:lnTo>
                    <a:pt x="139062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8290" y="2247646"/>
              <a:ext cx="92443" cy="931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2497" y="2309250"/>
              <a:ext cx="117804" cy="13893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06872" y="1608562"/>
              <a:ext cx="1564005" cy="1043305"/>
            </a:xfrm>
            <a:custGeom>
              <a:avLst/>
              <a:gdLst/>
              <a:ahLst/>
              <a:cxnLst/>
              <a:rect l="l" t="t" r="r" b="b"/>
              <a:pathLst>
                <a:path w="1564004" h="1043305">
                  <a:moveTo>
                    <a:pt x="1558848" y="744201"/>
                  </a:moveTo>
                  <a:lnTo>
                    <a:pt x="1559559" y="748570"/>
                  </a:lnTo>
                  <a:lnTo>
                    <a:pt x="1559559" y="753739"/>
                  </a:lnTo>
                  <a:lnTo>
                    <a:pt x="1560258" y="758108"/>
                  </a:lnTo>
                  <a:lnTo>
                    <a:pt x="1563903" y="916807"/>
                  </a:lnTo>
                  <a:lnTo>
                    <a:pt x="1563903" y="920465"/>
                  </a:lnTo>
                  <a:lnTo>
                    <a:pt x="1563217" y="924135"/>
                  </a:lnTo>
                  <a:lnTo>
                    <a:pt x="1561782" y="927069"/>
                  </a:lnTo>
                  <a:lnTo>
                    <a:pt x="1529575" y="1002456"/>
                  </a:lnTo>
                  <a:lnTo>
                    <a:pt x="1526641" y="1008971"/>
                  </a:lnTo>
                  <a:lnTo>
                    <a:pt x="1520024" y="1014140"/>
                  </a:lnTo>
                  <a:lnTo>
                    <a:pt x="1511998" y="1014864"/>
                  </a:lnTo>
                  <a:lnTo>
                    <a:pt x="1506918" y="1015562"/>
                  </a:lnTo>
                  <a:lnTo>
                    <a:pt x="1502460" y="1014864"/>
                  </a:lnTo>
                  <a:lnTo>
                    <a:pt x="1498091" y="1012616"/>
                  </a:lnTo>
                  <a:lnTo>
                    <a:pt x="901179" y="739832"/>
                  </a:lnTo>
                  <a:lnTo>
                    <a:pt x="889419" y="733912"/>
                  </a:lnTo>
                  <a:lnTo>
                    <a:pt x="877236" y="727101"/>
                  </a:lnTo>
                  <a:lnTo>
                    <a:pt x="864781" y="719337"/>
                  </a:lnTo>
                  <a:lnTo>
                    <a:pt x="852208" y="710559"/>
                  </a:lnTo>
                  <a:lnTo>
                    <a:pt x="835359" y="698833"/>
                  </a:lnTo>
                  <a:lnTo>
                    <a:pt x="820172" y="686883"/>
                  </a:lnTo>
                  <a:lnTo>
                    <a:pt x="806909" y="675062"/>
                  </a:lnTo>
                  <a:lnTo>
                    <a:pt x="795832" y="663721"/>
                  </a:lnTo>
                  <a:lnTo>
                    <a:pt x="342277" y="191891"/>
                  </a:lnTo>
                  <a:lnTo>
                    <a:pt x="316674" y="216072"/>
                  </a:lnTo>
                  <a:lnTo>
                    <a:pt x="315264" y="217481"/>
                  </a:lnTo>
                  <a:lnTo>
                    <a:pt x="313029" y="218929"/>
                  </a:lnTo>
                  <a:lnTo>
                    <a:pt x="310895" y="218929"/>
                  </a:lnTo>
                  <a:lnTo>
                    <a:pt x="307225" y="219729"/>
                  </a:lnTo>
                  <a:lnTo>
                    <a:pt x="303568" y="218205"/>
                  </a:lnTo>
                  <a:lnTo>
                    <a:pt x="301332" y="215259"/>
                  </a:lnTo>
                  <a:lnTo>
                    <a:pt x="270662" y="183153"/>
                  </a:lnTo>
                  <a:lnTo>
                    <a:pt x="266179" y="178696"/>
                  </a:lnTo>
                  <a:lnTo>
                    <a:pt x="264045" y="172892"/>
                  </a:lnTo>
                  <a:lnTo>
                    <a:pt x="262534" y="166288"/>
                  </a:lnTo>
                  <a:lnTo>
                    <a:pt x="261810" y="158973"/>
                  </a:lnTo>
                  <a:lnTo>
                    <a:pt x="263334" y="151657"/>
                  </a:lnTo>
                  <a:lnTo>
                    <a:pt x="267715" y="145777"/>
                  </a:lnTo>
                  <a:lnTo>
                    <a:pt x="340144" y="30245"/>
                  </a:lnTo>
                  <a:lnTo>
                    <a:pt x="371792" y="4653"/>
                  </a:lnTo>
                  <a:lnTo>
                    <a:pt x="400872" y="0"/>
                  </a:lnTo>
                  <a:lnTo>
                    <a:pt x="414431" y="2426"/>
                  </a:lnTo>
                  <a:lnTo>
                    <a:pt x="426482" y="8148"/>
                  </a:lnTo>
                  <a:lnTo>
                    <a:pt x="437375" y="17037"/>
                  </a:lnTo>
                  <a:lnTo>
                    <a:pt x="787069" y="380676"/>
                  </a:lnTo>
                  <a:lnTo>
                    <a:pt x="793625" y="386386"/>
                  </a:lnTo>
                  <a:lnTo>
                    <a:pt x="801139" y="390322"/>
                  </a:lnTo>
                  <a:lnTo>
                    <a:pt x="809470" y="392353"/>
                  </a:lnTo>
                  <a:lnTo>
                    <a:pt x="818476" y="392348"/>
                  </a:lnTo>
                  <a:lnTo>
                    <a:pt x="898944" y="366745"/>
                  </a:lnTo>
                  <a:lnTo>
                    <a:pt x="902601" y="366046"/>
                  </a:lnTo>
                  <a:lnTo>
                    <a:pt x="906259" y="365221"/>
                  </a:lnTo>
                  <a:lnTo>
                    <a:pt x="909929" y="364509"/>
                  </a:lnTo>
                  <a:lnTo>
                    <a:pt x="940434" y="364883"/>
                  </a:lnTo>
                  <a:lnTo>
                    <a:pt x="968381" y="373861"/>
                  </a:lnTo>
                  <a:lnTo>
                    <a:pt x="992347" y="390229"/>
                  </a:lnTo>
                  <a:lnTo>
                    <a:pt x="1010907" y="412769"/>
                  </a:lnTo>
                  <a:lnTo>
                    <a:pt x="1034275" y="461144"/>
                  </a:lnTo>
                  <a:lnTo>
                    <a:pt x="1035100" y="462553"/>
                  </a:lnTo>
                  <a:lnTo>
                    <a:pt x="1035100" y="463976"/>
                  </a:lnTo>
                  <a:lnTo>
                    <a:pt x="1035799" y="465512"/>
                  </a:lnTo>
                  <a:lnTo>
                    <a:pt x="1035314" y="473349"/>
                  </a:lnTo>
                  <a:lnTo>
                    <a:pt x="1032024" y="480017"/>
                  </a:lnTo>
                  <a:lnTo>
                    <a:pt x="1026405" y="484917"/>
                  </a:lnTo>
                  <a:lnTo>
                    <a:pt x="1018933" y="487445"/>
                  </a:lnTo>
                  <a:lnTo>
                    <a:pt x="1015276" y="488157"/>
                  </a:lnTo>
                  <a:lnTo>
                    <a:pt x="1010907" y="487445"/>
                  </a:lnTo>
                  <a:lnTo>
                    <a:pt x="1007262" y="485921"/>
                  </a:lnTo>
                  <a:lnTo>
                    <a:pt x="932675" y="453828"/>
                  </a:lnTo>
                  <a:lnTo>
                    <a:pt x="929728" y="451581"/>
                  </a:lnTo>
                  <a:lnTo>
                    <a:pt x="925360" y="450869"/>
                  </a:lnTo>
                  <a:lnTo>
                    <a:pt x="904836" y="473526"/>
                  </a:lnTo>
                  <a:lnTo>
                    <a:pt x="905548" y="474237"/>
                  </a:lnTo>
                  <a:lnTo>
                    <a:pt x="905548" y="474961"/>
                  </a:lnTo>
                  <a:lnTo>
                    <a:pt x="905548" y="475761"/>
                  </a:lnTo>
                  <a:lnTo>
                    <a:pt x="927493" y="534981"/>
                  </a:lnTo>
                  <a:lnTo>
                    <a:pt x="973477" y="592327"/>
                  </a:lnTo>
                  <a:lnTo>
                    <a:pt x="1009597" y="615954"/>
                  </a:lnTo>
                  <a:lnTo>
                    <a:pt x="1052415" y="634779"/>
                  </a:lnTo>
                  <a:lnTo>
                    <a:pt x="1100391" y="647723"/>
                  </a:lnTo>
                  <a:lnTo>
                    <a:pt x="1151984" y="653708"/>
                  </a:lnTo>
                  <a:lnTo>
                    <a:pt x="1205654" y="651654"/>
                  </a:lnTo>
                  <a:lnTo>
                    <a:pt x="1259862" y="640484"/>
                  </a:lnTo>
                  <a:lnTo>
                    <a:pt x="1313065" y="619119"/>
                  </a:lnTo>
                  <a:lnTo>
                    <a:pt x="1320838" y="615646"/>
                  </a:lnTo>
                  <a:lnTo>
                    <a:pt x="1328915" y="612888"/>
                  </a:lnTo>
                  <a:lnTo>
                    <a:pt x="1337297" y="610680"/>
                  </a:lnTo>
                  <a:lnTo>
                    <a:pt x="1345984" y="608857"/>
                  </a:lnTo>
                  <a:lnTo>
                    <a:pt x="1362810" y="607880"/>
                  </a:lnTo>
                  <a:lnTo>
                    <a:pt x="1379161" y="609307"/>
                  </a:lnTo>
                  <a:lnTo>
                    <a:pt x="1498091" y="661486"/>
                  </a:lnTo>
                  <a:lnTo>
                    <a:pt x="1538333" y="694352"/>
                  </a:lnTo>
                  <a:lnTo>
                    <a:pt x="1551596" y="717606"/>
                  </a:lnTo>
                  <a:lnTo>
                    <a:pt x="1558848" y="744201"/>
                  </a:lnTo>
                </a:path>
                <a:path w="1564004" h="1043305">
                  <a:moveTo>
                    <a:pt x="0" y="350590"/>
                  </a:moveTo>
                  <a:lnTo>
                    <a:pt x="531063" y="678364"/>
                  </a:lnTo>
                </a:path>
                <a:path w="1564004" h="1043305">
                  <a:moveTo>
                    <a:pt x="0" y="581832"/>
                  </a:moveTo>
                  <a:lnTo>
                    <a:pt x="531063" y="799053"/>
                  </a:lnTo>
                </a:path>
                <a:path w="1564004" h="1043305">
                  <a:moveTo>
                    <a:pt x="0" y="811448"/>
                  </a:moveTo>
                  <a:lnTo>
                    <a:pt x="531063" y="920465"/>
                  </a:lnTo>
                </a:path>
                <a:path w="1564004" h="1043305">
                  <a:moveTo>
                    <a:pt x="0" y="1042702"/>
                  </a:moveTo>
                  <a:lnTo>
                    <a:pt x="531063" y="1042702"/>
                  </a:lnTo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53418" y="2013305"/>
              <a:ext cx="249554" cy="633095"/>
            </a:xfrm>
            <a:custGeom>
              <a:avLst/>
              <a:gdLst/>
              <a:ahLst/>
              <a:cxnLst/>
              <a:rect l="l" t="t" r="r" b="b"/>
              <a:pathLst>
                <a:path w="249554" h="633094">
                  <a:moveTo>
                    <a:pt x="72453" y="632764"/>
                  </a:moveTo>
                  <a:lnTo>
                    <a:pt x="121411" y="594779"/>
                  </a:lnTo>
                  <a:lnTo>
                    <a:pt x="57099" y="580135"/>
                  </a:lnTo>
                  <a:lnTo>
                    <a:pt x="114096" y="544995"/>
                  </a:lnTo>
                  <a:lnTo>
                    <a:pt x="0" y="530351"/>
                  </a:lnTo>
                  <a:lnTo>
                    <a:pt x="119989" y="458723"/>
                  </a:lnTo>
                  <a:lnTo>
                    <a:pt x="35864" y="452119"/>
                  </a:lnTo>
                  <a:lnTo>
                    <a:pt x="152196" y="392887"/>
                  </a:lnTo>
                  <a:lnTo>
                    <a:pt x="30683" y="365061"/>
                  </a:lnTo>
                  <a:lnTo>
                    <a:pt x="152196" y="300634"/>
                  </a:lnTo>
                  <a:lnTo>
                    <a:pt x="87782" y="279488"/>
                  </a:lnTo>
                  <a:lnTo>
                    <a:pt x="137566" y="250951"/>
                  </a:lnTo>
                  <a:lnTo>
                    <a:pt x="52628" y="222415"/>
                  </a:lnTo>
                  <a:lnTo>
                    <a:pt x="109740" y="197510"/>
                  </a:lnTo>
                  <a:lnTo>
                    <a:pt x="55587" y="177088"/>
                  </a:lnTo>
                  <a:lnTo>
                    <a:pt x="131686" y="136042"/>
                  </a:lnTo>
                  <a:lnTo>
                    <a:pt x="81889" y="96634"/>
                  </a:lnTo>
                  <a:lnTo>
                    <a:pt x="145605" y="73151"/>
                  </a:lnTo>
                  <a:lnTo>
                    <a:pt x="59956" y="25603"/>
                  </a:lnTo>
                  <a:lnTo>
                    <a:pt x="122935" y="0"/>
                  </a:lnTo>
                </a:path>
                <a:path w="249554" h="633094">
                  <a:moveTo>
                    <a:pt x="180644" y="27127"/>
                  </a:moveTo>
                  <a:lnTo>
                    <a:pt x="152196" y="37299"/>
                  </a:lnTo>
                  <a:lnTo>
                    <a:pt x="223113" y="76809"/>
                  </a:lnTo>
                  <a:lnTo>
                    <a:pt x="152196" y="98043"/>
                  </a:lnTo>
                  <a:lnTo>
                    <a:pt x="223837" y="143357"/>
                  </a:lnTo>
                  <a:lnTo>
                    <a:pt x="134619" y="170472"/>
                  </a:lnTo>
                  <a:lnTo>
                    <a:pt x="186524" y="190195"/>
                  </a:lnTo>
                  <a:lnTo>
                    <a:pt x="122123" y="206362"/>
                  </a:lnTo>
                  <a:lnTo>
                    <a:pt x="206247" y="238467"/>
                  </a:lnTo>
                  <a:lnTo>
                    <a:pt x="150685" y="266293"/>
                  </a:lnTo>
                  <a:lnTo>
                    <a:pt x="223113" y="291896"/>
                  </a:lnTo>
                  <a:lnTo>
                    <a:pt x="131686" y="343103"/>
                  </a:lnTo>
                  <a:lnTo>
                    <a:pt x="226783" y="376021"/>
                  </a:lnTo>
                  <a:lnTo>
                    <a:pt x="152920" y="424294"/>
                  </a:lnTo>
                  <a:lnTo>
                    <a:pt x="225348" y="440435"/>
                  </a:lnTo>
                  <a:lnTo>
                    <a:pt x="95097" y="500392"/>
                  </a:lnTo>
                  <a:lnTo>
                    <a:pt x="194563" y="514311"/>
                  </a:lnTo>
                  <a:lnTo>
                    <a:pt x="118465" y="563994"/>
                  </a:lnTo>
                  <a:lnTo>
                    <a:pt x="249440" y="578624"/>
                  </a:lnTo>
                  <a:lnTo>
                    <a:pt x="133095" y="628395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04522" y="1941118"/>
              <a:ext cx="211734" cy="2044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8771" y="2644914"/>
              <a:ext cx="218948" cy="112153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72894" y="1974316"/>
            <a:ext cx="1224965" cy="1512658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7970178" y="6289295"/>
            <a:ext cx="973455" cy="819785"/>
            <a:chOff x="2915577" y="6289294"/>
            <a:chExt cx="973455" cy="819785"/>
          </a:xfrm>
        </p:grpSpPr>
        <p:sp>
          <p:nvSpPr>
            <p:cNvPr id="19" name="object 19"/>
            <p:cNvSpPr/>
            <p:nvPr/>
          </p:nvSpPr>
          <p:spPr>
            <a:xfrm>
              <a:off x="2963811" y="6534607"/>
              <a:ext cx="462915" cy="271145"/>
            </a:xfrm>
            <a:custGeom>
              <a:avLst/>
              <a:gdLst/>
              <a:ahLst/>
              <a:cxnLst/>
              <a:rect l="l" t="t" r="r" b="b"/>
              <a:pathLst>
                <a:path w="462914" h="271145">
                  <a:moveTo>
                    <a:pt x="396798" y="0"/>
                  </a:moveTo>
                  <a:lnTo>
                    <a:pt x="0" y="20967"/>
                  </a:lnTo>
                  <a:lnTo>
                    <a:pt x="21424" y="270700"/>
                  </a:lnTo>
                  <a:lnTo>
                    <a:pt x="413207" y="191350"/>
                  </a:lnTo>
                  <a:lnTo>
                    <a:pt x="433487" y="184009"/>
                  </a:lnTo>
                  <a:lnTo>
                    <a:pt x="449726" y="171197"/>
                  </a:lnTo>
                  <a:lnTo>
                    <a:pt x="460059" y="153787"/>
                  </a:lnTo>
                  <a:lnTo>
                    <a:pt x="462622" y="132651"/>
                  </a:lnTo>
                  <a:lnTo>
                    <a:pt x="455485" y="49415"/>
                  </a:lnTo>
                  <a:lnTo>
                    <a:pt x="449321" y="28569"/>
                  </a:lnTo>
                  <a:lnTo>
                    <a:pt x="436110" y="12415"/>
                  </a:lnTo>
                  <a:lnTo>
                    <a:pt x="417914" y="2408"/>
                  </a:lnTo>
                  <a:lnTo>
                    <a:pt x="39679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19945" y="6409761"/>
              <a:ext cx="478155" cy="388620"/>
            </a:xfrm>
            <a:custGeom>
              <a:avLst/>
              <a:gdLst/>
              <a:ahLst/>
              <a:cxnLst/>
              <a:rect l="l" t="t" r="r" b="b"/>
              <a:pathLst>
                <a:path w="478154" h="388620">
                  <a:moveTo>
                    <a:pt x="386087" y="0"/>
                  </a:moveTo>
                  <a:lnTo>
                    <a:pt x="365429" y="4996"/>
                  </a:lnTo>
                  <a:lnTo>
                    <a:pt x="0" y="161028"/>
                  </a:lnTo>
                  <a:lnTo>
                    <a:pt x="105918" y="388205"/>
                  </a:lnTo>
                  <a:lnTo>
                    <a:pt x="446595" y="179062"/>
                  </a:lnTo>
                  <a:lnTo>
                    <a:pt x="463119" y="165201"/>
                  </a:lnTo>
                  <a:lnTo>
                    <a:pt x="473968" y="147588"/>
                  </a:lnTo>
                  <a:lnTo>
                    <a:pt x="477690" y="127684"/>
                  </a:lnTo>
                  <a:lnTo>
                    <a:pt x="472833" y="106951"/>
                  </a:lnTo>
                  <a:lnTo>
                    <a:pt x="437527" y="31234"/>
                  </a:lnTo>
                  <a:lnTo>
                    <a:pt x="424578" y="13777"/>
                  </a:lnTo>
                  <a:lnTo>
                    <a:pt x="406617" y="3146"/>
                  </a:lnTo>
                  <a:lnTo>
                    <a:pt x="386087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19945" y="6409761"/>
              <a:ext cx="478155" cy="388620"/>
            </a:xfrm>
            <a:custGeom>
              <a:avLst/>
              <a:gdLst/>
              <a:ahLst/>
              <a:cxnLst/>
              <a:rect l="l" t="t" r="r" b="b"/>
              <a:pathLst>
                <a:path w="478154" h="388620">
                  <a:moveTo>
                    <a:pt x="365429" y="4996"/>
                  </a:moveTo>
                  <a:lnTo>
                    <a:pt x="0" y="161028"/>
                  </a:lnTo>
                  <a:lnTo>
                    <a:pt x="105918" y="388205"/>
                  </a:lnTo>
                  <a:lnTo>
                    <a:pt x="446595" y="179062"/>
                  </a:lnTo>
                  <a:lnTo>
                    <a:pt x="463119" y="165201"/>
                  </a:lnTo>
                  <a:lnTo>
                    <a:pt x="473968" y="147588"/>
                  </a:lnTo>
                  <a:lnTo>
                    <a:pt x="477690" y="127684"/>
                  </a:lnTo>
                  <a:lnTo>
                    <a:pt x="472833" y="106951"/>
                  </a:lnTo>
                  <a:lnTo>
                    <a:pt x="437527" y="31234"/>
                  </a:lnTo>
                  <a:lnTo>
                    <a:pt x="424578" y="13777"/>
                  </a:lnTo>
                  <a:lnTo>
                    <a:pt x="406617" y="3146"/>
                  </a:lnTo>
                  <a:lnTo>
                    <a:pt x="386087" y="0"/>
                  </a:lnTo>
                  <a:lnTo>
                    <a:pt x="365429" y="49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42716" y="6674866"/>
              <a:ext cx="492125" cy="354965"/>
            </a:xfrm>
            <a:custGeom>
              <a:avLst/>
              <a:gdLst/>
              <a:ahLst/>
              <a:cxnLst/>
              <a:rect l="l" t="t" r="r" b="b"/>
              <a:pathLst>
                <a:path w="492125" h="354965">
                  <a:moveTo>
                    <a:pt x="103936" y="0"/>
                  </a:moveTo>
                  <a:lnTo>
                    <a:pt x="0" y="228079"/>
                  </a:lnTo>
                  <a:lnTo>
                    <a:pt x="380263" y="351269"/>
                  </a:lnTo>
                  <a:lnTo>
                    <a:pt x="401540" y="354830"/>
                  </a:lnTo>
                  <a:lnTo>
                    <a:pt x="421979" y="351637"/>
                  </a:lnTo>
                  <a:lnTo>
                    <a:pt x="439527" y="341539"/>
                  </a:lnTo>
                  <a:lnTo>
                    <a:pt x="452132" y="324383"/>
                  </a:lnTo>
                  <a:lnTo>
                    <a:pt x="486778" y="248361"/>
                  </a:lnTo>
                  <a:lnTo>
                    <a:pt x="491642" y="227178"/>
                  </a:lnTo>
                  <a:lnTo>
                    <a:pt x="488062" y="206622"/>
                  </a:lnTo>
                  <a:lnTo>
                    <a:pt x="477121" y="188971"/>
                  </a:lnTo>
                  <a:lnTo>
                    <a:pt x="459905" y="176504"/>
                  </a:lnTo>
                  <a:lnTo>
                    <a:pt x="103936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42716" y="6674866"/>
              <a:ext cx="492125" cy="354965"/>
            </a:xfrm>
            <a:custGeom>
              <a:avLst/>
              <a:gdLst/>
              <a:ahLst/>
              <a:cxnLst/>
              <a:rect l="l" t="t" r="r" b="b"/>
              <a:pathLst>
                <a:path w="492125" h="354965">
                  <a:moveTo>
                    <a:pt x="459905" y="176504"/>
                  </a:moveTo>
                  <a:lnTo>
                    <a:pt x="103936" y="0"/>
                  </a:lnTo>
                  <a:lnTo>
                    <a:pt x="0" y="228079"/>
                  </a:lnTo>
                  <a:lnTo>
                    <a:pt x="380263" y="351269"/>
                  </a:lnTo>
                  <a:lnTo>
                    <a:pt x="401540" y="354830"/>
                  </a:lnTo>
                  <a:lnTo>
                    <a:pt x="421979" y="351637"/>
                  </a:lnTo>
                  <a:lnTo>
                    <a:pt x="439527" y="341539"/>
                  </a:lnTo>
                  <a:lnTo>
                    <a:pt x="452132" y="324383"/>
                  </a:lnTo>
                  <a:lnTo>
                    <a:pt x="486778" y="248361"/>
                  </a:lnTo>
                  <a:lnTo>
                    <a:pt x="491642" y="227178"/>
                  </a:lnTo>
                  <a:lnTo>
                    <a:pt x="488062" y="206622"/>
                  </a:lnTo>
                  <a:lnTo>
                    <a:pt x="477121" y="188971"/>
                  </a:lnTo>
                  <a:lnTo>
                    <a:pt x="459905" y="1765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17863" y="6291580"/>
              <a:ext cx="284480" cy="815340"/>
            </a:xfrm>
            <a:custGeom>
              <a:avLst/>
              <a:gdLst/>
              <a:ahLst/>
              <a:cxnLst/>
              <a:rect l="l" t="t" r="r" b="b"/>
              <a:pathLst>
                <a:path w="284480" h="815340">
                  <a:moveTo>
                    <a:pt x="284213" y="0"/>
                  </a:moveTo>
                  <a:lnTo>
                    <a:pt x="0" y="0"/>
                  </a:lnTo>
                  <a:lnTo>
                    <a:pt x="0" y="814730"/>
                  </a:lnTo>
                  <a:lnTo>
                    <a:pt x="284213" y="814730"/>
                  </a:lnTo>
                  <a:lnTo>
                    <a:pt x="284213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17863" y="6291580"/>
              <a:ext cx="284480" cy="815340"/>
            </a:xfrm>
            <a:custGeom>
              <a:avLst/>
              <a:gdLst/>
              <a:ahLst/>
              <a:cxnLst/>
              <a:rect l="l" t="t" r="r" b="b"/>
              <a:pathLst>
                <a:path w="284480" h="815340">
                  <a:moveTo>
                    <a:pt x="0" y="0"/>
                  </a:moveTo>
                  <a:lnTo>
                    <a:pt x="284213" y="0"/>
                  </a:lnTo>
                  <a:lnTo>
                    <a:pt x="284213" y="814730"/>
                  </a:lnTo>
                  <a:lnTo>
                    <a:pt x="0" y="81473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19868" y="6462572"/>
              <a:ext cx="469265" cy="511175"/>
            </a:xfrm>
            <a:custGeom>
              <a:avLst/>
              <a:gdLst/>
              <a:ahLst/>
              <a:cxnLst/>
              <a:rect l="l" t="t" r="r" b="b"/>
              <a:pathLst>
                <a:path w="469264" h="511175">
                  <a:moveTo>
                    <a:pt x="35661" y="511162"/>
                  </a:moveTo>
                  <a:lnTo>
                    <a:pt x="405993" y="511162"/>
                  </a:lnTo>
                </a:path>
                <a:path w="469264" h="511175">
                  <a:moveTo>
                    <a:pt x="32931" y="249631"/>
                  </a:moveTo>
                  <a:lnTo>
                    <a:pt x="204228" y="249631"/>
                  </a:lnTo>
                </a:path>
                <a:path w="469264" h="511175">
                  <a:moveTo>
                    <a:pt x="0" y="0"/>
                  </a:moveTo>
                  <a:lnTo>
                    <a:pt x="46882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957479" y="483260"/>
            <a:ext cx="42532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conjunto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rampa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arco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arco.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acero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“U”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rodean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introduce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cámara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divide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extinguen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95352" y="1830175"/>
            <a:ext cx="11042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Conjunto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conducto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arco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96986" y="2001624"/>
            <a:ext cx="1104265" cy="287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8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Arco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apagado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0B0806"/>
                </a:solidFill>
                <a:latin typeface="Microsoft Sans Serif"/>
                <a:cs typeface="Microsoft Sans Serif"/>
              </a:rPr>
              <a:t>por</a:t>
            </a:r>
            <a:endParaRPr sz="850">
              <a:latin typeface="Microsoft Sans Serif"/>
              <a:cs typeface="Microsoft Sans Serif"/>
            </a:endParaRPr>
          </a:p>
          <a:p>
            <a:pPr algn="ctr">
              <a:spcBef>
                <a:spcPts val="43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Conjunto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conducto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arco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61649" y="3754376"/>
            <a:ext cx="11912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Mango</a:t>
            </a:r>
            <a:r>
              <a:rPr sz="9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411" y="3708655"/>
            <a:ext cx="415480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indicó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poder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restablecerse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eliminado 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mango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7428" y="4807205"/>
            <a:ext cx="427482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(MCCB)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disparan,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sujetando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operación 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"ON".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palanca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operación: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“ON” (contactos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cerrados),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“OFF”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(contactos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abiertos)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“DISPARADO”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(mecanismo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disparada, contactos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abiertos).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 después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moviendo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"APAGADO"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"ENCENDIDO".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57964" y="6411260"/>
            <a:ext cx="27813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"SOBRE"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698629" y="6633257"/>
            <a:ext cx="6261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"DISPETADO"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04496" y="6933612"/>
            <a:ext cx="34417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61649" y="7347205"/>
            <a:ext cx="152781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Mecanismo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57409" y="7307834"/>
            <a:ext cx="43345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móvil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mecanismo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operación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8150" y="1967891"/>
            <a:ext cx="1993920" cy="28484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03311" y="6365495"/>
            <a:ext cx="1999054" cy="28615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57821" y="484530"/>
            <a:ext cx="41979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operación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mueve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“APAGADO”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“ENCENDIDO”.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cerrar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 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rapidez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33256" y="2077264"/>
            <a:ext cx="1325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 marR="5080" indent="-275590">
              <a:lnSpc>
                <a:spcPct val="142900"/>
              </a:lnSpc>
              <a:spcBef>
                <a:spcPts val="10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"APAGADO" </a:t>
            </a:r>
            <a:r>
              <a:rPr sz="700" spc="-17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57366" y="2236352"/>
            <a:ext cx="1271905" cy="3454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algn="ctr">
              <a:spcBef>
                <a:spcPts val="415"/>
              </a:spcBef>
            </a:pP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Mango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"ON"</a:t>
            </a:r>
            <a:endParaRPr sz="850">
              <a:latin typeface="Microsoft Sans Serif"/>
              <a:cs typeface="Microsoft Sans Serif"/>
            </a:endParaRPr>
          </a:p>
          <a:p>
            <a:pPr marL="22225" algn="ctr">
              <a:spcBef>
                <a:spcPts val="28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21" y="5063746"/>
            <a:ext cx="42094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moviendo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"ENCENDIDO"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proceso,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comienza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centro,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apertura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rapidez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41958" y="6491009"/>
            <a:ext cx="1325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 marR="5080" indent="-275590">
              <a:lnSpc>
                <a:spcPct val="142900"/>
              </a:lnSpc>
              <a:spcBef>
                <a:spcPts val="100"/>
              </a:spcBef>
            </a:pP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"APAGADO" </a:t>
            </a:r>
            <a:r>
              <a:rPr sz="700" spc="-17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1661" y="6670417"/>
            <a:ext cx="1271905" cy="3454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algn="ctr">
              <a:spcBef>
                <a:spcPts val="415"/>
              </a:spcBef>
            </a:pP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Mango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"ON"</a:t>
            </a:r>
            <a:endParaRPr sz="850">
              <a:latin typeface="Microsoft Sans Serif"/>
              <a:cs typeface="Microsoft Sans Serif"/>
            </a:endParaRPr>
          </a:p>
          <a:p>
            <a:pPr marL="22225" algn="ctr">
              <a:spcBef>
                <a:spcPts val="28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7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cerrados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52764" y="2747073"/>
            <a:ext cx="1501343" cy="22284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3766" y="6196991"/>
            <a:ext cx="1740090" cy="22284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649" y="581050"/>
            <a:ext cx="60198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15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5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423" y="484530"/>
            <a:ext cx="42265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cuándo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abrirán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429" y="1584351"/>
            <a:ext cx="42932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termomagnético,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elementos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resultante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cortocircuito.</a:t>
            </a:r>
            <a:endParaRPr sz="1000">
              <a:latin typeface="Microsoft Sans Serif"/>
              <a:cs typeface="Microsoft Sans Serif"/>
            </a:endParaRPr>
          </a:p>
          <a:p>
            <a:pPr marL="12700" marR="147955">
              <a:lnSpc>
                <a:spcPct val="120000"/>
              </a:lnSpc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"Pulsar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disparar".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6631" y="2732378"/>
            <a:ext cx="597535" cy="361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algn="ctr">
              <a:spcBef>
                <a:spcPts val="100"/>
              </a:spcBef>
            </a:pP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Manual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420"/>
              </a:spcBef>
            </a:pPr>
            <a:r>
              <a:rPr sz="4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“Empujar</a:t>
            </a:r>
            <a:r>
              <a:rPr sz="4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4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disparar”</a:t>
            </a:r>
            <a:endParaRPr sz="400">
              <a:latin typeface="Microsoft Sans Serif"/>
              <a:cs typeface="Microsoft Sans Serif"/>
            </a:endParaRPr>
          </a:p>
          <a:p>
            <a:pPr marL="55880" algn="ctr">
              <a:spcBef>
                <a:spcPts val="130"/>
              </a:spcBef>
            </a:pP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Botón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91098" y="2898239"/>
            <a:ext cx="69532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Tornillo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ajuste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93714" y="3312309"/>
            <a:ext cx="5238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Barra</a:t>
            </a:r>
            <a:r>
              <a:rPr sz="5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522" y="3830761"/>
            <a:ext cx="937894" cy="2863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spcBef>
                <a:spcPts val="430"/>
              </a:spcBef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Sobrecorriente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Térmica</a:t>
            </a:r>
            <a:endParaRPr sz="650">
              <a:latin typeface="Microsoft Sans Serif"/>
              <a:cs typeface="Microsoft Sans Serif"/>
            </a:endParaRPr>
          </a:p>
          <a:p>
            <a:pPr marL="4445" algn="ctr">
              <a:spcBef>
                <a:spcPts val="280"/>
              </a:spcBef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Elemento</a:t>
            </a:r>
            <a:r>
              <a:rPr sz="5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detección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9074" y="3944177"/>
            <a:ext cx="773430" cy="3937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68580">
              <a:spcBef>
                <a:spcPts val="215"/>
              </a:spcBef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Electroimán</a:t>
            </a:r>
            <a:endParaRPr sz="750">
              <a:latin typeface="Microsoft Sans Serif"/>
              <a:cs typeface="Microsoft Sans Serif"/>
            </a:endParaRPr>
          </a:p>
          <a:p>
            <a:pPr marL="116839">
              <a:spcBef>
                <a:spcPts val="110"/>
              </a:spcBef>
            </a:pP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Cortocircuito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270"/>
              </a:spcBef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Elemento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detección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88506" y="5105134"/>
            <a:ext cx="15132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termomagnética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1650" y="5509922"/>
            <a:ext cx="10928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Mecanismo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7420" y="5442613"/>
            <a:ext cx="397764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mecanismo de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disparadora.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disparadora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sostenga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firmemente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trabado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49359" y="6400367"/>
            <a:ext cx="1098550" cy="30200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05" algn="ctr">
              <a:spcBef>
                <a:spcPts val="375"/>
              </a:spcBef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endParaRPr sz="650">
              <a:latin typeface="Microsoft Sans Serif"/>
              <a:cs typeface="Microsoft Sans Serif"/>
            </a:endParaRPr>
          </a:p>
          <a:p>
            <a:pPr algn="ctr">
              <a:spcBef>
                <a:spcPts val="320"/>
              </a:spcBef>
            </a:pPr>
            <a:r>
              <a:rPr sz="7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En </a:t>
            </a:r>
            <a:r>
              <a:rPr sz="7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poder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Tripper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Bar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24285" y="6776839"/>
            <a:ext cx="6235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Barra</a:t>
            </a:r>
            <a:r>
              <a:rPr sz="6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2081" y="7265154"/>
            <a:ext cx="90487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361" y="8088114"/>
            <a:ext cx="13436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6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6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bloqueado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61499" y="8593955"/>
            <a:ext cx="16675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mecanismo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3061" y="2131250"/>
            <a:ext cx="3372704" cy="32710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7820" y="484530"/>
            <a:ext cx="409067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"ENCENDIDO"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libera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98755">
              <a:lnSpc>
                <a:spcPct val="150000"/>
              </a:lnSpc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Nota: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CA;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CC.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53689" y="1746655"/>
            <a:ext cx="1506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>
              <a:lnSpc>
                <a:spcPct val="142900"/>
              </a:lnSpc>
              <a:spcBef>
                <a:spcPts val="100"/>
              </a:spcBef>
            </a:pP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operativo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sostenido en </a:t>
            </a:r>
            <a:r>
              <a:rPr sz="700" spc="-17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su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lugar</a:t>
            </a: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2869" y="1961347"/>
            <a:ext cx="12719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Mango</a:t>
            </a:r>
            <a:r>
              <a:rPr sz="8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"ON"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95253" y="4576303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7347" y="4869647"/>
            <a:ext cx="89154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Contactos</a:t>
            </a:r>
            <a:r>
              <a:rPr sz="75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12389" y="4950484"/>
            <a:ext cx="7956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Fuente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178" y="3358883"/>
            <a:ext cx="3381603" cy="34322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1650" y="523900"/>
            <a:ext cx="8032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9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manual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420" y="484530"/>
            <a:ext cx="43465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especialmente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"Push-to-Trip"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gira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arriba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“desbloquee”,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liberando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429" y="1765961"/>
            <a:ext cx="43033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"Push-to-Trip"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sirve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interior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"ON".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intenta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quitar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tapa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mientras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("ENCENDIDO"),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resorte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debajo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levante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51676" y="3029826"/>
            <a:ext cx="1510665" cy="318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9230">
              <a:lnSpc>
                <a:spcPct val="128000"/>
              </a:lnSpc>
              <a:spcBef>
                <a:spcPts val="100"/>
              </a:spcBef>
            </a:pP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 operación </a:t>
            </a: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Liberado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viaje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61284" y="5965612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41601" y="6309262"/>
            <a:ext cx="7956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Fuente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3037" y="2083079"/>
            <a:ext cx="3381616" cy="340937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4737" y="6279490"/>
            <a:ext cx="2118995" cy="159385"/>
            <a:chOff x="2920136" y="6279489"/>
            <a:chExt cx="2118995" cy="159385"/>
          </a:xfrm>
        </p:grpSpPr>
        <p:sp>
          <p:nvSpPr>
            <p:cNvPr id="4" name="object 4"/>
            <p:cNvSpPr/>
            <p:nvPr/>
          </p:nvSpPr>
          <p:spPr>
            <a:xfrm>
              <a:off x="2922422" y="6311950"/>
              <a:ext cx="2110740" cy="124460"/>
            </a:xfrm>
            <a:custGeom>
              <a:avLst/>
              <a:gdLst/>
              <a:ahLst/>
              <a:cxnLst/>
              <a:rect l="l" t="t" r="r" b="b"/>
              <a:pathLst>
                <a:path w="2110740" h="124460">
                  <a:moveTo>
                    <a:pt x="801014" y="0"/>
                  </a:moveTo>
                  <a:lnTo>
                    <a:pt x="0" y="0"/>
                  </a:lnTo>
                  <a:lnTo>
                    <a:pt x="0" y="31089"/>
                  </a:lnTo>
                  <a:lnTo>
                    <a:pt x="800100" y="31089"/>
                  </a:lnTo>
                  <a:lnTo>
                    <a:pt x="1075969" y="43922"/>
                  </a:lnTo>
                  <a:lnTo>
                    <a:pt x="1225459" y="51721"/>
                  </a:lnTo>
                  <a:lnTo>
                    <a:pt x="1379932" y="60711"/>
                  </a:lnTo>
                  <a:lnTo>
                    <a:pt x="1484676" y="67466"/>
                  </a:lnTo>
                  <a:lnTo>
                    <a:pt x="1590124" y="74900"/>
                  </a:lnTo>
                  <a:lnTo>
                    <a:pt x="1695673" y="83074"/>
                  </a:lnTo>
                  <a:lnTo>
                    <a:pt x="1800716" y="92046"/>
                  </a:lnTo>
                  <a:lnTo>
                    <a:pt x="1852860" y="96851"/>
                  </a:lnTo>
                  <a:lnTo>
                    <a:pt x="1904651" y="101878"/>
                  </a:lnTo>
                  <a:lnTo>
                    <a:pt x="1956014" y="107135"/>
                  </a:lnTo>
                  <a:lnTo>
                    <a:pt x="2006873" y="112628"/>
                  </a:lnTo>
                  <a:lnTo>
                    <a:pt x="2057152" y="118367"/>
                  </a:lnTo>
                  <a:lnTo>
                    <a:pt x="2106777" y="124358"/>
                  </a:lnTo>
                  <a:lnTo>
                    <a:pt x="2110435" y="94183"/>
                  </a:lnTo>
                  <a:lnTo>
                    <a:pt x="2060704" y="88192"/>
                  </a:lnTo>
                  <a:lnTo>
                    <a:pt x="2010319" y="82453"/>
                  </a:lnTo>
                  <a:lnTo>
                    <a:pt x="1959355" y="76958"/>
                  </a:lnTo>
                  <a:lnTo>
                    <a:pt x="1907887" y="71699"/>
                  </a:lnTo>
                  <a:lnTo>
                    <a:pt x="1803741" y="61860"/>
                  </a:lnTo>
                  <a:lnTo>
                    <a:pt x="1698486" y="52872"/>
                  </a:lnTo>
                  <a:lnTo>
                    <a:pt x="1592727" y="44673"/>
                  </a:lnTo>
                  <a:lnTo>
                    <a:pt x="1487068" y="37201"/>
                  </a:lnTo>
                  <a:lnTo>
                    <a:pt x="1382113" y="30393"/>
                  </a:lnTo>
                  <a:lnTo>
                    <a:pt x="1227323" y="21290"/>
                  </a:lnTo>
                  <a:lnTo>
                    <a:pt x="981422" y="8556"/>
                  </a:lnTo>
                  <a:lnTo>
                    <a:pt x="801014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2422" y="6311950"/>
              <a:ext cx="2110740" cy="124460"/>
            </a:xfrm>
            <a:custGeom>
              <a:avLst/>
              <a:gdLst/>
              <a:ahLst/>
              <a:cxnLst/>
              <a:rect l="l" t="t" r="r" b="b"/>
              <a:pathLst>
                <a:path w="2110740" h="124460">
                  <a:moveTo>
                    <a:pt x="0" y="31089"/>
                  </a:moveTo>
                  <a:lnTo>
                    <a:pt x="800100" y="31089"/>
                  </a:lnTo>
                  <a:lnTo>
                    <a:pt x="843434" y="33022"/>
                  </a:lnTo>
                  <a:lnTo>
                    <a:pt x="887927" y="35027"/>
                  </a:lnTo>
                  <a:lnTo>
                    <a:pt x="933503" y="37112"/>
                  </a:lnTo>
                  <a:lnTo>
                    <a:pt x="980085" y="39285"/>
                  </a:lnTo>
                  <a:lnTo>
                    <a:pt x="1027599" y="41552"/>
                  </a:lnTo>
                  <a:lnTo>
                    <a:pt x="1075969" y="43922"/>
                  </a:lnTo>
                  <a:lnTo>
                    <a:pt x="1125119" y="46402"/>
                  </a:lnTo>
                  <a:lnTo>
                    <a:pt x="1174974" y="48999"/>
                  </a:lnTo>
                  <a:lnTo>
                    <a:pt x="1225459" y="51721"/>
                  </a:lnTo>
                  <a:lnTo>
                    <a:pt x="1276497" y="54575"/>
                  </a:lnTo>
                  <a:lnTo>
                    <a:pt x="1328013" y="57570"/>
                  </a:lnTo>
                  <a:lnTo>
                    <a:pt x="1379932" y="60711"/>
                  </a:lnTo>
                  <a:lnTo>
                    <a:pt x="1432178" y="64007"/>
                  </a:lnTo>
                  <a:lnTo>
                    <a:pt x="1484676" y="67466"/>
                  </a:lnTo>
                  <a:lnTo>
                    <a:pt x="1537350" y="71095"/>
                  </a:lnTo>
                  <a:lnTo>
                    <a:pt x="1590124" y="74900"/>
                  </a:lnTo>
                  <a:lnTo>
                    <a:pt x="1642924" y="78891"/>
                  </a:lnTo>
                  <a:lnTo>
                    <a:pt x="1695673" y="83074"/>
                  </a:lnTo>
                  <a:lnTo>
                    <a:pt x="1748295" y="87456"/>
                  </a:lnTo>
                  <a:lnTo>
                    <a:pt x="1800716" y="92046"/>
                  </a:lnTo>
                  <a:lnTo>
                    <a:pt x="1852860" y="96851"/>
                  </a:lnTo>
                  <a:lnTo>
                    <a:pt x="1904651" y="101878"/>
                  </a:lnTo>
                  <a:lnTo>
                    <a:pt x="1956014" y="107135"/>
                  </a:lnTo>
                  <a:lnTo>
                    <a:pt x="2006873" y="112628"/>
                  </a:lnTo>
                  <a:lnTo>
                    <a:pt x="2057152" y="118367"/>
                  </a:lnTo>
                  <a:lnTo>
                    <a:pt x="2106777" y="124358"/>
                  </a:lnTo>
                  <a:lnTo>
                    <a:pt x="2110435" y="94183"/>
                  </a:lnTo>
                  <a:lnTo>
                    <a:pt x="2060704" y="88192"/>
                  </a:lnTo>
                  <a:lnTo>
                    <a:pt x="2010319" y="82453"/>
                  </a:lnTo>
                  <a:lnTo>
                    <a:pt x="1959355" y="76958"/>
                  </a:lnTo>
                  <a:lnTo>
                    <a:pt x="1907887" y="71699"/>
                  </a:lnTo>
                  <a:lnTo>
                    <a:pt x="1855990" y="66669"/>
                  </a:lnTo>
                  <a:lnTo>
                    <a:pt x="1803741" y="61860"/>
                  </a:lnTo>
                  <a:lnTo>
                    <a:pt x="1751214" y="57263"/>
                  </a:lnTo>
                  <a:lnTo>
                    <a:pt x="1698486" y="52872"/>
                  </a:lnTo>
                  <a:lnTo>
                    <a:pt x="1645632" y="48678"/>
                  </a:lnTo>
                  <a:lnTo>
                    <a:pt x="1592727" y="44673"/>
                  </a:lnTo>
                  <a:lnTo>
                    <a:pt x="1539847" y="40850"/>
                  </a:lnTo>
                  <a:lnTo>
                    <a:pt x="1487068" y="37201"/>
                  </a:lnTo>
                  <a:lnTo>
                    <a:pt x="1434464" y="33718"/>
                  </a:lnTo>
                  <a:lnTo>
                    <a:pt x="1382113" y="30393"/>
                  </a:lnTo>
                  <a:lnTo>
                    <a:pt x="1330088" y="27219"/>
                  </a:lnTo>
                  <a:lnTo>
                    <a:pt x="1278466" y="24187"/>
                  </a:lnTo>
                  <a:lnTo>
                    <a:pt x="1227323" y="21290"/>
                  </a:lnTo>
                  <a:lnTo>
                    <a:pt x="1176733" y="18521"/>
                  </a:lnTo>
                  <a:lnTo>
                    <a:pt x="1126772" y="15870"/>
                  </a:lnTo>
                  <a:lnTo>
                    <a:pt x="1077516" y="13331"/>
                  </a:lnTo>
                  <a:lnTo>
                    <a:pt x="1029041" y="10895"/>
                  </a:lnTo>
                  <a:lnTo>
                    <a:pt x="981422" y="8556"/>
                  </a:lnTo>
                  <a:lnTo>
                    <a:pt x="934734" y="6304"/>
                  </a:lnTo>
                  <a:lnTo>
                    <a:pt x="889053" y="4133"/>
                  </a:lnTo>
                  <a:lnTo>
                    <a:pt x="844454" y="2034"/>
                  </a:lnTo>
                  <a:lnTo>
                    <a:pt x="801014" y="0"/>
                  </a:lnTo>
                  <a:lnTo>
                    <a:pt x="0" y="0"/>
                  </a:lnTo>
                  <a:lnTo>
                    <a:pt x="0" y="310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2422" y="6281775"/>
              <a:ext cx="2114550" cy="124460"/>
            </a:xfrm>
            <a:custGeom>
              <a:avLst/>
              <a:gdLst/>
              <a:ahLst/>
              <a:cxnLst/>
              <a:rect l="l" t="t" r="r" b="b"/>
              <a:pathLst>
                <a:path w="2114550" h="124460">
                  <a:moveTo>
                    <a:pt x="801928" y="0"/>
                  </a:moveTo>
                  <a:lnTo>
                    <a:pt x="0" y="0"/>
                  </a:lnTo>
                  <a:lnTo>
                    <a:pt x="0" y="31089"/>
                  </a:lnTo>
                  <a:lnTo>
                    <a:pt x="801014" y="31089"/>
                  </a:lnTo>
                  <a:lnTo>
                    <a:pt x="1126087" y="46796"/>
                  </a:lnTo>
                  <a:lnTo>
                    <a:pt x="1277567" y="54975"/>
                  </a:lnTo>
                  <a:lnTo>
                    <a:pt x="1433436" y="64350"/>
                  </a:lnTo>
                  <a:lnTo>
                    <a:pt x="1538791" y="71378"/>
                  </a:lnTo>
                  <a:lnTo>
                    <a:pt x="1644605" y="79106"/>
                  </a:lnTo>
                  <a:lnTo>
                    <a:pt x="1750280" y="87602"/>
                  </a:lnTo>
                  <a:lnTo>
                    <a:pt x="1855220" y="96933"/>
                  </a:lnTo>
                  <a:lnTo>
                    <a:pt x="1907227" y="101933"/>
                  </a:lnTo>
                  <a:lnTo>
                    <a:pt x="1958827" y="107167"/>
                  </a:lnTo>
                  <a:lnTo>
                    <a:pt x="2009945" y="112643"/>
                  </a:lnTo>
                  <a:lnTo>
                    <a:pt x="2060505" y="118371"/>
                  </a:lnTo>
                  <a:lnTo>
                    <a:pt x="2110435" y="124358"/>
                  </a:lnTo>
                  <a:lnTo>
                    <a:pt x="2114092" y="94183"/>
                  </a:lnTo>
                  <a:lnTo>
                    <a:pt x="2064058" y="88192"/>
                  </a:lnTo>
                  <a:lnTo>
                    <a:pt x="2013391" y="82453"/>
                  </a:lnTo>
                  <a:lnTo>
                    <a:pt x="1962168" y="76958"/>
                  </a:lnTo>
                  <a:lnTo>
                    <a:pt x="1910463" y="71699"/>
                  </a:lnTo>
                  <a:lnTo>
                    <a:pt x="1805904" y="61860"/>
                  </a:lnTo>
                  <a:lnTo>
                    <a:pt x="1700311" y="52872"/>
                  </a:lnTo>
                  <a:lnTo>
                    <a:pt x="1594281" y="44673"/>
                  </a:lnTo>
                  <a:lnTo>
                    <a:pt x="1488410" y="37201"/>
                  </a:lnTo>
                  <a:lnTo>
                    <a:pt x="1383297" y="30393"/>
                  </a:lnTo>
                  <a:lnTo>
                    <a:pt x="1228351" y="21290"/>
                  </a:lnTo>
                  <a:lnTo>
                    <a:pt x="982346" y="8556"/>
                  </a:lnTo>
                  <a:lnTo>
                    <a:pt x="801928" y="0"/>
                  </a:lnTo>
                  <a:close/>
                </a:path>
              </a:pathLst>
            </a:custGeom>
            <a:solidFill>
              <a:srgbClr val="959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2422" y="6281775"/>
              <a:ext cx="2114550" cy="124460"/>
            </a:xfrm>
            <a:custGeom>
              <a:avLst/>
              <a:gdLst/>
              <a:ahLst/>
              <a:cxnLst/>
              <a:rect l="l" t="t" r="r" b="b"/>
              <a:pathLst>
                <a:path w="2114550" h="124460">
                  <a:moveTo>
                    <a:pt x="0" y="31089"/>
                  </a:moveTo>
                  <a:lnTo>
                    <a:pt x="801014" y="31089"/>
                  </a:lnTo>
                  <a:lnTo>
                    <a:pt x="844349" y="33119"/>
                  </a:lnTo>
                  <a:lnTo>
                    <a:pt x="888843" y="35207"/>
                  </a:lnTo>
                  <a:lnTo>
                    <a:pt x="934421" y="37360"/>
                  </a:lnTo>
                  <a:lnTo>
                    <a:pt x="981010" y="39587"/>
                  </a:lnTo>
                  <a:lnTo>
                    <a:pt x="1028533" y="41897"/>
                  </a:lnTo>
                  <a:lnTo>
                    <a:pt x="1076917" y="44297"/>
                  </a:lnTo>
                  <a:lnTo>
                    <a:pt x="1126087" y="46796"/>
                  </a:lnTo>
                  <a:lnTo>
                    <a:pt x="1175969" y="49404"/>
                  </a:lnTo>
                  <a:lnTo>
                    <a:pt x="1226487" y="52127"/>
                  </a:lnTo>
                  <a:lnTo>
                    <a:pt x="1277567" y="54975"/>
                  </a:lnTo>
                  <a:lnTo>
                    <a:pt x="1329135" y="57956"/>
                  </a:lnTo>
                  <a:lnTo>
                    <a:pt x="1381116" y="61078"/>
                  </a:lnTo>
                  <a:lnTo>
                    <a:pt x="1433436" y="64350"/>
                  </a:lnTo>
                  <a:lnTo>
                    <a:pt x="1486019" y="67781"/>
                  </a:lnTo>
                  <a:lnTo>
                    <a:pt x="1538791" y="71378"/>
                  </a:lnTo>
                  <a:lnTo>
                    <a:pt x="1591678" y="75150"/>
                  </a:lnTo>
                  <a:lnTo>
                    <a:pt x="1644605" y="79106"/>
                  </a:lnTo>
                  <a:lnTo>
                    <a:pt x="1697497" y="83254"/>
                  </a:lnTo>
                  <a:lnTo>
                    <a:pt x="1750280" y="87602"/>
                  </a:lnTo>
                  <a:lnTo>
                    <a:pt x="1802879" y="92159"/>
                  </a:lnTo>
                  <a:lnTo>
                    <a:pt x="1855220" y="96933"/>
                  </a:lnTo>
                  <a:lnTo>
                    <a:pt x="1907227" y="101933"/>
                  </a:lnTo>
                  <a:lnTo>
                    <a:pt x="1958827" y="107167"/>
                  </a:lnTo>
                  <a:lnTo>
                    <a:pt x="2009945" y="112643"/>
                  </a:lnTo>
                  <a:lnTo>
                    <a:pt x="2060505" y="118371"/>
                  </a:lnTo>
                  <a:lnTo>
                    <a:pt x="2110435" y="124358"/>
                  </a:lnTo>
                  <a:lnTo>
                    <a:pt x="2114092" y="94183"/>
                  </a:lnTo>
                  <a:lnTo>
                    <a:pt x="2064058" y="88192"/>
                  </a:lnTo>
                  <a:lnTo>
                    <a:pt x="2013391" y="82453"/>
                  </a:lnTo>
                  <a:lnTo>
                    <a:pt x="1962168" y="76958"/>
                  </a:lnTo>
                  <a:lnTo>
                    <a:pt x="1910463" y="71699"/>
                  </a:lnTo>
                  <a:lnTo>
                    <a:pt x="1858350" y="66669"/>
                  </a:lnTo>
                  <a:lnTo>
                    <a:pt x="1805904" y="61860"/>
                  </a:lnTo>
                  <a:lnTo>
                    <a:pt x="1753199" y="57263"/>
                  </a:lnTo>
                  <a:lnTo>
                    <a:pt x="1700311" y="52872"/>
                  </a:lnTo>
                  <a:lnTo>
                    <a:pt x="1647313" y="48678"/>
                  </a:lnTo>
                  <a:lnTo>
                    <a:pt x="1594281" y="44673"/>
                  </a:lnTo>
                  <a:lnTo>
                    <a:pt x="1541288" y="40850"/>
                  </a:lnTo>
                  <a:lnTo>
                    <a:pt x="1488410" y="37201"/>
                  </a:lnTo>
                  <a:lnTo>
                    <a:pt x="1435722" y="33718"/>
                  </a:lnTo>
                  <a:lnTo>
                    <a:pt x="1383297" y="30393"/>
                  </a:lnTo>
                  <a:lnTo>
                    <a:pt x="1331210" y="27219"/>
                  </a:lnTo>
                  <a:lnTo>
                    <a:pt x="1279537" y="24187"/>
                  </a:lnTo>
                  <a:lnTo>
                    <a:pt x="1228351" y="21290"/>
                  </a:lnTo>
                  <a:lnTo>
                    <a:pt x="1177727" y="18521"/>
                  </a:lnTo>
                  <a:lnTo>
                    <a:pt x="1127740" y="15870"/>
                  </a:lnTo>
                  <a:lnTo>
                    <a:pt x="1078465" y="13331"/>
                  </a:lnTo>
                  <a:lnTo>
                    <a:pt x="1029975" y="10895"/>
                  </a:lnTo>
                  <a:lnTo>
                    <a:pt x="982346" y="8556"/>
                  </a:lnTo>
                  <a:lnTo>
                    <a:pt x="935652" y="6304"/>
                  </a:lnTo>
                  <a:lnTo>
                    <a:pt x="889968" y="4133"/>
                  </a:lnTo>
                  <a:lnTo>
                    <a:pt x="845369" y="2034"/>
                  </a:lnTo>
                  <a:lnTo>
                    <a:pt x="801928" y="0"/>
                  </a:lnTo>
                  <a:lnTo>
                    <a:pt x="0" y="0"/>
                  </a:lnTo>
                  <a:lnTo>
                    <a:pt x="0" y="3108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366720" y="6408103"/>
            <a:ext cx="170815" cy="683895"/>
            <a:chOff x="4312119" y="6408102"/>
            <a:chExt cx="170815" cy="683895"/>
          </a:xfrm>
        </p:grpSpPr>
        <p:sp>
          <p:nvSpPr>
            <p:cNvPr id="9" name="object 9"/>
            <p:cNvSpPr/>
            <p:nvPr/>
          </p:nvSpPr>
          <p:spPr>
            <a:xfrm>
              <a:off x="4325970" y="6533578"/>
              <a:ext cx="154305" cy="270510"/>
            </a:xfrm>
            <a:custGeom>
              <a:avLst/>
              <a:gdLst/>
              <a:ahLst/>
              <a:cxnLst/>
              <a:rect l="l" t="t" r="r" b="b"/>
              <a:pathLst>
                <a:path w="154304" h="270509">
                  <a:moveTo>
                    <a:pt x="37800" y="0"/>
                  </a:moveTo>
                  <a:lnTo>
                    <a:pt x="48345" y="24928"/>
                  </a:lnTo>
                  <a:lnTo>
                    <a:pt x="52940" y="54716"/>
                  </a:lnTo>
                  <a:lnTo>
                    <a:pt x="44774" y="92416"/>
                  </a:lnTo>
                  <a:lnTo>
                    <a:pt x="17036" y="141084"/>
                  </a:lnTo>
                  <a:lnTo>
                    <a:pt x="0" y="185836"/>
                  </a:lnTo>
                  <a:lnTo>
                    <a:pt x="5353" y="226855"/>
                  </a:lnTo>
                  <a:lnTo>
                    <a:pt x="32121" y="257247"/>
                  </a:lnTo>
                  <a:lnTo>
                    <a:pt x="79329" y="270116"/>
                  </a:lnTo>
                  <a:lnTo>
                    <a:pt x="121941" y="260563"/>
                  </a:lnTo>
                  <a:lnTo>
                    <a:pt x="145950" y="230771"/>
                  </a:lnTo>
                  <a:lnTo>
                    <a:pt x="153953" y="187188"/>
                  </a:lnTo>
                  <a:lnTo>
                    <a:pt x="148544" y="136258"/>
                  </a:lnTo>
                  <a:lnTo>
                    <a:pt x="136753" y="89362"/>
                  </a:lnTo>
                  <a:lnTo>
                    <a:pt x="110474" y="48683"/>
                  </a:lnTo>
                  <a:lnTo>
                    <a:pt x="75544" y="17727"/>
                  </a:lnTo>
                  <a:lnTo>
                    <a:pt x="3780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79772" y="6593941"/>
              <a:ext cx="58419" cy="167640"/>
            </a:xfrm>
            <a:custGeom>
              <a:avLst/>
              <a:gdLst/>
              <a:ahLst/>
              <a:cxnLst/>
              <a:rect l="l" t="t" r="r" b="b"/>
              <a:pathLst>
                <a:path w="58420" h="167640">
                  <a:moveTo>
                    <a:pt x="14274" y="0"/>
                  </a:moveTo>
                  <a:lnTo>
                    <a:pt x="18258" y="15450"/>
                  </a:lnTo>
                  <a:lnTo>
                    <a:pt x="19995" y="33915"/>
                  </a:lnTo>
                  <a:lnTo>
                    <a:pt x="16914" y="57285"/>
                  </a:lnTo>
                  <a:lnTo>
                    <a:pt x="6438" y="87452"/>
                  </a:lnTo>
                  <a:lnTo>
                    <a:pt x="0" y="115190"/>
                  </a:lnTo>
                  <a:lnTo>
                    <a:pt x="2020" y="140617"/>
                  </a:lnTo>
                  <a:lnTo>
                    <a:pt x="12130" y="159457"/>
                  </a:lnTo>
                  <a:lnTo>
                    <a:pt x="29959" y="167436"/>
                  </a:lnTo>
                  <a:lnTo>
                    <a:pt x="46055" y="161511"/>
                  </a:lnTo>
                  <a:lnTo>
                    <a:pt x="55125" y="143044"/>
                  </a:lnTo>
                  <a:lnTo>
                    <a:pt x="58150" y="116032"/>
                  </a:lnTo>
                  <a:lnTo>
                    <a:pt x="56108" y="84467"/>
                  </a:lnTo>
                  <a:lnTo>
                    <a:pt x="51654" y="55399"/>
                  </a:lnTo>
                  <a:lnTo>
                    <a:pt x="41725" y="30184"/>
                  </a:lnTo>
                  <a:lnTo>
                    <a:pt x="28529" y="10994"/>
                  </a:lnTo>
                  <a:lnTo>
                    <a:pt x="14274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14405" y="6838162"/>
              <a:ext cx="166370" cy="251460"/>
            </a:xfrm>
            <a:custGeom>
              <a:avLst/>
              <a:gdLst/>
              <a:ahLst/>
              <a:cxnLst/>
              <a:rect l="l" t="t" r="r" b="b"/>
              <a:pathLst>
                <a:path w="166370" h="251459">
                  <a:moveTo>
                    <a:pt x="0" y="251409"/>
                  </a:moveTo>
                  <a:lnTo>
                    <a:pt x="0" y="29184"/>
                  </a:lnTo>
                  <a:lnTo>
                    <a:pt x="2389" y="17766"/>
                  </a:lnTo>
                  <a:lnTo>
                    <a:pt x="8951" y="8496"/>
                  </a:lnTo>
                  <a:lnTo>
                    <a:pt x="18779" y="2274"/>
                  </a:lnTo>
                  <a:lnTo>
                    <a:pt x="30962" y="0"/>
                  </a:lnTo>
                  <a:lnTo>
                    <a:pt x="134962" y="0"/>
                  </a:lnTo>
                  <a:lnTo>
                    <a:pt x="146940" y="2274"/>
                  </a:lnTo>
                  <a:lnTo>
                    <a:pt x="156786" y="8496"/>
                  </a:lnTo>
                  <a:lnTo>
                    <a:pt x="163457" y="17766"/>
                  </a:lnTo>
                  <a:lnTo>
                    <a:pt x="165912" y="29184"/>
                  </a:lnTo>
                  <a:lnTo>
                    <a:pt x="165912" y="251409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97349" y="6808762"/>
              <a:ext cx="0" cy="28575"/>
            </a:xfrm>
            <a:custGeom>
              <a:avLst/>
              <a:gdLst/>
              <a:ahLst/>
              <a:cxnLst/>
              <a:rect l="l" t="t" r="r" b="b"/>
              <a:pathLst>
                <a:path h="28575">
                  <a:moveTo>
                    <a:pt x="-12801" y="14027"/>
                  </a:moveTo>
                  <a:lnTo>
                    <a:pt x="12801" y="14027"/>
                  </a:lnTo>
                </a:path>
              </a:pathLst>
            </a:custGeom>
            <a:ln w="280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6712" y="6410388"/>
              <a:ext cx="138430" cy="187960"/>
            </a:xfrm>
            <a:custGeom>
              <a:avLst/>
              <a:gdLst/>
              <a:ahLst/>
              <a:cxnLst/>
              <a:rect l="l" t="t" r="r" b="b"/>
              <a:pathLst>
                <a:path w="138429" h="187959">
                  <a:moveTo>
                    <a:pt x="133388" y="187439"/>
                  </a:moveTo>
                  <a:lnTo>
                    <a:pt x="132422" y="181635"/>
                  </a:lnTo>
                  <a:lnTo>
                    <a:pt x="130975" y="174853"/>
                  </a:lnTo>
                  <a:lnTo>
                    <a:pt x="129514" y="169049"/>
                  </a:lnTo>
                  <a:lnTo>
                    <a:pt x="127584" y="162763"/>
                  </a:lnTo>
                  <a:lnTo>
                    <a:pt x="127101" y="155994"/>
                  </a:lnTo>
                  <a:lnTo>
                    <a:pt x="127101" y="149707"/>
                  </a:lnTo>
                  <a:lnTo>
                    <a:pt x="127584" y="142455"/>
                  </a:lnTo>
                  <a:lnTo>
                    <a:pt x="129514" y="135674"/>
                  </a:lnTo>
                  <a:lnTo>
                    <a:pt x="132905" y="129387"/>
                  </a:lnTo>
                  <a:lnTo>
                    <a:pt x="136283" y="123101"/>
                  </a:lnTo>
                  <a:lnTo>
                    <a:pt x="138226" y="115366"/>
                  </a:lnTo>
                  <a:lnTo>
                    <a:pt x="138226" y="109080"/>
                  </a:lnTo>
                  <a:lnTo>
                    <a:pt x="137789" y="102267"/>
                  </a:lnTo>
                  <a:lnTo>
                    <a:pt x="136536" y="95591"/>
                  </a:lnTo>
                  <a:lnTo>
                    <a:pt x="134556" y="89008"/>
                  </a:lnTo>
                  <a:lnTo>
                    <a:pt x="131940" y="82473"/>
                  </a:lnTo>
                  <a:lnTo>
                    <a:pt x="129557" y="75585"/>
                  </a:lnTo>
                  <a:lnTo>
                    <a:pt x="128128" y="68743"/>
                  </a:lnTo>
                  <a:lnTo>
                    <a:pt x="127516" y="61994"/>
                  </a:lnTo>
                  <a:lnTo>
                    <a:pt x="127584" y="55384"/>
                  </a:lnTo>
                  <a:lnTo>
                    <a:pt x="133388" y="21031"/>
                  </a:lnTo>
                </a:path>
                <a:path w="138429" h="187959">
                  <a:moveTo>
                    <a:pt x="4838" y="166408"/>
                  </a:moveTo>
                  <a:lnTo>
                    <a:pt x="5803" y="160604"/>
                  </a:lnTo>
                  <a:lnTo>
                    <a:pt x="7264" y="153822"/>
                  </a:lnTo>
                  <a:lnTo>
                    <a:pt x="8712" y="148018"/>
                  </a:lnTo>
                  <a:lnTo>
                    <a:pt x="10642" y="141732"/>
                  </a:lnTo>
                  <a:lnTo>
                    <a:pt x="11125" y="134962"/>
                  </a:lnTo>
                  <a:lnTo>
                    <a:pt x="11125" y="128676"/>
                  </a:lnTo>
                  <a:lnTo>
                    <a:pt x="10642" y="121424"/>
                  </a:lnTo>
                  <a:lnTo>
                    <a:pt x="8712" y="114642"/>
                  </a:lnTo>
                  <a:lnTo>
                    <a:pt x="5321" y="108356"/>
                  </a:lnTo>
                  <a:lnTo>
                    <a:pt x="1943" y="102069"/>
                  </a:lnTo>
                  <a:lnTo>
                    <a:pt x="0" y="94322"/>
                  </a:lnTo>
                  <a:lnTo>
                    <a:pt x="0" y="88049"/>
                  </a:lnTo>
                  <a:lnTo>
                    <a:pt x="439" y="81236"/>
                  </a:lnTo>
                  <a:lnTo>
                    <a:pt x="1695" y="74560"/>
                  </a:lnTo>
                  <a:lnTo>
                    <a:pt x="3675" y="67976"/>
                  </a:lnTo>
                  <a:lnTo>
                    <a:pt x="6286" y="61442"/>
                  </a:lnTo>
                  <a:lnTo>
                    <a:pt x="8669" y="54554"/>
                  </a:lnTo>
                  <a:lnTo>
                    <a:pt x="10098" y="47712"/>
                  </a:lnTo>
                  <a:lnTo>
                    <a:pt x="10710" y="40963"/>
                  </a:lnTo>
                  <a:lnTo>
                    <a:pt x="10642" y="34353"/>
                  </a:lnTo>
                  <a:lnTo>
                    <a:pt x="4838" y="0"/>
                  </a:lnTo>
                </a:path>
                <a:path w="138429" h="187959">
                  <a:moveTo>
                    <a:pt x="40398" y="116103"/>
                  </a:moveTo>
                  <a:lnTo>
                    <a:pt x="39674" y="112801"/>
                  </a:lnTo>
                  <a:lnTo>
                    <a:pt x="38607" y="108940"/>
                  </a:lnTo>
                  <a:lnTo>
                    <a:pt x="37541" y="105638"/>
                  </a:lnTo>
                  <a:lnTo>
                    <a:pt x="36106" y="102044"/>
                  </a:lnTo>
                  <a:lnTo>
                    <a:pt x="35750" y="98196"/>
                  </a:lnTo>
                  <a:lnTo>
                    <a:pt x="35750" y="94615"/>
                  </a:lnTo>
                  <a:lnTo>
                    <a:pt x="36106" y="90474"/>
                  </a:lnTo>
                  <a:lnTo>
                    <a:pt x="37541" y="86614"/>
                  </a:lnTo>
                  <a:lnTo>
                    <a:pt x="40043" y="83032"/>
                  </a:lnTo>
                  <a:lnTo>
                    <a:pt x="42532" y="79451"/>
                  </a:lnTo>
                  <a:lnTo>
                    <a:pt x="43967" y="75044"/>
                  </a:lnTo>
                  <a:lnTo>
                    <a:pt x="43967" y="71462"/>
                  </a:lnTo>
                  <a:lnTo>
                    <a:pt x="43967" y="66230"/>
                  </a:lnTo>
                  <a:lnTo>
                    <a:pt x="42176" y="61264"/>
                  </a:lnTo>
                  <a:lnTo>
                    <a:pt x="39319" y="56299"/>
                  </a:lnTo>
                  <a:lnTo>
                    <a:pt x="36461" y="51066"/>
                  </a:lnTo>
                  <a:lnTo>
                    <a:pt x="35750" y="45834"/>
                  </a:lnTo>
                  <a:lnTo>
                    <a:pt x="36106" y="40868"/>
                  </a:lnTo>
                  <a:lnTo>
                    <a:pt x="40398" y="21297"/>
                  </a:lnTo>
                </a:path>
                <a:path w="138429" h="187959">
                  <a:moveTo>
                    <a:pt x="87160" y="108788"/>
                  </a:moveTo>
                  <a:lnTo>
                    <a:pt x="87871" y="105486"/>
                  </a:lnTo>
                  <a:lnTo>
                    <a:pt x="88950" y="101625"/>
                  </a:lnTo>
                  <a:lnTo>
                    <a:pt x="90017" y="98323"/>
                  </a:lnTo>
                  <a:lnTo>
                    <a:pt x="91452" y="94729"/>
                  </a:lnTo>
                  <a:lnTo>
                    <a:pt x="91808" y="90881"/>
                  </a:lnTo>
                  <a:lnTo>
                    <a:pt x="91808" y="87299"/>
                  </a:lnTo>
                  <a:lnTo>
                    <a:pt x="91452" y="83159"/>
                  </a:lnTo>
                  <a:lnTo>
                    <a:pt x="90017" y="79298"/>
                  </a:lnTo>
                  <a:lnTo>
                    <a:pt x="87515" y="75717"/>
                  </a:lnTo>
                  <a:lnTo>
                    <a:pt x="85013" y="72136"/>
                  </a:lnTo>
                  <a:lnTo>
                    <a:pt x="83591" y="67729"/>
                  </a:lnTo>
                  <a:lnTo>
                    <a:pt x="83591" y="64147"/>
                  </a:lnTo>
                  <a:lnTo>
                    <a:pt x="83591" y="58902"/>
                  </a:lnTo>
                  <a:lnTo>
                    <a:pt x="85369" y="53949"/>
                  </a:lnTo>
                  <a:lnTo>
                    <a:pt x="88239" y="48983"/>
                  </a:lnTo>
                  <a:lnTo>
                    <a:pt x="91097" y="43751"/>
                  </a:lnTo>
                  <a:lnTo>
                    <a:pt x="91808" y="38519"/>
                  </a:lnTo>
                  <a:lnTo>
                    <a:pt x="91452" y="33553"/>
                  </a:lnTo>
                  <a:lnTo>
                    <a:pt x="87160" y="1398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61991" y="555650"/>
            <a:ext cx="8972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7759" y="484530"/>
            <a:ext cx="42227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emplean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tira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bimetálica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detectar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ruta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acumula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doblarse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predeterminada,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activando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26212" y="1749197"/>
            <a:ext cx="16097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485">
              <a:lnSpc>
                <a:spcPct val="125000"/>
              </a:lnSpc>
              <a:spcBef>
                <a:spcPts val="100"/>
              </a:spcBef>
            </a:pP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 de operación </a:t>
            </a:r>
            <a:r>
              <a:rPr sz="8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Liberado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mecanismo</a:t>
            </a:r>
            <a:r>
              <a:rPr sz="8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8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viaje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14218" y="2598393"/>
            <a:ext cx="1223010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7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Curvas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tiras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bimetálicas</a:t>
            </a:r>
            <a:endParaRPr sz="750">
              <a:latin typeface="Microsoft Sans Serif"/>
              <a:cs typeface="Microsoft Sans Serif"/>
            </a:endParaRPr>
          </a:p>
          <a:p>
            <a:pPr marR="15875" algn="ctr">
              <a:spcBef>
                <a:spcPts val="450"/>
              </a:spcBef>
            </a:pP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6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disparar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el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84143" y="4676471"/>
            <a:ext cx="2374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66951" y="5040477"/>
            <a:ext cx="79565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Fuente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57818" y="5522621"/>
            <a:ext cx="3925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metales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metales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expansión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7819" y="7294272"/>
            <a:ext cx="39655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doble.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Cuanto más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 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dobla.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enfría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original.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corregido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9917" y="4329049"/>
            <a:ext cx="2363787" cy="21183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6573" y="4283622"/>
            <a:ext cx="2207310" cy="21637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1650" y="536601"/>
            <a:ext cx="11741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8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cortocircuito</a:t>
            </a:r>
            <a:endParaRPr sz="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411" y="483260"/>
            <a:ext cx="42754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describió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ruptura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crea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opuestos.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estas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opuestas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significativamente.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429" y="1579271"/>
            <a:ext cx="416432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pasa cerca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 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magnético que rodea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 proporciona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desbloquear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428" y="2677822"/>
            <a:ext cx="42557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combinadas 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obligan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separarse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y,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dan como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magnéticas 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proporcionales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cuanto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24718" y="3981838"/>
            <a:ext cx="15062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>
              <a:lnSpc>
                <a:spcPct val="142900"/>
              </a:lnSpc>
              <a:spcBef>
                <a:spcPts val="10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sostenido en </a:t>
            </a:r>
            <a:r>
              <a:rPr sz="700" spc="-1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35317" y="5815942"/>
            <a:ext cx="641985" cy="4184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66040">
              <a:spcBef>
                <a:spcPts val="440"/>
              </a:spcBef>
            </a:pP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Cortocircuito</a:t>
            </a:r>
            <a:endParaRPr sz="700">
              <a:latin typeface="Microsoft Sans Serif"/>
              <a:cs typeface="Microsoft Sans Serif"/>
            </a:endParaRPr>
          </a:p>
          <a:p>
            <a:pPr marL="48895">
              <a:spcBef>
                <a:spcPts val="27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comienza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fluir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92008" y="5923527"/>
            <a:ext cx="20256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20617" y="5866328"/>
            <a:ext cx="577850" cy="35941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>
              <a:spcBef>
                <a:spcPts val="209"/>
              </a:spcBef>
            </a:pP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Viajes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endParaRPr sz="450">
              <a:latin typeface="Microsoft Sans Serif"/>
              <a:cs typeface="Microsoft Sans Serif"/>
            </a:endParaRPr>
          </a:p>
          <a:p>
            <a:pPr marL="57785">
              <a:spcBef>
                <a:spcPts val="170"/>
              </a:spcBef>
            </a:pP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interrumpir</a:t>
            </a:r>
            <a:endParaRPr sz="700">
              <a:latin typeface="Microsoft Sans Serif"/>
              <a:cs typeface="Microsoft Sans Serif"/>
            </a:endParaRPr>
          </a:p>
          <a:p>
            <a:pPr marL="23495">
              <a:spcBef>
                <a:spcPts val="7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Flujo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actual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2202" y="5923527"/>
            <a:ext cx="20256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Carga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002" y="540005"/>
            <a:ext cx="4319270" cy="4435475"/>
            <a:chOff x="2912402" y="540004"/>
            <a:chExt cx="4319270" cy="4435475"/>
          </a:xfrm>
        </p:grpSpPr>
        <p:sp>
          <p:nvSpPr>
            <p:cNvPr id="3" name="object 3"/>
            <p:cNvSpPr/>
            <p:nvPr/>
          </p:nvSpPr>
          <p:spPr>
            <a:xfrm>
              <a:off x="2912402" y="540004"/>
              <a:ext cx="4319270" cy="4435475"/>
            </a:xfrm>
            <a:custGeom>
              <a:avLst/>
              <a:gdLst/>
              <a:ahLst/>
              <a:cxnLst/>
              <a:rect l="l" t="t" r="r" b="b"/>
              <a:pathLst>
                <a:path w="4319270" h="4435475">
                  <a:moveTo>
                    <a:pt x="4319270" y="0"/>
                  </a:moveTo>
                  <a:lnTo>
                    <a:pt x="0" y="0"/>
                  </a:lnTo>
                  <a:lnTo>
                    <a:pt x="0" y="4435195"/>
                  </a:lnTo>
                  <a:lnTo>
                    <a:pt x="4319270" y="4435195"/>
                  </a:lnTo>
                  <a:lnTo>
                    <a:pt x="431927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74564" y="1222934"/>
              <a:ext cx="496570" cy="0"/>
            </a:xfrm>
            <a:custGeom>
              <a:avLst/>
              <a:gdLst/>
              <a:ahLst/>
              <a:cxnLst/>
              <a:rect l="l" t="t" r="r" b="b"/>
              <a:pathLst>
                <a:path w="496570">
                  <a:moveTo>
                    <a:pt x="0" y="0"/>
                  </a:moveTo>
                  <a:lnTo>
                    <a:pt x="496214" y="0"/>
                  </a:lnTo>
                </a:path>
              </a:pathLst>
            </a:custGeom>
            <a:ln w="8940">
              <a:solidFill>
                <a:srgbClr val="161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1698" y="1585595"/>
              <a:ext cx="406400" cy="0"/>
            </a:xfrm>
            <a:custGeom>
              <a:avLst/>
              <a:gdLst/>
              <a:ahLst/>
              <a:cxnLst/>
              <a:rect l="l" t="t" r="r" b="b"/>
              <a:pathLst>
                <a:path w="406400">
                  <a:moveTo>
                    <a:pt x="0" y="0"/>
                  </a:moveTo>
                  <a:lnTo>
                    <a:pt x="405993" y="0"/>
                  </a:lnTo>
                </a:path>
              </a:pathLst>
            </a:custGeom>
            <a:ln w="7315">
              <a:solidFill>
                <a:srgbClr val="161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61991" y="523900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94110" y="9525665"/>
            <a:ext cx="1638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0689" y="672489"/>
            <a:ext cx="3938270" cy="41145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435" marR="197485" indent="-218440">
              <a:lnSpc>
                <a:spcPct val="109100"/>
              </a:lnSpc>
              <a:spcBef>
                <a:spcPts val="100"/>
              </a:spcBef>
              <a:tabLst>
                <a:tab pos="2364105" algn="l"/>
              </a:tabLst>
            </a:pP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</a:t>
            </a:r>
            <a:r>
              <a:rPr sz="11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flujo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100" spc="-2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separando</a:t>
            </a:r>
            <a:r>
              <a:rPr sz="1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	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5730" marR="85090" indent="-125730">
              <a:lnSpc>
                <a:spcPct val="133300"/>
              </a:lnSpc>
              <a:buAutoNum type="arabicPeriod" startAt="2"/>
              <a:tabLst>
                <a:tab pos="125730" algn="l"/>
                <a:tab pos="2790825" algn="l"/>
              </a:tabLst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desarrolló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tardan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39700" marR="250190" indent="-139700">
              <a:lnSpc>
                <a:spcPct val="120000"/>
              </a:lnSpc>
              <a:buAutoNum type="arabicPeriod" startAt="2"/>
              <a:tabLst>
                <a:tab pos="139700" algn="l"/>
                <a:tab pos="1316990" algn="l"/>
              </a:tabLst>
            </a:pPr>
            <a:r>
              <a:rPr sz="10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1000" u="sng" spc="4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dividir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segmentos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extinguir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  <a:buAutoNum type="arabicPeriod" startAt="2"/>
            </a:pPr>
            <a:endParaRPr sz="1200">
              <a:latin typeface="Microsoft Sans Serif"/>
              <a:cs typeface="Microsoft Sans Serif"/>
            </a:endParaRPr>
          </a:p>
          <a:p>
            <a:pPr marL="118745" marR="325120" indent="-118745">
              <a:lnSpc>
                <a:spcPct val="141200"/>
              </a:lnSpc>
              <a:buAutoNum type="arabicPeriod" startAt="2"/>
              <a:tabLst>
                <a:tab pos="118745" algn="l"/>
                <a:tab pos="1135380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palanca</a:t>
            </a:r>
            <a:r>
              <a:rPr sz="850" u="sng" spc="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asegura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abran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manualmente.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AutoNum type="arabicPeriod" startAt="2"/>
            </a:pPr>
            <a:endParaRPr sz="1300">
              <a:latin typeface="Microsoft Sans Serif"/>
              <a:cs typeface="Microsoft Sans Serif"/>
            </a:endParaRPr>
          </a:p>
          <a:p>
            <a:pPr marL="146685" marR="407034" indent="-146685">
              <a:lnSpc>
                <a:spcPct val="114300"/>
              </a:lnSpc>
              <a:buAutoNum type="arabicPeriod" startAt="2"/>
              <a:tabLst>
                <a:tab pos="146685" algn="l"/>
                <a:tab pos="1186815" algn="l"/>
              </a:tabLst>
            </a:pP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tira</a:t>
            </a:r>
            <a:r>
              <a:rPr sz="1050" u="sng" spc="5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hecha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metales</a:t>
            </a:r>
            <a:r>
              <a:rPr sz="10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unidos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sí.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46685" marR="5080" indent="-146685">
              <a:lnSpc>
                <a:spcPct val="114300"/>
              </a:lnSpc>
              <a:buAutoNum type="arabicPeriod" startAt="2"/>
              <a:tabLst>
                <a:tab pos="146685" algn="l"/>
                <a:tab pos="3453129" algn="l"/>
              </a:tabLst>
            </a:pP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67" y="4117428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3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5958" y="4118648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50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81808" y="4387176"/>
            <a:ext cx="207010" cy="0"/>
          </a:xfrm>
          <a:custGeom>
            <a:avLst/>
            <a:gdLst/>
            <a:ahLst/>
            <a:cxnLst/>
            <a:rect l="l" t="t" r="r" b="b"/>
            <a:pathLst>
              <a:path w="207010">
                <a:moveTo>
                  <a:pt x="0" y="0"/>
                </a:moveTo>
                <a:lnTo>
                  <a:pt x="20664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45576" y="4386402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78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85465" y="3851338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58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6250" y="3852379"/>
            <a:ext cx="291465" cy="0"/>
          </a:xfrm>
          <a:custGeom>
            <a:avLst/>
            <a:gdLst/>
            <a:ahLst/>
            <a:cxnLst/>
            <a:rect l="l" t="t" r="r" b="b"/>
            <a:pathLst>
              <a:path w="291464">
                <a:moveTo>
                  <a:pt x="0" y="0"/>
                </a:moveTo>
                <a:lnTo>
                  <a:pt x="29086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88322" y="3942538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5" h="337185">
                <a:moveTo>
                  <a:pt x="168465" y="0"/>
                </a:moveTo>
                <a:lnTo>
                  <a:pt x="213168" y="6035"/>
                </a:lnTo>
                <a:lnTo>
                  <a:pt x="253392" y="23057"/>
                </a:lnTo>
                <a:lnTo>
                  <a:pt x="287510" y="49439"/>
                </a:lnTo>
                <a:lnTo>
                  <a:pt x="313895" y="83554"/>
                </a:lnTo>
                <a:lnTo>
                  <a:pt x="330919" y="123776"/>
                </a:lnTo>
                <a:lnTo>
                  <a:pt x="336956" y="168478"/>
                </a:lnTo>
                <a:lnTo>
                  <a:pt x="330919" y="213178"/>
                </a:lnTo>
                <a:lnTo>
                  <a:pt x="313895" y="253398"/>
                </a:lnTo>
                <a:lnTo>
                  <a:pt x="287510" y="287510"/>
                </a:lnTo>
                <a:lnTo>
                  <a:pt x="253392" y="313889"/>
                </a:lnTo>
                <a:lnTo>
                  <a:pt x="213168" y="330909"/>
                </a:lnTo>
                <a:lnTo>
                  <a:pt x="168465" y="336943"/>
                </a:lnTo>
                <a:lnTo>
                  <a:pt x="123773" y="330909"/>
                </a:lnTo>
                <a:lnTo>
                  <a:pt x="83556" y="313889"/>
                </a:lnTo>
                <a:lnTo>
                  <a:pt x="49442" y="287510"/>
                </a:lnTo>
                <a:lnTo>
                  <a:pt x="23059" y="253398"/>
                </a:lnTo>
                <a:lnTo>
                  <a:pt x="6036" y="213178"/>
                </a:lnTo>
                <a:lnTo>
                  <a:pt x="0" y="168478"/>
                </a:lnTo>
                <a:lnTo>
                  <a:pt x="6036" y="123776"/>
                </a:lnTo>
                <a:lnTo>
                  <a:pt x="23059" y="83554"/>
                </a:lnTo>
                <a:lnTo>
                  <a:pt x="49442" y="49439"/>
                </a:lnTo>
                <a:lnTo>
                  <a:pt x="83556" y="23057"/>
                </a:lnTo>
                <a:lnTo>
                  <a:pt x="123773" y="6035"/>
                </a:lnTo>
                <a:lnTo>
                  <a:pt x="168465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46782" y="4288575"/>
            <a:ext cx="240029" cy="76835"/>
          </a:xfrm>
          <a:custGeom>
            <a:avLst/>
            <a:gdLst/>
            <a:ahLst/>
            <a:cxnLst/>
            <a:rect l="l" t="t" r="r" b="b"/>
            <a:pathLst>
              <a:path w="240029" h="76835">
                <a:moveTo>
                  <a:pt x="239839" y="76606"/>
                </a:moveTo>
                <a:lnTo>
                  <a:pt x="214821" y="47227"/>
                </a:lnTo>
                <a:lnTo>
                  <a:pt x="185847" y="22272"/>
                </a:lnTo>
                <a:lnTo>
                  <a:pt x="152083" y="5333"/>
                </a:lnTo>
                <a:lnTo>
                  <a:pt x="112699" y="0"/>
                </a:lnTo>
                <a:lnTo>
                  <a:pt x="105486" y="1104"/>
                </a:lnTo>
                <a:lnTo>
                  <a:pt x="98259" y="1104"/>
                </a:lnTo>
                <a:lnTo>
                  <a:pt x="91046" y="5003"/>
                </a:lnTo>
                <a:lnTo>
                  <a:pt x="63861" y="16266"/>
                </a:lnTo>
                <a:lnTo>
                  <a:pt x="39693" y="33099"/>
                </a:lnTo>
                <a:lnTo>
                  <a:pt x="18440" y="53784"/>
                </a:lnTo>
                <a:lnTo>
                  <a:pt x="0" y="766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46782" y="4021570"/>
            <a:ext cx="240029" cy="76835"/>
          </a:xfrm>
          <a:custGeom>
            <a:avLst/>
            <a:gdLst/>
            <a:ahLst/>
            <a:cxnLst/>
            <a:rect l="l" t="t" r="r" b="b"/>
            <a:pathLst>
              <a:path w="240029" h="76835">
                <a:moveTo>
                  <a:pt x="239839" y="76619"/>
                </a:moveTo>
                <a:lnTo>
                  <a:pt x="214821" y="47238"/>
                </a:lnTo>
                <a:lnTo>
                  <a:pt x="185847" y="22278"/>
                </a:lnTo>
                <a:lnTo>
                  <a:pt x="152083" y="5335"/>
                </a:lnTo>
                <a:lnTo>
                  <a:pt x="112699" y="0"/>
                </a:lnTo>
                <a:lnTo>
                  <a:pt x="105486" y="1117"/>
                </a:lnTo>
                <a:lnTo>
                  <a:pt x="98259" y="1117"/>
                </a:lnTo>
                <a:lnTo>
                  <a:pt x="91046" y="5003"/>
                </a:lnTo>
                <a:lnTo>
                  <a:pt x="63861" y="16268"/>
                </a:lnTo>
                <a:lnTo>
                  <a:pt x="39693" y="33105"/>
                </a:lnTo>
                <a:lnTo>
                  <a:pt x="18440" y="53795"/>
                </a:lnTo>
                <a:lnTo>
                  <a:pt x="0" y="766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834831" y="3750450"/>
            <a:ext cx="257810" cy="116839"/>
            <a:chOff x="3780231" y="3750449"/>
            <a:chExt cx="257810" cy="116839"/>
          </a:xfrm>
        </p:grpSpPr>
        <p:sp>
          <p:nvSpPr>
            <p:cNvPr id="12" name="object 12"/>
            <p:cNvSpPr/>
            <p:nvPr/>
          </p:nvSpPr>
          <p:spPr>
            <a:xfrm>
              <a:off x="3795839" y="3752735"/>
              <a:ext cx="240029" cy="76835"/>
            </a:xfrm>
            <a:custGeom>
              <a:avLst/>
              <a:gdLst/>
              <a:ahLst/>
              <a:cxnLst/>
              <a:rect l="l" t="t" r="r" b="b"/>
              <a:pathLst>
                <a:path w="240029" h="76835">
                  <a:moveTo>
                    <a:pt x="239839" y="76606"/>
                  </a:moveTo>
                  <a:lnTo>
                    <a:pt x="214821" y="47232"/>
                  </a:lnTo>
                  <a:lnTo>
                    <a:pt x="185847" y="22277"/>
                  </a:lnTo>
                  <a:lnTo>
                    <a:pt x="152083" y="5334"/>
                  </a:lnTo>
                  <a:lnTo>
                    <a:pt x="112699" y="0"/>
                  </a:lnTo>
                  <a:lnTo>
                    <a:pt x="105486" y="1117"/>
                  </a:lnTo>
                  <a:lnTo>
                    <a:pt x="98259" y="1117"/>
                  </a:lnTo>
                  <a:lnTo>
                    <a:pt x="91046" y="5003"/>
                  </a:lnTo>
                  <a:lnTo>
                    <a:pt x="63861" y="16268"/>
                  </a:lnTo>
                  <a:lnTo>
                    <a:pt x="39693" y="33104"/>
                  </a:lnTo>
                  <a:lnTo>
                    <a:pt x="18440" y="53790"/>
                  </a:lnTo>
                  <a:lnTo>
                    <a:pt x="0" y="766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2517" y="3837381"/>
              <a:ext cx="27940" cy="27305"/>
            </a:xfrm>
            <a:custGeom>
              <a:avLst/>
              <a:gdLst/>
              <a:ahLst/>
              <a:cxnLst/>
              <a:rect l="l" t="t" r="r" b="b"/>
              <a:pathLst>
                <a:path w="27939" h="27304">
                  <a:moveTo>
                    <a:pt x="13322" y="0"/>
                  </a:moveTo>
                  <a:lnTo>
                    <a:pt x="21640" y="0"/>
                  </a:lnTo>
                  <a:lnTo>
                    <a:pt x="27749" y="6121"/>
                  </a:lnTo>
                  <a:lnTo>
                    <a:pt x="27749" y="13335"/>
                  </a:lnTo>
                  <a:lnTo>
                    <a:pt x="27749" y="21653"/>
                  </a:lnTo>
                  <a:lnTo>
                    <a:pt x="21640" y="27216"/>
                  </a:lnTo>
                  <a:lnTo>
                    <a:pt x="13322" y="27216"/>
                  </a:lnTo>
                  <a:lnTo>
                    <a:pt x="6095" y="27216"/>
                  </a:lnTo>
                  <a:lnTo>
                    <a:pt x="0" y="21653"/>
                  </a:lnTo>
                  <a:lnTo>
                    <a:pt x="0" y="13335"/>
                  </a:lnTo>
                  <a:lnTo>
                    <a:pt x="0" y="6121"/>
                  </a:lnTo>
                  <a:lnTo>
                    <a:pt x="6095" y="0"/>
                  </a:lnTo>
                  <a:lnTo>
                    <a:pt x="1332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8833459" y="4106215"/>
            <a:ext cx="27940" cy="27305"/>
          </a:xfrm>
          <a:custGeom>
            <a:avLst/>
            <a:gdLst/>
            <a:ahLst/>
            <a:cxnLst/>
            <a:rect l="l" t="t" r="r" b="b"/>
            <a:pathLst>
              <a:path w="27939" h="27304">
                <a:moveTo>
                  <a:pt x="13322" y="0"/>
                </a:moveTo>
                <a:lnTo>
                  <a:pt x="21640" y="0"/>
                </a:lnTo>
                <a:lnTo>
                  <a:pt x="27749" y="6108"/>
                </a:lnTo>
                <a:lnTo>
                  <a:pt x="27749" y="13335"/>
                </a:lnTo>
                <a:lnTo>
                  <a:pt x="27749" y="21653"/>
                </a:lnTo>
                <a:lnTo>
                  <a:pt x="21640" y="27216"/>
                </a:lnTo>
                <a:lnTo>
                  <a:pt x="13322" y="27216"/>
                </a:lnTo>
                <a:lnTo>
                  <a:pt x="6108" y="27216"/>
                </a:lnTo>
                <a:lnTo>
                  <a:pt x="0" y="21653"/>
                </a:lnTo>
                <a:lnTo>
                  <a:pt x="0" y="13335"/>
                </a:lnTo>
                <a:lnTo>
                  <a:pt x="0" y="6108"/>
                </a:lnTo>
                <a:lnTo>
                  <a:pt x="6108" y="0"/>
                </a:lnTo>
                <a:lnTo>
                  <a:pt x="1332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33459" y="4373220"/>
            <a:ext cx="27940" cy="27305"/>
          </a:xfrm>
          <a:custGeom>
            <a:avLst/>
            <a:gdLst/>
            <a:ahLst/>
            <a:cxnLst/>
            <a:rect l="l" t="t" r="r" b="b"/>
            <a:pathLst>
              <a:path w="27939" h="27304">
                <a:moveTo>
                  <a:pt x="13322" y="0"/>
                </a:moveTo>
                <a:lnTo>
                  <a:pt x="21640" y="0"/>
                </a:lnTo>
                <a:lnTo>
                  <a:pt x="27749" y="6108"/>
                </a:lnTo>
                <a:lnTo>
                  <a:pt x="27749" y="13322"/>
                </a:lnTo>
                <a:lnTo>
                  <a:pt x="27749" y="21653"/>
                </a:lnTo>
                <a:lnTo>
                  <a:pt x="21640" y="27203"/>
                </a:lnTo>
                <a:lnTo>
                  <a:pt x="13322" y="27203"/>
                </a:lnTo>
                <a:lnTo>
                  <a:pt x="6108" y="27203"/>
                </a:lnTo>
                <a:lnTo>
                  <a:pt x="0" y="21653"/>
                </a:lnTo>
                <a:lnTo>
                  <a:pt x="0" y="13322"/>
                </a:lnTo>
                <a:lnTo>
                  <a:pt x="0" y="6108"/>
                </a:lnTo>
                <a:lnTo>
                  <a:pt x="6108" y="0"/>
                </a:lnTo>
                <a:lnTo>
                  <a:pt x="1332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075775" y="3837876"/>
            <a:ext cx="32384" cy="32384"/>
            <a:chOff x="4021175" y="3837876"/>
            <a:chExt cx="32384" cy="32384"/>
          </a:xfrm>
        </p:grpSpPr>
        <p:sp>
          <p:nvSpPr>
            <p:cNvPr id="17" name="object 17"/>
            <p:cNvSpPr/>
            <p:nvPr/>
          </p:nvSpPr>
          <p:spPr>
            <a:xfrm>
              <a:off x="4023461" y="384016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653" y="0"/>
                  </a:moveTo>
                  <a:lnTo>
                    <a:pt x="6108" y="0"/>
                  </a:lnTo>
                  <a:lnTo>
                    <a:pt x="0" y="7213"/>
                  </a:lnTo>
                  <a:lnTo>
                    <a:pt x="0" y="21094"/>
                  </a:lnTo>
                  <a:lnTo>
                    <a:pt x="6108" y="27203"/>
                  </a:lnTo>
                  <a:lnTo>
                    <a:pt x="14439" y="27203"/>
                  </a:lnTo>
                  <a:lnTo>
                    <a:pt x="21653" y="27203"/>
                  </a:lnTo>
                  <a:lnTo>
                    <a:pt x="27203" y="21094"/>
                  </a:lnTo>
                  <a:lnTo>
                    <a:pt x="27203" y="7213"/>
                  </a:lnTo>
                  <a:lnTo>
                    <a:pt x="21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23461" y="384016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4439" y="27203"/>
                  </a:moveTo>
                  <a:lnTo>
                    <a:pt x="6108" y="27203"/>
                  </a:lnTo>
                  <a:lnTo>
                    <a:pt x="0" y="21094"/>
                  </a:lnTo>
                  <a:lnTo>
                    <a:pt x="0" y="14439"/>
                  </a:lnTo>
                  <a:lnTo>
                    <a:pt x="0" y="7213"/>
                  </a:lnTo>
                  <a:lnTo>
                    <a:pt x="6108" y="0"/>
                  </a:lnTo>
                  <a:lnTo>
                    <a:pt x="14439" y="0"/>
                  </a:lnTo>
                  <a:lnTo>
                    <a:pt x="21653" y="0"/>
                  </a:lnTo>
                  <a:lnTo>
                    <a:pt x="27203" y="7213"/>
                  </a:lnTo>
                  <a:lnTo>
                    <a:pt x="27203" y="14439"/>
                  </a:lnTo>
                  <a:lnTo>
                    <a:pt x="27203" y="21094"/>
                  </a:lnTo>
                  <a:lnTo>
                    <a:pt x="21653" y="27203"/>
                  </a:lnTo>
                  <a:lnTo>
                    <a:pt x="14439" y="272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072117" y="4106710"/>
            <a:ext cx="32384" cy="32384"/>
            <a:chOff x="4017517" y="4106710"/>
            <a:chExt cx="32384" cy="32384"/>
          </a:xfrm>
        </p:grpSpPr>
        <p:sp>
          <p:nvSpPr>
            <p:cNvPr id="20" name="object 20"/>
            <p:cNvSpPr/>
            <p:nvPr/>
          </p:nvSpPr>
          <p:spPr>
            <a:xfrm>
              <a:off x="4019803" y="410899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653" y="0"/>
                  </a:moveTo>
                  <a:lnTo>
                    <a:pt x="6108" y="0"/>
                  </a:lnTo>
                  <a:lnTo>
                    <a:pt x="0" y="7213"/>
                  </a:lnTo>
                  <a:lnTo>
                    <a:pt x="0" y="21094"/>
                  </a:lnTo>
                  <a:lnTo>
                    <a:pt x="6108" y="27203"/>
                  </a:lnTo>
                  <a:lnTo>
                    <a:pt x="14439" y="27203"/>
                  </a:lnTo>
                  <a:lnTo>
                    <a:pt x="21653" y="27203"/>
                  </a:lnTo>
                  <a:lnTo>
                    <a:pt x="27203" y="21094"/>
                  </a:lnTo>
                  <a:lnTo>
                    <a:pt x="27203" y="7213"/>
                  </a:lnTo>
                  <a:lnTo>
                    <a:pt x="21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19803" y="410899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4439" y="27203"/>
                  </a:moveTo>
                  <a:lnTo>
                    <a:pt x="6108" y="27203"/>
                  </a:lnTo>
                  <a:lnTo>
                    <a:pt x="0" y="21094"/>
                  </a:lnTo>
                  <a:lnTo>
                    <a:pt x="0" y="14427"/>
                  </a:lnTo>
                  <a:lnTo>
                    <a:pt x="0" y="7213"/>
                  </a:lnTo>
                  <a:lnTo>
                    <a:pt x="6108" y="0"/>
                  </a:lnTo>
                  <a:lnTo>
                    <a:pt x="14439" y="0"/>
                  </a:lnTo>
                  <a:lnTo>
                    <a:pt x="21653" y="0"/>
                  </a:lnTo>
                  <a:lnTo>
                    <a:pt x="27203" y="7213"/>
                  </a:lnTo>
                  <a:lnTo>
                    <a:pt x="27203" y="14427"/>
                  </a:lnTo>
                  <a:lnTo>
                    <a:pt x="27203" y="21094"/>
                  </a:lnTo>
                  <a:lnTo>
                    <a:pt x="21653" y="27203"/>
                  </a:lnTo>
                  <a:lnTo>
                    <a:pt x="14439" y="272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072117" y="4373714"/>
            <a:ext cx="32384" cy="32384"/>
            <a:chOff x="4017517" y="4373714"/>
            <a:chExt cx="32384" cy="32384"/>
          </a:xfrm>
        </p:grpSpPr>
        <p:sp>
          <p:nvSpPr>
            <p:cNvPr id="23" name="object 23"/>
            <p:cNvSpPr/>
            <p:nvPr/>
          </p:nvSpPr>
          <p:spPr>
            <a:xfrm>
              <a:off x="4019803" y="437600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21653" y="0"/>
                  </a:moveTo>
                  <a:lnTo>
                    <a:pt x="6108" y="0"/>
                  </a:lnTo>
                  <a:lnTo>
                    <a:pt x="0" y="7213"/>
                  </a:lnTo>
                  <a:lnTo>
                    <a:pt x="0" y="21094"/>
                  </a:lnTo>
                  <a:lnTo>
                    <a:pt x="6108" y="27190"/>
                  </a:lnTo>
                  <a:lnTo>
                    <a:pt x="14439" y="27190"/>
                  </a:lnTo>
                  <a:lnTo>
                    <a:pt x="21653" y="27190"/>
                  </a:lnTo>
                  <a:lnTo>
                    <a:pt x="27203" y="21094"/>
                  </a:lnTo>
                  <a:lnTo>
                    <a:pt x="27203" y="7213"/>
                  </a:lnTo>
                  <a:lnTo>
                    <a:pt x="216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19803" y="437600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4439" y="27190"/>
                  </a:moveTo>
                  <a:lnTo>
                    <a:pt x="6108" y="27190"/>
                  </a:lnTo>
                  <a:lnTo>
                    <a:pt x="0" y="21094"/>
                  </a:lnTo>
                  <a:lnTo>
                    <a:pt x="0" y="14427"/>
                  </a:lnTo>
                  <a:lnTo>
                    <a:pt x="0" y="7213"/>
                  </a:lnTo>
                  <a:lnTo>
                    <a:pt x="6108" y="0"/>
                  </a:lnTo>
                  <a:lnTo>
                    <a:pt x="14439" y="0"/>
                  </a:lnTo>
                  <a:lnTo>
                    <a:pt x="21653" y="0"/>
                  </a:lnTo>
                  <a:lnTo>
                    <a:pt x="27203" y="7213"/>
                  </a:lnTo>
                  <a:lnTo>
                    <a:pt x="27203" y="14427"/>
                  </a:lnTo>
                  <a:lnTo>
                    <a:pt x="27203" y="21094"/>
                  </a:lnTo>
                  <a:lnTo>
                    <a:pt x="21653" y="27190"/>
                  </a:lnTo>
                  <a:lnTo>
                    <a:pt x="14439" y="271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8967508" y="3754411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298"/>
                </a:lnTo>
              </a:path>
            </a:pathLst>
          </a:custGeom>
          <a:ln w="4572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363761" y="4273754"/>
            <a:ext cx="662305" cy="144145"/>
          </a:xfrm>
          <a:custGeom>
            <a:avLst/>
            <a:gdLst/>
            <a:ahLst/>
            <a:cxnLst/>
            <a:rect l="l" t="t" r="r" b="b"/>
            <a:pathLst>
              <a:path w="662304" h="144145">
                <a:moveTo>
                  <a:pt x="327253" y="78041"/>
                </a:moveTo>
                <a:lnTo>
                  <a:pt x="314448" y="80602"/>
                </a:lnTo>
                <a:lnTo>
                  <a:pt x="304034" y="87601"/>
                </a:lnTo>
                <a:lnTo>
                  <a:pt x="297035" y="98015"/>
                </a:lnTo>
                <a:lnTo>
                  <a:pt x="294474" y="110820"/>
                </a:lnTo>
                <a:lnTo>
                  <a:pt x="297035" y="123619"/>
                </a:lnTo>
                <a:lnTo>
                  <a:pt x="304034" y="134034"/>
                </a:lnTo>
                <a:lnTo>
                  <a:pt x="314448" y="141036"/>
                </a:lnTo>
                <a:lnTo>
                  <a:pt x="327253" y="143598"/>
                </a:lnTo>
                <a:lnTo>
                  <a:pt x="340044" y="141036"/>
                </a:lnTo>
                <a:lnTo>
                  <a:pt x="350402" y="134034"/>
                </a:lnTo>
                <a:lnTo>
                  <a:pt x="357250" y="123619"/>
                </a:lnTo>
                <a:lnTo>
                  <a:pt x="359511" y="110820"/>
                </a:lnTo>
                <a:lnTo>
                  <a:pt x="451599" y="110820"/>
                </a:lnTo>
                <a:lnTo>
                  <a:pt x="661784" y="0"/>
                </a:lnTo>
              </a:path>
              <a:path w="662304" h="144145">
                <a:moveTo>
                  <a:pt x="260134" y="143598"/>
                </a:moveTo>
                <a:lnTo>
                  <a:pt x="272938" y="141036"/>
                </a:lnTo>
                <a:lnTo>
                  <a:pt x="283352" y="134034"/>
                </a:lnTo>
                <a:lnTo>
                  <a:pt x="290352" y="123619"/>
                </a:lnTo>
                <a:lnTo>
                  <a:pt x="292912" y="110820"/>
                </a:lnTo>
                <a:lnTo>
                  <a:pt x="290352" y="98015"/>
                </a:lnTo>
                <a:lnTo>
                  <a:pt x="283352" y="87601"/>
                </a:lnTo>
                <a:lnTo>
                  <a:pt x="272938" y="80602"/>
                </a:lnTo>
                <a:lnTo>
                  <a:pt x="260134" y="78041"/>
                </a:lnTo>
                <a:lnTo>
                  <a:pt x="247337" y="80602"/>
                </a:lnTo>
                <a:lnTo>
                  <a:pt x="236980" y="87601"/>
                </a:lnTo>
                <a:lnTo>
                  <a:pt x="230135" y="98015"/>
                </a:lnTo>
                <a:lnTo>
                  <a:pt x="227876" y="110820"/>
                </a:lnTo>
                <a:lnTo>
                  <a:pt x="0" y="1076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9366161" y="4079761"/>
            <a:ext cx="525780" cy="70485"/>
            <a:chOff x="4311561" y="4079760"/>
            <a:chExt cx="525780" cy="70485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1349" y="4079760"/>
              <a:ext cx="235572" cy="7012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313847" y="4082046"/>
              <a:ext cx="288290" cy="66040"/>
            </a:xfrm>
            <a:custGeom>
              <a:avLst/>
              <a:gdLst/>
              <a:ahLst/>
              <a:cxnLst/>
              <a:rect l="l" t="t" r="r" b="b"/>
              <a:pathLst>
                <a:path w="288289" h="66039">
                  <a:moveTo>
                    <a:pt x="255447" y="65557"/>
                  </a:moveTo>
                  <a:lnTo>
                    <a:pt x="268252" y="62994"/>
                  </a:lnTo>
                  <a:lnTo>
                    <a:pt x="278666" y="55992"/>
                  </a:lnTo>
                  <a:lnTo>
                    <a:pt x="285665" y="45578"/>
                  </a:lnTo>
                  <a:lnTo>
                    <a:pt x="288226" y="32778"/>
                  </a:lnTo>
                  <a:lnTo>
                    <a:pt x="285665" y="19973"/>
                  </a:lnTo>
                  <a:lnTo>
                    <a:pt x="278666" y="9559"/>
                  </a:lnTo>
                  <a:lnTo>
                    <a:pt x="268252" y="2560"/>
                  </a:lnTo>
                  <a:lnTo>
                    <a:pt x="255447" y="0"/>
                  </a:lnTo>
                  <a:lnTo>
                    <a:pt x="242651" y="2560"/>
                  </a:lnTo>
                  <a:lnTo>
                    <a:pt x="232294" y="9559"/>
                  </a:lnTo>
                  <a:lnTo>
                    <a:pt x="225449" y="19973"/>
                  </a:lnTo>
                  <a:lnTo>
                    <a:pt x="223189" y="32778"/>
                  </a:lnTo>
                  <a:lnTo>
                    <a:pt x="0" y="327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9357043" y="3797388"/>
            <a:ext cx="649605" cy="153670"/>
          </a:xfrm>
          <a:custGeom>
            <a:avLst/>
            <a:gdLst/>
            <a:ahLst/>
            <a:cxnLst/>
            <a:rect l="l" t="t" r="r" b="b"/>
            <a:pathLst>
              <a:path w="649604" h="153670">
                <a:moveTo>
                  <a:pt x="333971" y="19481"/>
                </a:moveTo>
                <a:lnTo>
                  <a:pt x="321167" y="22042"/>
                </a:lnTo>
                <a:lnTo>
                  <a:pt x="310753" y="29041"/>
                </a:lnTo>
                <a:lnTo>
                  <a:pt x="303753" y="39455"/>
                </a:lnTo>
                <a:lnTo>
                  <a:pt x="301193" y="52260"/>
                </a:lnTo>
                <a:lnTo>
                  <a:pt x="303753" y="65059"/>
                </a:lnTo>
                <a:lnTo>
                  <a:pt x="310753" y="75474"/>
                </a:lnTo>
                <a:lnTo>
                  <a:pt x="321167" y="82476"/>
                </a:lnTo>
                <a:lnTo>
                  <a:pt x="333971" y="85039"/>
                </a:lnTo>
                <a:lnTo>
                  <a:pt x="346763" y="82476"/>
                </a:lnTo>
                <a:lnTo>
                  <a:pt x="357120" y="75474"/>
                </a:lnTo>
                <a:lnTo>
                  <a:pt x="363968" y="65059"/>
                </a:lnTo>
                <a:lnTo>
                  <a:pt x="366229" y="52260"/>
                </a:lnTo>
                <a:lnTo>
                  <a:pt x="461441" y="52260"/>
                </a:lnTo>
                <a:lnTo>
                  <a:pt x="649249" y="153187"/>
                </a:lnTo>
              </a:path>
              <a:path w="649604" h="153670">
                <a:moveTo>
                  <a:pt x="266852" y="85039"/>
                </a:moveTo>
                <a:lnTo>
                  <a:pt x="279657" y="82476"/>
                </a:lnTo>
                <a:lnTo>
                  <a:pt x="290071" y="75474"/>
                </a:lnTo>
                <a:lnTo>
                  <a:pt x="297070" y="65059"/>
                </a:lnTo>
                <a:lnTo>
                  <a:pt x="299631" y="52260"/>
                </a:lnTo>
                <a:lnTo>
                  <a:pt x="297070" y="39455"/>
                </a:lnTo>
                <a:lnTo>
                  <a:pt x="290071" y="29041"/>
                </a:lnTo>
                <a:lnTo>
                  <a:pt x="279657" y="22042"/>
                </a:lnTo>
                <a:lnTo>
                  <a:pt x="266852" y="19481"/>
                </a:lnTo>
                <a:lnTo>
                  <a:pt x="254055" y="22042"/>
                </a:lnTo>
                <a:lnTo>
                  <a:pt x="243698" y="29041"/>
                </a:lnTo>
                <a:lnTo>
                  <a:pt x="236854" y="39455"/>
                </a:lnTo>
                <a:lnTo>
                  <a:pt x="234594" y="52260"/>
                </a:lnTo>
                <a:lnTo>
                  <a:pt x="1511" y="52260"/>
                </a:lnTo>
              </a:path>
              <a:path w="649604" h="153670">
                <a:moveTo>
                  <a:pt x="0" y="0"/>
                </a:moveTo>
                <a:lnTo>
                  <a:pt x="0" y="1106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83890" y="3798304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11064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61614" y="4327741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0"/>
                </a:moveTo>
                <a:lnTo>
                  <a:pt x="0" y="1106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288449" y="4328643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11064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366173" y="4063480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11064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93034" y="4062565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0"/>
                </a:moveTo>
                <a:lnTo>
                  <a:pt x="0" y="1106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61044" y="3080512"/>
            <a:ext cx="354965" cy="654685"/>
          </a:xfrm>
          <a:custGeom>
            <a:avLst/>
            <a:gdLst/>
            <a:ahLst/>
            <a:cxnLst/>
            <a:rect l="l" t="t" r="r" b="b"/>
            <a:pathLst>
              <a:path w="354964" h="654685">
                <a:moveTo>
                  <a:pt x="354507" y="0"/>
                </a:moveTo>
                <a:lnTo>
                  <a:pt x="0" y="65444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660611" y="3591013"/>
            <a:ext cx="123189" cy="219710"/>
          </a:xfrm>
          <a:custGeom>
            <a:avLst/>
            <a:gdLst/>
            <a:ahLst/>
            <a:cxnLst/>
            <a:rect l="l" t="t" r="r" b="b"/>
            <a:pathLst>
              <a:path w="123189" h="219710">
                <a:moveTo>
                  <a:pt x="122910" y="0"/>
                </a:moveTo>
                <a:lnTo>
                  <a:pt x="0" y="21957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15552" y="3359404"/>
            <a:ext cx="231775" cy="422909"/>
          </a:xfrm>
          <a:custGeom>
            <a:avLst/>
            <a:gdLst/>
            <a:ahLst/>
            <a:cxnLst/>
            <a:rect l="l" t="t" r="r" b="b"/>
            <a:pathLst>
              <a:path w="231775" h="422910">
                <a:moveTo>
                  <a:pt x="231609" y="0"/>
                </a:moveTo>
                <a:lnTo>
                  <a:pt x="0" y="42280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957480" y="487399"/>
            <a:ext cx="21266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931729" y="9525665"/>
            <a:ext cx="200025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61650" y="1862808"/>
            <a:ext cx="18440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171514"/>
                </a:solidFill>
                <a:latin typeface="Arial"/>
                <a:cs typeface="Arial"/>
              </a:rPr>
              <a:t>instantáneos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00" b="1" spc="-2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171514"/>
                </a:solidFill>
                <a:latin typeface="Arial"/>
                <a:cs typeface="Arial"/>
              </a:rPr>
              <a:t>solo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magnético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7429" y="1858998"/>
            <a:ext cx="39795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nombre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indica,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instantáneos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solo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magnético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47749" y="2991572"/>
            <a:ext cx="142176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6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36220"/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850">
              <a:latin typeface="Microsoft Sans Serif"/>
              <a:cs typeface="Microsoft Sans Serif"/>
            </a:endParaRPr>
          </a:p>
          <a:p>
            <a:pPr marL="465455"/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57480" y="3921085"/>
            <a:ext cx="481965" cy="308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61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923236" y="4045766"/>
            <a:ext cx="264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61649" y="4769160"/>
            <a:ext cx="1253490" cy="338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Térmico-Magnético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57479" y="4736139"/>
            <a:ext cx="42951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describió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disyuntor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termomagnético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calor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detectar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magnético generado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detectar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cortocircuito.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inmediatamente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demora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61650" y="6042969"/>
            <a:ext cx="1402715" cy="35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intercambiable</a:t>
            </a:r>
            <a:endParaRPr sz="1050">
              <a:latin typeface="Arial"/>
              <a:cs typeface="Arial"/>
            </a:endParaRPr>
          </a:p>
          <a:p>
            <a:pPr marL="12700">
              <a:spcBef>
                <a:spcPts val="53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57408" y="6015031"/>
            <a:ext cx="41059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cambiar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viaje </a:t>
            </a:r>
            <a:r>
              <a:rPr sz="850" b="1" spc="-2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intercambiable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 cambiar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450" y="7116120"/>
            <a:ext cx="4337050" cy="1116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Nota: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cuidado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considerar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intercambiables.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 listado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10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Underwriters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Laboratories,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Inc.®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(UL®)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endParaRPr sz="1000">
              <a:latin typeface="Microsoft Sans Serif"/>
              <a:cs typeface="Microsoft Sans Serif"/>
            </a:endParaRPr>
          </a:p>
          <a:p>
            <a:pPr marL="12700" marR="40640">
              <a:lnSpc>
                <a:spcPts val="1440"/>
              </a:lnSpc>
              <a:spcBef>
                <a:spcPts val="5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intercambiable.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evitar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o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inadecuado.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26284" y="2367649"/>
            <a:ext cx="2745105" cy="1837689"/>
            <a:chOff x="4171683" y="2367648"/>
            <a:chExt cx="2745105" cy="1837689"/>
          </a:xfrm>
        </p:grpSpPr>
        <p:sp>
          <p:nvSpPr>
            <p:cNvPr id="3" name="object 3"/>
            <p:cNvSpPr/>
            <p:nvPr/>
          </p:nvSpPr>
          <p:spPr>
            <a:xfrm>
              <a:off x="4174578" y="2507068"/>
              <a:ext cx="2272030" cy="1490345"/>
            </a:xfrm>
            <a:custGeom>
              <a:avLst/>
              <a:gdLst/>
              <a:ahLst/>
              <a:cxnLst/>
              <a:rect l="l" t="t" r="r" b="b"/>
              <a:pathLst>
                <a:path w="2272029" h="1490345">
                  <a:moveTo>
                    <a:pt x="1566329" y="0"/>
                  </a:moveTo>
                  <a:lnTo>
                    <a:pt x="1306423" y="163944"/>
                  </a:lnTo>
                  <a:lnTo>
                    <a:pt x="1319123" y="341744"/>
                  </a:lnTo>
                  <a:lnTo>
                    <a:pt x="0" y="886777"/>
                  </a:lnTo>
                  <a:lnTo>
                    <a:pt x="11036" y="1306944"/>
                  </a:lnTo>
                  <a:lnTo>
                    <a:pt x="736841" y="1490154"/>
                  </a:lnTo>
                  <a:lnTo>
                    <a:pt x="777684" y="1107401"/>
                  </a:lnTo>
                  <a:lnTo>
                    <a:pt x="2079510" y="682612"/>
                  </a:lnTo>
                  <a:lnTo>
                    <a:pt x="2073414" y="404075"/>
                  </a:lnTo>
                  <a:lnTo>
                    <a:pt x="2271623" y="290944"/>
                  </a:lnTo>
                  <a:lnTo>
                    <a:pt x="1566329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74578" y="2507068"/>
              <a:ext cx="2272030" cy="1490345"/>
            </a:xfrm>
            <a:custGeom>
              <a:avLst/>
              <a:gdLst/>
              <a:ahLst/>
              <a:cxnLst/>
              <a:rect l="l" t="t" r="r" b="b"/>
              <a:pathLst>
                <a:path w="2272029" h="1490345">
                  <a:moveTo>
                    <a:pt x="0" y="886777"/>
                  </a:moveTo>
                  <a:lnTo>
                    <a:pt x="11036" y="1306944"/>
                  </a:lnTo>
                  <a:lnTo>
                    <a:pt x="736841" y="1490154"/>
                  </a:lnTo>
                  <a:lnTo>
                    <a:pt x="777684" y="1107401"/>
                  </a:lnTo>
                  <a:lnTo>
                    <a:pt x="2079510" y="682612"/>
                  </a:lnTo>
                  <a:lnTo>
                    <a:pt x="2073414" y="404075"/>
                  </a:lnTo>
                  <a:lnTo>
                    <a:pt x="2271623" y="290944"/>
                  </a:lnTo>
                  <a:lnTo>
                    <a:pt x="1566329" y="0"/>
                  </a:lnTo>
                  <a:lnTo>
                    <a:pt x="1306423" y="163944"/>
                  </a:lnTo>
                  <a:lnTo>
                    <a:pt x="1319123" y="341744"/>
                  </a:lnTo>
                  <a:lnTo>
                    <a:pt x="0" y="8867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3071" y="3103283"/>
              <a:ext cx="174015" cy="734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90272" y="3156762"/>
              <a:ext cx="292735" cy="104139"/>
            </a:xfrm>
            <a:custGeom>
              <a:avLst/>
              <a:gdLst/>
              <a:ahLst/>
              <a:cxnLst/>
              <a:rect l="l" t="t" r="r" b="b"/>
              <a:pathLst>
                <a:path w="292735" h="104139">
                  <a:moveTo>
                    <a:pt x="280365" y="0"/>
                  </a:moveTo>
                  <a:lnTo>
                    <a:pt x="0" y="98132"/>
                  </a:lnTo>
                  <a:lnTo>
                    <a:pt x="15252" y="103606"/>
                  </a:lnTo>
                  <a:lnTo>
                    <a:pt x="292544" y="4267"/>
                  </a:lnTo>
                  <a:lnTo>
                    <a:pt x="2803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90272" y="3156762"/>
              <a:ext cx="292735" cy="104139"/>
            </a:xfrm>
            <a:custGeom>
              <a:avLst/>
              <a:gdLst/>
              <a:ahLst/>
              <a:cxnLst/>
              <a:rect l="l" t="t" r="r" b="b"/>
              <a:pathLst>
                <a:path w="292735" h="104139">
                  <a:moveTo>
                    <a:pt x="0" y="98132"/>
                  </a:moveTo>
                  <a:lnTo>
                    <a:pt x="280365" y="0"/>
                  </a:lnTo>
                  <a:lnTo>
                    <a:pt x="292544" y="4267"/>
                  </a:lnTo>
                  <a:lnTo>
                    <a:pt x="15252" y="103606"/>
                  </a:lnTo>
                  <a:lnTo>
                    <a:pt x="0" y="981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69788" y="3385311"/>
              <a:ext cx="31750" cy="122555"/>
            </a:xfrm>
            <a:custGeom>
              <a:avLst/>
              <a:gdLst/>
              <a:ahLst/>
              <a:cxnLst/>
              <a:rect l="l" t="t" r="r" b="b"/>
              <a:pathLst>
                <a:path w="31750" h="122554">
                  <a:moveTo>
                    <a:pt x="31699" y="0"/>
                  </a:moveTo>
                  <a:lnTo>
                    <a:pt x="0" y="10363"/>
                  </a:lnTo>
                  <a:lnTo>
                    <a:pt x="0" y="122516"/>
                  </a:lnTo>
                  <a:lnTo>
                    <a:pt x="31699" y="112141"/>
                  </a:lnTo>
                  <a:lnTo>
                    <a:pt x="31699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69788" y="3385311"/>
              <a:ext cx="31750" cy="122555"/>
            </a:xfrm>
            <a:custGeom>
              <a:avLst/>
              <a:gdLst/>
              <a:ahLst/>
              <a:cxnLst/>
              <a:rect l="l" t="t" r="r" b="b"/>
              <a:pathLst>
                <a:path w="31750" h="122554">
                  <a:moveTo>
                    <a:pt x="0" y="122516"/>
                  </a:moveTo>
                  <a:lnTo>
                    <a:pt x="0" y="10363"/>
                  </a:lnTo>
                  <a:lnTo>
                    <a:pt x="31699" y="0"/>
                  </a:lnTo>
                  <a:lnTo>
                    <a:pt x="31699" y="112141"/>
                  </a:lnTo>
                  <a:lnTo>
                    <a:pt x="0" y="1225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80812" y="3260369"/>
              <a:ext cx="397510" cy="135890"/>
            </a:xfrm>
            <a:custGeom>
              <a:avLst/>
              <a:gdLst/>
              <a:ahLst/>
              <a:cxnLst/>
              <a:rect l="l" t="t" r="r" b="b"/>
              <a:pathLst>
                <a:path w="397510" h="135889">
                  <a:moveTo>
                    <a:pt x="371779" y="0"/>
                  </a:moveTo>
                  <a:lnTo>
                    <a:pt x="58496" y="104825"/>
                  </a:lnTo>
                  <a:lnTo>
                    <a:pt x="31686" y="96304"/>
                  </a:lnTo>
                  <a:lnTo>
                    <a:pt x="0" y="106667"/>
                  </a:lnTo>
                  <a:lnTo>
                    <a:pt x="88976" y="135305"/>
                  </a:lnTo>
                  <a:lnTo>
                    <a:pt x="120675" y="124942"/>
                  </a:lnTo>
                  <a:lnTo>
                    <a:pt x="82283" y="112750"/>
                  </a:lnTo>
                  <a:lnTo>
                    <a:pt x="174307" y="81673"/>
                  </a:lnTo>
                  <a:lnTo>
                    <a:pt x="210248" y="93865"/>
                  </a:lnTo>
                  <a:lnTo>
                    <a:pt x="299846" y="63385"/>
                  </a:lnTo>
                  <a:lnTo>
                    <a:pt x="263905" y="51803"/>
                  </a:lnTo>
                  <a:lnTo>
                    <a:pt x="397370" y="7315"/>
                  </a:lnTo>
                  <a:lnTo>
                    <a:pt x="371779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80812" y="3260369"/>
              <a:ext cx="397510" cy="135890"/>
            </a:xfrm>
            <a:custGeom>
              <a:avLst/>
              <a:gdLst/>
              <a:ahLst/>
              <a:cxnLst/>
              <a:rect l="l" t="t" r="r" b="b"/>
              <a:pathLst>
                <a:path w="397510" h="135889">
                  <a:moveTo>
                    <a:pt x="397370" y="7315"/>
                  </a:moveTo>
                  <a:lnTo>
                    <a:pt x="371779" y="0"/>
                  </a:lnTo>
                  <a:lnTo>
                    <a:pt x="58496" y="104825"/>
                  </a:lnTo>
                  <a:lnTo>
                    <a:pt x="31686" y="96304"/>
                  </a:lnTo>
                  <a:lnTo>
                    <a:pt x="0" y="106667"/>
                  </a:lnTo>
                  <a:lnTo>
                    <a:pt x="88976" y="135305"/>
                  </a:lnTo>
                  <a:lnTo>
                    <a:pt x="120675" y="124942"/>
                  </a:lnTo>
                  <a:lnTo>
                    <a:pt x="82283" y="112750"/>
                  </a:lnTo>
                  <a:lnTo>
                    <a:pt x="174307" y="81673"/>
                  </a:lnTo>
                  <a:lnTo>
                    <a:pt x="210248" y="93865"/>
                  </a:lnTo>
                  <a:lnTo>
                    <a:pt x="299846" y="63385"/>
                  </a:lnTo>
                  <a:lnTo>
                    <a:pt x="263905" y="51803"/>
                  </a:lnTo>
                  <a:lnTo>
                    <a:pt x="397370" y="7315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8526" y="3364750"/>
              <a:ext cx="93548" cy="1679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91061" y="3323755"/>
              <a:ext cx="90170" cy="142875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89598" y="0"/>
                  </a:moveTo>
                  <a:lnTo>
                    <a:pt x="0" y="30480"/>
                  </a:lnTo>
                  <a:lnTo>
                    <a:pt x="0" y="142621"/>
                  </a:lnTo>
                  <a:lnTo>
                    <a:pt x="89598" y="112141"/>
                  </a:lnTo>
                  <a:lnTo>
                    <a:pt x="8959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91061" y="3323755"/>
              <a:ext cx="90170" cy="142875"/>
            </a:xfrm>
            <a:custGeom>
              <a:avLst/>
              <a:gdLst/>
              <a:ahLst/>
              <a:cxnLst/>
              <a:rect l="l" t="t" r="r" b="b"/>
              <a:pathLst>
                <a:path w="90170" h="142875">
                  <a:moveTo>
                    <a:pt x="0" y="142621"/>
                  </a:moveTo>
                  <a:lnTo>
                    <a:pt x="0" y="30480"/>
                  </a:lnTo>
                  <a:lnTo>
                    <a:pt x="89598" y="0"/>
                  </a:lnTo>
                  <a:lnTo>
                    <a:pt x="89598" y="112141"/>
                  </a:lnTo>
                  <a:lnTo>
                    <a:pt x="0" y="1426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44718" y="3267684"/>
              <a:ext cx="133985" cy="168275"/>
            </a:xfrm>
            <a:custGeom>
              <a:avLst/>
              <a:gdLst/>
              <a:ahLst/>
              <a:cxnLst/>
              <a:rect l="l" t="t" r="r" b="b"/>
              <a:pathLst>
                <a:path w="133985" h="168275">
                  <a:moveTo>
                    <a:pt x="133464" y="0"/>
                  </a:moveTo>
                  <a:lnTo>
                    <a:pt x="0" y="44488"/>
                  </a:lnTo>
                  <a:lnTo>
                    <a:pt x="35940" y="56070"/>
                  </a:lnTo>
                  <a:lnTo>
                    <a:pt x="35940" y="168211"/>
                  </a:lnTo>
                  <a:lnTo>
                    <a:pt x="133464" y="137134"/>
                  </a:lnTo>
                  <a:lnTo>
                    <a:pt x="13346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44718" y="3267684"/>
              <a:ext cx="133985" cy="168275"/>
            </a:xfrm>
            <a:custGeom>
              <a:avLst/>
              <a:gdLst/>
              <a:ahLst/>
              <a:cxnLst/>
              <a:rect l="l" t="t" r="r" b="b"/>
              <a:pathLst>
                <a:path w="133985" h="168275">
                  <a:moveTo>
                    <a:pt x="35940" y="168211"/>
                  </a:moveTo>
                  <a:lnTo>
                    <a:pt x="35940" y="56070"/>
                  </a:lnTo>
                  <a:lnTo>
                    <a:pt x="0" y="44488"/>
                  </a:lnTo>
                  <a:lnTo>
                    <a:pt x="133464" y="0"/>
                  </a:lnTo>
                  <a:lnTo>
                    <a:pt x="133464" y="137134"/>
                  </a:lnTo>
                  <a:lnTo>
                    <a:pt x="35940" y="1682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55120" y="3342043"/>
              <a:ext cx="36195" cy="137795"/>
            </a:xfrm>
            <a:custGeom>
              <a:avLst/>
              <a:gdLst/>
              <a:ahLst/>
              <a:cxnLst/>
              <a:rect l="l" t="t" r="r" b="b"/>
              <a:pathLst>
                <a:path w="36195" h="137795">
                  <a:moveTo>
                    <a:pt x="0" y="0"/>
                  </a:moveTo>
                  <a:lnTo>
                    <a:pt x="0" y="137744"/>
                  </a:lnTo>
                  <a:lnTo>
                    <a:pt x="35940" y="124332"/>
                  </a:lnTo>
                  <a:lnTo>
                    <a:pt x="35940" y="12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55120" y="3342043"/>
              <a:ext cx="36195" cy="137795"/>
            </a:xfrm>
            <a:custGeom>
              <a:avLst/>
              <a:gdLst/>
              <a:ahLst/>
              <a:cxnLst/>
              <a:rect l="l" t="t" r="r" b="b"/>
              <a:pathLst>
                <a:path w="36195" h="137795">
                  <a:moveTo>
                    <a:pt x="35940" y="124332"/>
                  </a:moveTo>
                  <a:lnTo>
                    <a:pt x="35940" y="12191"/>
                  </a:lnTo>
                  <a:lnTo>
                    <a:pt x="0" y="0"/>
                  </a:lnTo>
                  <a:lnTo>
                    <a:pt x="0" y="137744"/>
                  </a:lnTo>
                  <a:lnTo>
                    <a:pt x="35940" y="12433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35357" y="3165297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30">
                  <a:moveTo>
                    <a:pt x="0" y="0"/>
                  </a:moveTo>
                  <a:lnTo>
                    <a:pt x="0" y="74345"/>
                  </a:lnTo>
                  <a:lnTo>
                    <a:pt x="27444" y="63995"/>
                  </a:lnTo>
                  <a:lnTo>
                    <a:pt x="27444" y="9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35357" y="3165297"/>
              <a:ext cx="27940" cy="74930"/>
            </a:xfrm>
            <a:custGeom>
              <a:avLst/>
              <a:gdLst/>
              <a:ahLst/>
              <a:cxnLst/>
              <a:rect l="l" t="t" r="r" b="b"/>
              <a:pathLst>
                <a:path w="27939" h="74930">
                  <a:moveTo>
                    <a:pt x="0" y="74345"/>
                  </a:moveTo>
                  <a:lnTo>
                    <a:pt x="0" y="0"/>
                  </a:lnTo>
                  <a:lnTo>
                    <a:pt x="27444" y="9144"/>
                  </a:lnTo>
                  <a:lnTo>
                    <a:pt x="27444" y="63995"/>
                  </a:lnTo>
                  <a:lnTo>
                    <a:pt x="0" y="743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0272" y="3254895"/>
              <a:ext cx="18415" cy="76835"/>
            </a:xfrm>
            <a:custGeom>
              <a:avLst/>
              <a:gdLst/>
              <a:ahLst/>
              <a:cxnLst/>
              <a:rect l="l" t="t" r="r" b="b"/>
              <a:pathLst>
                <a:path w="18414" h="76835">
                  <a:moveTo>
                    <a:pt x="0" y="0"/>
                  </a:moveTo>
                  <a:lnTo>
                    <a:pt x="0" y="76784"/>
                  </a:lnTo>
                  <a:lnTo>
                    <a:pt x="18275" y="71920"/>
                  </a:lnTo>
                  <a:lnTo>
                    <a:pt x="18275" y="48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90272" y="3254895"/>
              <a:ext cx="18415" cy="76835"/>
            </a:xfrm>
            <a:custGeom>
              <a:avLst/>
              <a:gdLst/>
              <a:ahLst/>
              <a:cxnLst/>
              <a:rect l="l" t="t" r="r" b="b"/>
              <a:pathLst>
                <a:path w="18414" h="76835">
                  <a:moveTo>
                    <a:pt x="0" y="76784"/>
                  </a:moveTo>
                  <a:lnTo>
                    <a:pt x="0" y="0"/>
                  </a:lnTo>
                  <a:lnTo>
                    <a:pt x="18275" y="4864"/>
                  </a:lnTo>
                  <a:lnTo>
                    <a:pt x="18275" y="71920"/>
                  </a:lnTo>
                  <a:lnTo>
                    <a:pt x="0" y="7678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74576" y="3245751"/>
              <a:ext cx="27940" cy="41275"/>
            </a:xfrm>
            <a:custGeom>
              <a:avLst/>
              <a:gdLst/>
              <a:ahLst/>
              <a:cxnLst/>
              <a:rect l="l" t="t" r="r" b="b"/>
              <a:pathLst>
                <a:path w="27939" h="41275">
                  <a:moveTo>
                    <a:pt x="0" y="0"/>
                  </a:moveTo>
                  <a:lnTo>
                    <a:pt x="0" y="40830"/>
                  </a:lnTo>
                  <a:lnTo>
                    <a:pt x="27406" y="31686"/>
                  </a:lnTo>
                  <a:lnTo>
                    <a:pt x="27406" y="8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74576" y="3245751"/>
              <a:ext cx="27940" cy="41275"/>
            </a:xfrm>
            <a:custGeom>
              <a:avLst/>
              <a:gdLst/>
              <a:ahLst/>
              <a:cxnLst/>
              <a:rect l="l" t="t" r="r" b="b"/>
              <a:pathLst>
                <a:path w="27939" h="41275">
                  <a:moveTo>
                    <a:pt x="0" y="40830"/>
                  </a:moveTo>
                  <a:lnTo>
                    <a:pt x="0" y="0"/>
                  </a:lnTo>
                  <a:lnTo>
                    <a:pt x="27406" y="8534"/>
                  </a:lnTo>
                  <a:lnTo>
                    <a:pt x="27406" y="31686"/>
                  </a:lnTo>
                  <a:lnTo>
                    <a:pt x="0" y="4083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90464" y="3239643"/>
              <a:ext cx="37465" cy="74930"/>
            </a:xfrm>
            <a:custGeom>
              <a:avLst/>
              <a:gdLst/>
              <a:ahLst/>
              <a:cxnLst/>
              <a:rect l="l" t="t" r="r" b="b"/>
              <a:pathLst>
                <a:path w="37464" h="74929">
                  <a:moveTo>
                    <a:pt x="10375" y="0"/>
                  </a:moveTo>
                  <a:lnTo>
                    <a:pt x="0" y="74371"/>
                  </a:lnTo>
                  <a:lnTo>
                    <a:pt x="29870" y="63995"/>
                  </a:lnTo>
                  <a:lnTo>
                    <a:pt x="37185" y="8534"/>
                  </a:lnTo>
                  <a:lnTo>
                    <a:pt x="10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90464" y="3239643"/>
              <a:ext cx="37465" cy="74930"/>
            </a:xfrm>
            <a:custGeom>
              <a:avLst/>
              <a:gdLst/>
              <a:ahLst/>
              <a:cxnLst/>
              <a:rect l="l" t="t" r="r" b="b"/>
              <a:pathLst>
                <a:path w="37464" h="74929">
                  <a:moveTo>
                    <a:pt x="0" y="74371"/>
                  </a:moveTo>
                  <a:lnTo>
                    <a:pt x="10375" y="0"/>
                  </a:lnTo>
                  <a:lnTo>
                    <a:pt x="37185" y="8534"/>
                  </a:lnTo>
                  <a:lnTo>
                    <a:pt x="29870" y="63995"/>
                  </a:lnTo>
                  <a:lnTo>
                    <a:pt x="0" y="743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28004" y="3108617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30">
                  <a:moveTo>
                    <a:pt x="0" y="0"/>
                  </a:moveTo>
                  <a:lnTo>
                    <a:pt x="0" y="2377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28004" y="3108617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30">
                  <a:moveTo>
                    <a:pt x="-2286" y="11887"/>
                  </a:moveTo>
                  <a:lnTo>
                    <a:pt x="2286" y="11887"/>
                  </a:lnTo>
                </a:path>
              </a:pathLst>
            </a:custGeom>
            <a:ln w="2377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28004" y="3108617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30">
                  <a:moveTo>
                    <a:pt x="0" y="0"/>
                  </a:moveTo>
                  <a:lnTo>
                    <a:pt x="0" y="23774"/>
                  </a:lnTo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28004" y="3108617"/>
              <a:ext cx="0" cy="24130"/>
            </a:xfrm>
            <a:custGeom>
              <a:avLst/>
              <a:gdLst/>
              <a:ahLst/>
              <a:cxnLst/>
              <a:rect l="l" t="t" r="r" b="b"/>
              <a:pathLst>
                <a:path h="24130">
                  <a:moveTo>
                    <a:pt x="0" y="0"/>
                  </a:moveTo>
                  <a:lnTo>
                    <a:pt x="0" y="237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1961" y="3199422"/>
              <a:ext cx="253987" cy="22962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874247" y="3199422"/>
              <a:ext cx="252095" cy="103505"/>
            </a:xfrm>
            <a:custGeom>
              <a:avLst/>
              <a:gdLst/>
              <a:ahLst/>
              <a:cxnLst/>
              <a:rect l="l" t="t" r="r" b="b"/>
              <a:pathLst>
                <a:path w="252095" h="103504">
                  <a:moveTo>
                    <a:pt x="210248" y="18910"/>
                  </a:moveTo>
                  <a:lnTo>
                    <a:pt x="185889" y="26822"/>
                  </a:lnTo>
                  <a:lnTo>
                    <a:pt x="180416" y="25603"/>
                  </a:lnTo>
                  <a:lnTo>
                    <a:pt x="173685" y="24384"/>
                  </a:lnTo>
                  <a:lnTo>
                    <a:pt x="166370" y="24384"/>
                  </a:lnTo>
                  <a:lnTo>
                    <a:pt x="154766" y="25231"/>
                  </a:lnTo>
                  <a:lnTo>
                    <a:pt x="145273" y="27508"/>
                  </a:lnTo>
                  <a:lnTo>
                    <a:pt x="138864" y="30813"/>
                  </a:lnTo>
                  <a:lnTo>
                    <a:pt x="136512" y="34747"/>
                  </a:lnTo>
                  <a:lnTo>
                    <a:pt x="136512" y="37185"/>
                  </a:lnTo>
                  <a:lnTo>
                    <a:pt x="138963" y="39611"/>
                  </a:lnTo>
                  <a:lnTo>
                    <a:pt x="143230" y="41452"/>
                  </a:lnTo>
                  <a:lnTo>
                    <a:pt x="77393" y="63995"/>
                  </a:lnTo>
                  <a:lnTo>
                    <a:pt x="151765" y="87160"/>
                  </a:lnTo>
                  <a:lnTo>
                    <a:pt x="104216" y="103009"/>
                  </a:lnTo>
                  <a:lnTo>
                    <a:pt x="0" y="70091"/>
                  </a:lnTo>
                  <a:lnTo>
                    <a:pt x="207822" y="0"/>
                  </a:lnTo>
                  <a:lnTo>
                    <a:pt x="251701" y="13411"/>
                  </a:lnTo>
                  <a:lnTo>
                    <a:pt x="251701" y="68872"/>
                  </a:lnTo>
                  <a:lnTo>
                    <a:pt x="210248" y="189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8473" y="3221520"/>
              <a:ext cx="97840" cy="24226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4129" y="3156305"/>
              <a:ext cx="206908" cy="1861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0461" y="3111817"/>
              <a:ext cx="92951" cy="8807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474576" y="3099473"/>
              <a:ext cx="454025" cy="154940"/>
            </a:xfrm>
            <a:custGeom>
              <a:avLst/>
              <a:gdLst/>
              <a:ahLst/>
              <a:cxnLst/>
              <a:rect l="l" t="t" r="r" b="b"/>
              <a:pathLst>
                <a:path w="454025" h="154939">
                  <a:moveTo>
                    <a:pt x="426618" y="0"/>
                  </a:moveTo>
                  <a:lnTo>
                    <a:pt x="0" y="146278"/>
                  </a:lnTo>
                  <a:lnTo>
                    <a:pt x="27406" y="154813"/>
                  </a:lnTo>
                  <a:lnTo>
                    <a:pt x="453428" y="9144"/>
                  </a:lnTo>
                  <a:lnTo>
                    <a:pt x="42661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74576" y="3099473"/>
              <a:ext cx="454025" cy="154940"/>
            </a:xfrm>
            <a:custGeom>
              <a:avLst/>
              <a:gdLst/>
              <a:ahLst/>
              <a:cxnLst/>
              <a:rect l="l" t="t" r="r" b="b"/>
              <a:pathLst>
                <a:path w="454025" h="154939">
                  <a:moveTo>
                    <a:pt x="0" y="146278"/>
                  </a:moveTo>
                  <a:lnTo>
                    <a:pt x="426618" y="0"/>
                  </a:lnTo>
                  <a:lnTo>
                    <a:pt x="453428" y="9144"/>
                  </a:lnTo>
                  <a:lnTo>
                    <a:pt x="27406" y="154813"/>
                  </a:lnTo>
                  <a:lnTo>
                    <a:pt x="0" y="1462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8554" y="3194088"/>
              <a:ext cx="155105" cy="1118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695188" y="2720390"/>
              <a:ext cx="43180" cy="167005"/>
            </a:xfrm>
            <a:custGeom>
              <a:avLst/>
              <a:gdLst/>
              <a:ahLst/>
              <a:cxnLst/>
              <a:rect l="l" t="t" r="r" b="b"/>
              <a:pathLst>
                <a:path w="43179" h="167005">
                  <a:moveTo>
                    <a:pt x="0" y="0"/>
                  </a:moveTo>
                  <a:lnTo>
                    <a:pt x="0" y="153581"/>
                  </a:lnTo>
                  <a:lnTo>
                    <a:pt x="42672" y="166979"/>
                  </a:lnTo>
                  <a:lnTo>
                    <a:pt x="42672" y="12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695188" y="2720390"/>
              <a:ext cx="43180" cy="167005"/>
            </a:xfrm>
            <a:custGeom>
              <a:avLst/>
              <a:gdLst/>
              <a:ahLst/>
              <a:cxnLst/>
              <a:rect l="l" t="t" r="r" b="b"/>
              <a:pathLst>
                <a:path w="43179" h="167005">
                  <a:moveTo>
                    <a:pt x="0" y="0"/>
                  </a:moveTo>
                  <a:lnTo>
                    <a:pt x="42672" y="12788"/>
                  </a:lnTo>
                  <a:lnTo>
                    <a:pt x="42672" y="166979"/>
                  </a:lnTo>
                  <a:lnTo>
                    <a:pt x="0" y="15358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91022" y="2729522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0"/>
                  </a:moveTo>
                  <a:lnTo>
                    <a:pt x="0" y="154203"/>
                  </a:lnTo>
                  <a:lnTo>
                    <a:pt x="17691" y="159080"/>
                  </a:lnTo>
                  <a:lnTo>
                    <a:pt x="17691" y="5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91022" y="2729522"/>
              <a:ext cx="17780" cy="159385"/>
            </a:xfrm>
            <a:custGeom>
              <a:avLst/>
              <a:gdLst/>
              <a:ahLst/>
              <a:cxnLst/>
              <a:rect l="l" t="t" r="r" b="b"/>
              <a:pathLst>
                <a:path w="17779" h="159385">
                  <a:moveTo>
                    <a:pt x="0" y="0"/>
                  </a:moveTo>
                  <a:lnTo>
                    <a:pt x="17691" y="5486"/>
                  </a:lnTo>
                  <a:lnTo>
                    <a:pt x="17691" y="159080"/>
                  </a:lnTo>
                  <a:lnTo>
                    <a:pt x="0" y="15420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40285" y="2507068"/>
              <a:ext cx="764540" cy="314325"/>
            </a:xfrm>
            <a:custGeom>
              <a:avLst/>
              <a:gdLst/>
              <a:ahLst/>
              <a:cxnLst/>
              <a:rect l="l" t="t" r="r" b="b"/>
              <a:pathLst>
                <a:path w="764540" h="314325">
                  <a:moveTo>
                    <a:pt x="0" y="0"/>
                  </a:moveTo>
                  <a:lnTo>
                    <a:pt x="0" y="81661"/>
                  </a:lnTo>
                  <a:lnTo>
                    <a:pt x="764286" y="313880"/>
                  </a:lnTo>
                  <a:lnTo>
                    <a:pt x="764286" y="232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40285" y="2507068"/>
              <a:ext cx="764540" cy="314325"/>
            </a:xfrm>
            <a:custGeom>
              <a:avLst/>
              <a:gdLst/>
              <a:ahLst/>
              <a:cxnLst/>
              <a:rect l="l" t="t" r="r" b="b"/>
              <a:pathLst>
                <a:path w="764540" h="314325">
                  <a:moveTo>
                    <a:pt x="0" y="0"/>
                  </a:moveTo>
                  <a:lnTo>
                    <a:pt x="764286" y="232816"/>
                  </a:lnTo>
                  <a:lnTo>
                    <a:pt x="764286" y="313880"/>
                  </a:lnTo>
                  <a:lnTo>
                    <a:pt x="0" y="8166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2190" y="3749319"/>
              <a:ext cx="126466" cy="7954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947386" y="2967824"/>
              <a:ext cx="1967230" cy="1235075"/>
            </a:xfrm>
            <a:custGeom>
              <a:avLst/>
              <a:gdLst/>
              <a:ahLst/>
              <a:cxnLst/>
              <a:rect l="l" t="t" r="r" b="b"/>
              <a:pathLst>
                <a:path w="1967229" h="1235075">
                  <a:moveTo>
                    <a:pt x="1966760" y="0"/>
                  </a:moveTo>
                  <a:lnTo>
                    <a:pt x="0" y="661276"/>
                  </a:lnTo>
                  <a:lnTo>
                    <a:pt x="0" y="1234795"/>
                  </a:lnTo>
                  <a:lnTo>
                    <a:pt x="883716" y="937374"/>
                  </a:lnTo>
                  <a:lnTo>
                    <a:pt x="883716" y="875195"/>
                  </a:lnTo>
                  <a:lnTo>
                    <a:pt x="885002" y="868691"/>
                  </a:lnTo>
                  <a:lnTo>
                    <a:pt x="888517" y="862476"/>
                  </a:lnTo>
                  <a:lnTo>
                    <a:pt x="893746" y="857289"/>
                  </a:lnTo>
                  <a:lnTo>
                    <a:pt x="900176" y="853871"/>
                  </a:lnTo>
                  <a:lnTo>
                    <a:pt x="1111669" y="783780"/>
                  </a:lnTo>
                  <a:lnTo>
                    <a:pt x="1118984" y="788657"/>
                  </a:lnTo>
                  <a:lnTo>
                    <a:pt x="1118984" y="858748"/>
                  </a:lnTo>
                  <a:lnTo>
                    <a:pt x="1966760" y="573506"/>
                  </a:lnTo>
                  <a:lnTo>
                    <a:pt x="1966760" y="0"/>
                  </a:lnTo>
                  <a:close/>
                </a:path>
              </a:pathLst>
            </a:custGeom>
            <a:solidFill>
              <a:srgbClr val="94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47386" y="2967824"/>
              <a:ext cx="1967230" cy="1235075"/>
            </a:xfrm>
            <a:custGeom>
              <a:avLst/>
              <a:gdLst/>
              <a:ahLst/>
              <a:cxnLst/>
              <a:rect l="l" t="t" r="r" b="b"/>
              <a:pathLst>
                <a:path w="1967229" h="1235075">
                  <a:moveTo>
                    <a:pt x="0" y="661276"/>
                  </a:moveTo>
                  <a:lnTo>
                    <a:pt x="0" y="1234795"/>
                  </a:lnTo>
                  <a:lnTo>
                    <a:pt x="883716" y="937374"/>
                  </a:lnTo>
                  <a:lnTo>
                    <a:pt x="883716" y="875195"/>
                  </a:lnTo>
                  <a:lnTo>
                    <a:pt x="885002" y="868691"/>
                  </a:lnTo>
                  <a:lnTo>
                    <a:pt x="888517" y="862476"/>
                  </a:lnTo>
                  <a:lnTo>
                    <a:pt x="893746" y="857289"/>
                  </a:lnTo>
                  <a:lnTo>
                    <a:pt x="900176" y="853871"/>
                  </a:lnTo>
                  <a:lnTo>
                    <a:pt x="1102512" y="786828"/>
                  </a:lnTo>
                  <a:lnTo>
                    <a:pt x="1111669" y="783780"/>
                  </a:lnTo>
                  <a:lnTo>
                    <a:pt x="1118984" y="788657"/>
                  </a:lnTo>
                  <a:lnTo>
                    <a:pt x="1118984" y="797801"/>
                  </a:lnTo>
                  <a:lnTo>
                    <a:pt x="1118984" y="858748"/>
                  </a:lnTo>
                  <a:lnTo>
                    <a:pt x="1966760" y="573506"/>
                  </a:lnTo>
                  <a:lnTo>
                    <a:pt x="1966760" y="0"/>
                  </a:lnTo>
                  <a:lnTo>
                    <a:pt x="0" y="6612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1683" y="2367648"/>
              <a:ext cx="2744749" cy="1837258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282616" y="1082891"/>
            <a:ext cx="77724" cy="257505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9119566" y="539751"/>
            <a:ext cx="2442845" cy="2731135"/>
            <a:chOff x="4064965" y="539750"/>
            <a:chExt cx="2442845" cy="2731135"/>
          </a:xfrm>
        </p:grpSpPr>
        <p:sp>
          <p:nvSpPr>
            <p:cNvPr id="51" name="object 51"/>
            <p:cNvSpPr/>
            <p:nvPr/>
          </p:nvSpPr>
          <p:spPr>
            <a:xfrm>
              <a:off x="4176407" y="727417"/>
              <a:ext cx="1565275" cy="833119"/>
            </a:xfrm>
            <a:custGeom>
              <a:avLst/>
              <a:gdLst/>
              <a:ahLst/>
              <a:cxnLst/>
              <a:rect l="l" t="t" r="r" b="b"/>
              <a:pathLst>
                <a:path w="1565275" h="833119">
                  <a:moveTo>
                    <a:pt x="1290231" y="397992"/>
                  </a:moveTo>
                  <a:lnTo>
                    <a:pt x="1290231" y="145059"/>
                  </a:lnTo>
                  <a:lnTo>
                    <a:pt x="1565122" y="52425"/>
                  </a:lnTo>
                  <a:lnTo>
                    <a:pt x="1565122" y="609"/>
                  </a:lnTo>
                  <a:lnTo>
                    <a:pt x="1446872" y="40233"/>
                  </a:lnTo>
                  <a:lnTo>
                    <a:pt x="1446872" y="0"/>
                  </a:lnTo>
                  <a:lnTo>
                    <a:pt x="720991" y="244398"/>
                  </a:lnTo>
                  <a:lnTo>
                    <a:pt x="721614" y="300469"/>
                  </a:lnTo>
                  <a:lnTo>
                    <a:pt x="0" y="543648"/>
                  </a:lnTo>
                  <a:lnTo>
                    <a:pt x="0" y="832535"/>
                  </a:lnTo>
                  <a:lnTo>
                    <a:pt x="1290231" y="3979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76407" y="1270457"/>
              <a:ext cx="763905" cy="527050"/>
            </a:xfrm>
            <a:custGeom>
              <a:avLst/>
              <a:gdLst/>
              <a:ahLst/>
              <a:cxnLst/>
              <a:rect l="l" t="t" r="r" b="b"/>
              <a:pathLst>
                <a:path w="763904" h="527050">
                  <a:moveTo>
                    <a:pt x="0" y="0"/>
                  </a:moveTo>
                  <a:lnTo>
                    <a:pt x="0" y="288886"/>
                  </a:lnTo>
                  <a:lnTo>
                    <a:pt x="763651" y="526580"/>
                  </a:lnTo>
                  <a:lnTo>
                    <a:pt x="763651" y="237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76407" y="1270457"/>
              <a:ext cx="763905" cy="527050"/>
            </a:xfrm>
            <a:custGeom>
              <a:avLst/>
              <a:gdLst/>
              <a:ahLst/>
              <a:cxnLst/>
              <a:rect l="l" t="t" r="r" b="b"/>
              <a:pathLst>
                <a:path w="763904" h="527050">
                  <a:moveTo>
                    <a:pt x="0" y="0"/>
                  </a:moveTo>
                  <a:lnTo>
                    <a:pt x="763651" y="237693"/>
                  </a:lnTo>
                  <a:lnTo>
                    <a:pt x="763651" y="526580"/>
                  </a:lnTo>
                  <a:lnTo>
                    <a:pt x="0" y="28888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76407" y="1271066"/>
              <a:ext cx="235585" cy="361950"/>
            </a:xfrm>
            <a:custGeom>
              <a:avLst/>
              <a:gdLst/>
              <a:ahLst/>
              <a:cxnLst/>
              <a:rect l="l" t="t" r="r" b="b"/>
              <a:pathLst>
                <a:path w="235585" h="361950">
                  <a:moveTo>
                    <a:pt x="0" y="0"/>
                  </a:moveTo>
                  <a:lnTo>
                    <a:pt x="0" y="288277"/>
                  </a:lnTo>
                  <a:lnTo>
                    <a:pt x="35344" y="299859"/>
                  </a:lnTo>
                  <a:lnTo>
                    <a:pt x="35344" y="106044"/>
                  </a:lnTo>
                  <a:lnTo>
                    <a:pt x="199301" y="156641"/>
                  </a:lnTo>
                  <a:lnTo>
                    <a:pt x="199301" y="350443"/>
                  </a:lnTo>
                  <a:lnTo>
                    <a:pt x="235254" y="361416"/>
                  </a:lnTo>
                  <a:lnTo>
                    <a:pt x="235254" y="725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76407" y="1271066"/>
              <a:ext cx="235585" cy="361950"/>
            </a:xfrm>
            <a:custGeom>
              <a:avLst/>
              <a:gdLst/>
              <a:ahLst/>
              <a:cxnLst/>
              <a:rect l="l" t="t" r="r" b="b"/>
              <a:pathLst>
                <a:path w="235585" h="361950">
                  <a:moveTo>
                    <a:pt x="0" y="288277"/>
                  </a:moveTo>
                  <a:lnTo>
                    <a:pt x="35344" y="299859"/>
                  </a:lnTo>
                  <a:lnTo>
                    <a:pt x="35344" y="106044"/>
                  </a:lnTo>
                  <a:lnTo>
                    <a:pt x="199301" y="156641"/>
                  </a:lnTo>
                  <a:lnTo>
                    <a:pt x="199301" y="350443"/>
                  </a:lnTo>
                  <a:lnTo>
                    <a:pt x="235254" y="361416"/>
                  </a:lnTo>
                  <a:lnTo>
                    <a:pt x="235254" y="72529"/>
                  </a:lnTo>
                  <a:lnTo>
                    <a:pt x="0" y="0"/>
                  </a:lnTo>
                  <a:lnTo>
                    <a:pt x="0" y="2882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40300" y="1353350"/>
              <a:ext cx="236220" cy="361950"/>
            </a:xfrm>
            <a:custGeom>
              <a:avLst/>
              <a:gdLst/>
              <a:ahLst/>
              <a:cxnLst/>
              <a:rect l="l" t="t" r="r" b="b"/>
              <a:pathLst>
                <a:path w="236220" h="361950">
                  <a:moveTo>
                    <a:pt x="0" y="0"/>
                  </a:moveTo>
                  <a:lnTo>
                    <a:pt x="0" y="288277"/>
                  </a:lnTo>
                  <a:lnTo>
                    <a:pt x="35966" y="299859"/>
                  </a:lnTo>
                  <a:lnTo>
                    <a:pt x="35966" y="105435"/>
                  </a:lnTo>
                  <a:lnTo>
                    <a:pt x="199301" y="156629"/>
                  </a:lnTo>
                  <a:lnTo>
                    <a:pt x="199301" y="350443"/>
                  </a:lnTo>
                  <a:lnTo>
                    <a:pt x="235877" y="361416"/>
                  </a:lnTo>
                  <a:lnTo>
                    <a:pt x="235877" y="725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40300" y="1353350"/>
              <a:ext cx="236220" cy="361950"/>
            </a:xfrm>
            <a:custGeom>
              <a:avLst/>
              <a:gdLst/>
              <a:ahLst/>
              <a:cxnLst/>
              <a:rect l="l" t="t" r="r" b="b"/>
              <a:pathLst>
                <a:path w="236220" h="361950">
                  <a:moveTo>
                    <a:pt x="0" y="288277"/>
                  </a:moveTo>
                  <a:lnTo>
                    <a:pt x="35966" y="299859"/>
                  </a:lnTo>
                  <a:lnTo>
                    <a:pt x="35966" y="105435"/>
                  </a:lnTo>
                  <a:lnTo>
                    <a:pt x="199301" y="156629"/>
                  </a:lnTo>
                  <a:lnTo>
                    <a:pt x="199301" y="350443"/>
                  </a:lnTo>
                  <a:lnTo>
                    <a:pt x="235877" y="361416"/>
                  </a:lnTo>
                  <a:lnTo>
                    <a:pt x="235877" y="72529"/>
                  </a:lnTo>
                  <a:lnTo>
                    <a:pt x="0" y="0"/>
                  </a:lnTo>
                  <a:lnTo>
                    <a:pt x="0" y="2882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704816" y="1435620"/>
              <a:ext cx="235585" cy="361950"/>
            </a:xfrm>
            <a:custGeom>
              <a:avLst/>
              <a:gdLst/>
              <a:ahLst/>
              <a:cxnLst/>
              <a:rect l="l" t="t" r="r" b="b"/>
              <a:pathLst>
                <a:path w="235585" h="361950">
                  <a:moveTo>
                    <a:pt x="0" y="0"/>
                  </a:moveTo>
                  <a:lnTo>
                    <a:pt x="0" y="288277"/>
                  </a:lnTo>
                  <a:lnTo>
                    <a:pt x="35953" y="299859"/>
                  </a:lnTo>
                  <a:lnTo>
                    <a:pt x="35953" y="105448"/>
                  </a:lnTo>
                  <a:lnTo>
                    <a:pt x="199301" y="156641"/>
                  </a:lnTo>
                  <a:lnTo>
                    <a:pt x="199301" y="349846"/>
                  </a:lnTo>
                  <a:lnTo>
                    <a:pt x="235242" y="361416"/>
                  </a:lnTo>
                  <a:lnTo>
                    <a:pt x="235242" y="725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704816" y="1435620"/>
              <a:ext cx="235585" cy="361950"/>
            </a:xfrm>
            <a:custGeom>
              <a:avLst/>
              <a:gdLst/>
              <a:ahLst/>
              <a:cxnLst/>
              <a:rect l="l" t="t" r="r" b="b"/>
              <a:pathLst>
                <a:path w="235585" h="361950">
                  <a:moveTo>
                    <a:pt x="0" y="288277"/>
                  </a:moveTo>
                  <a:lnTo>
                    <a:pt x="35953" y="299859"/>
                  </a:lnTo>
                  <a:lnTo>
                    <a:pt x="35953" y="105448"/>
                  </a:lnTo>
                  <a:lnTo>
                    <a:pt x="199301" y="156641"/>
                  </a:lnTo>
                  <a:lnTo>
                    <a:pt x="199301" y="349846"/>
                  </a:lnTo>
                  <a:lnTo>
                    <a:pt x="235242" y="361416"/>
                  </a:lnTo>
                  <a:lnTo>
                    <a:pt x="235242" y="72529"/>
                  </a:lnTo>
                  <a:lnTo>
                    <a:pt x="0" y="0"/>
                  </a:lnTo>
                  <a:lnTo>
                    <a:pt x="0" y="2882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11751" y="1377111"/>
              <a:ext cx="164465" cy="194310"/>
            </a:xfrm>
            <a:custGeom>
              <a:avLst/>
              <a:gdLst/>
              <a:ahLst/>
              <a:cxnLst/>
              <a:rect l="l" t="t" r="r" b="b"/>
              <a:pathLst>
                <a:path w="164464" h="194309">
                  <a:moveTo>
                    <a:pt x="0" y="0"/>
                  </a:moveTo>
                  <a:lnTo>
                    <a:pt x="0" y="193814"/>
                  </a:lnTo>
                  <a:lnTo>
                    <a:pt x="127990" y="149936"/>
                  </a:lnTo>
                  <a:lnTo>
                    <a:pt x="163957" y="161518"/>
                  </a:lnTo>
                  <a:lnTo>
                    <a:pt x="163957" y="50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11751" y="1377111"/>
              <a:ext cx="164465" cy="194310"/>
            </a:xfrm>
            <a:custGeom>
              <a:avLst/>
              <a:gdLst/>
              <a:ahLst/>
              <a:cxnLst/>
              <a:rect l="l" t="t" r="r" b="b"/>
              <a:pathLst>
                <a:path w="164464" h="194309">
                  <a:moveTo>
                    <a:pt x="0" y="193814"/>
                  </a:moveTo>
                  <a:lnTo>
                    <a:pt x="0" y="0"/>
                  </a:lnTo>
                  <a:lnTo>
                    <a:pt x="163957" y="50596"/>
                  </a:lnTo>
                  <a:lnTo>
                    <a:pt x="163957" y="161518"/>
                  </a:lnTo>
                  <a:lnTo>
                    <a:pt x="127990" y="149936"/>
                  </a:lnTo>
                  <a:lnTo>
                    <a:pt x="0" y="19381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76267" y="1458785"/>
              <a:ext cx="163830" cy="194945"/>
            </a:xfrm>
            <a:custGeom>
              <a:avLst/>
              <a:gdLst/>
              <a:ahLst/>
              <a:cxnLst/>
              <a:rect l="l" t="t" r="r" b="b"/>
              <a:pathLst>
                <a:path w="163829" h="194944">
                  <a:moveTo>
                    <a:pt x="0" y="0"/>
                  </a:moveTo>
                  <a:lnTo>
                    <a:pt x="0" y="194424"/>
                  </a:lnTo>
                  <a:lnTo>
                    <a:pt x="127977" y="150545"/>
                  </a:lnTo>
                  <a:lnTo>
                    <a:pt x="163334" y="162115"/>
                  </a:lnTo>
                  <a:lnTo>
                    <a:pt x="163334" y="51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76267" y="1458785"/>
              <a:ext cx="163830" cy="194945"/>
            </a:xfrm>
            <a:custGeom>
              <a:avLst/>
              <a:gdLst/>
              <a:ahLst/>
              <a:cxnLst/>
              <a:rect l="l" t="t" r="r" b="b"/>
              <a:pathLst>
                <a:path w="163829" h="194944">
                  <a:moveTo>
                    <a:pt x="0" y="194424"/>
                  </a:moveTo>
                  <a:lnTo>
                    <a:pt x="0" y="0"/>
                  </a:lnTo>
                  <a:lnTo>
                    <a:pt x="163334" y="51193"/>
                  </a:lnTo>
                  <a:lnTo>
                    <a:pt x="163334" y="162115"/>
                  </a:lnTo>
                  <a:lnTo>
                    <a:pt x="127977" y="150545"/>
                  </a:lnTo>
                  <a:lnTo>
                    <a:pt x="0" y="19442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40770" y="1541068"/>
              <a:ext cx="163830" cy="194945"/>
            </a:xfrm>
            <a:custGeom>
              <a:avLst/>
              <a:gdLst/>
              <a:ahLst/>
              <a:cxnLst/>
              <a:rect l="l" t="t" r="r" b="b"/>
              <a:pathLst>
                <a:path w="163829" h="194944">
                  <a:moveTo>
                    <a:pt x="0" y="0"/>
                  </a:moveTo>
                  <a:lnTo>
                    <a:pt x="0" y="194411"/>
                  </a:lnTo>
                  <a:lnTo>
                    <a:pt x="127990" y="150533"/>
                  </a:lnTo>
                  <a:lnTo>
                    <a:pt x="163347" y="161505"/>
                  </a:lnTo>
                  <a:lnTo>
                    <a:pt x="163347" y="51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740770" y="1541068"/>
              <a:ext cx="163830" cy="194945"/>
            </a:xfrm>
            <a:custGeom>
              <a:avLst/>
              <a:gdLst/>
              <a:ahLst/>
              <a:cxnLst/>
              <a:rect l="l" t="t" r="r" b="b"/>
              <a:pathLst>
                <a:path w="163829" h="194944">
                  <a:moveTo>
                    <a:pt x="0" y="194411"/>
                  </a:moveTo>
                  <a:lnTo>
                    <a:pt x="0" y="0"/>
                  </a:lnTo>
                  <a:lnTo>
                    <a:pt x="163347" y="51193"/>
                  </a:lnTo>
                  <a:lnTo>
                    <a:pt x="163347" y="161505"/>
                  </a:lnTo>
                  <a:lnTo>
                    <a:pt x="127990" y="150533"/>
                  </a:lnTo>
                  <a:lnTo>
                    <a:pt x="0" y="19441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09782" y="1490472"/>
              <a:ext cx="85725" cy="135890"/>
            </a:xfrm>
            <a:custGeom>
              <a:avLst/>
              <a:gdLst/>
              <a:ahLst/>
              <a:cxnLst/>
              <a:rect l="l" t="t" r="r" b="b"/>
              <a:pathLst>
                <a:path w="85725" h="135889">
                  <a:moveTo>
                    <a:pt x="0" y="0"/>
                  </a:moveTo>
                  <a:lnTo>
                    <a:pt x="65214" y="129209"/>
                  </a:lnTo>
                  <a:lnTo>
                    <a:pt x="85331" y="135305"/>
                  </a:lnTo>
                  <a:lnTo>
                    <a:pt x="20116" y="6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509782" y="1490472"/>
              <a:ext cx="85725" cy="135890"/>
            </a:xfrm>
            <a:custGeom>
              <a:avLst/>
              <a:gdLst/>
              <a:ahLst/>
              <a:cxnLst/>
              <a:rect l="l" t="t" r="r" b="b"/>
              <a:pathLst>
                <a:path w="85725" h="135889">
                  <a:moveTo>
                    <a:pt x="20116" y="6096"/>
                  </a:moveTo>
                  <a:lnTo>
                    <a:pt x="85331" y="135305"/>
                  </a:lnTo>
                  <a:lnTo>
                    <a:pt x="65214" y="129209"/>
                  </a:lnTo>
                  <a:lnTo>
                    <a:pt x="0" y="0"/>
                  </a:lnTo>
                  <a:lnTo>
                    <a:pt x="20116" y="60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529899" y="1496567"/>
              <a:ext cx="95885" cy="129539"/>
            </a:xfrm>
            <a:custGeom>
              <a:avLst/>
              <a:gdLst/>
              <a:ahLst/>
              <a:cxnLst/>
              <a:rect l="l" t="t" r="r" b="b"/>
              <a:pathLst>
                <a:path w="95885" h="129539">
                  <a:moveTo>
                    <a:pt x="0" y="0"/>
                  </a:moveTo>
                  <a:lnTo>
                    <a:pt x="65214" y="129209"/>
                  </a:lnTo>
                  <a:lnTo>
                    <a:pt x="95681" y="118846"/>
                  </a:lnTo>
                  <a:lnTo>
                    <a:pt x="95681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29899" y="1496567"/>
              <a:ext cx="95885" cy="129539"/>
            </a:xfrm>
            <a:custGeom>
              <a:avLst/>
              <a:gdLst/>
              <a:ahLst/>
              <a:cxnLst/>
              <a:rect l="l" t="t" r="r" b="b"/>
              <a:pathLst>
                <a:path w="95885" h="129539">
                  <a:moveTo>
                    <a:pt x="95681" y="118846"/>
                  </a:moveTo>
                  <a:lnTo>
                    <a:pt x="95681" y="30479"/>
                  </a:lnTo>
                  <a:lnTo>
                    <a:pt x="0" y="0"/>
                  </a:lnTo>
                  <a:lnTo>
                    <a:pt x="65214" y="129209"/>
                  </a:lnTo>
                  <a:lnTo>
                    <a:pt x="95681" y="1188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74298" y="1572755"/>
              <a:ext cx="85090" cy="135890"/>
            </a:xfrm>
            <a:custGeom>
              <a:avLst/>
              <a:gdLst/>
              <a:ahLst/>
              <a:cxnLst/>
              <a:rect l="l" t="t" r="r" b="b"/>
              <a:pathLst>
                <a:path w="85089" h="135889">
                  <a:moveTo>
                    <a:pt x="0" y="0"/>
                  </a:moveTo>
                  <a:lnTo>
                    <a:pt x="65214" y="128600"/>
                  </a:lnTo>
                  <a:lnTo>
                    <a:pt x="84709" y="135293"/>
                  </a:lnTo>
                  <a:lnTo>
                    <a:pt x="19494" y="6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74298" y="1572755"/>
              <a:ext cx="85090" cy="135890"/>
            </a:xfrm>
            <a:custGeom>
              <a:avLst/>
              <a:gdLst/>
              <a:ahLst/>
              <a:cxnLst/>
              <a:rect l="l" t="t" r="r" b="b"/>
              <a:pathLst>
                <a:path w="85089" h="135889">
                  <a:moveTo>
                    <a:pt x="19494" y="6096"/>
                  </a:moveTo>
                  <a:lnTo>
                    <a:pt x="84709" y="135293"/>
                  </a:lnTo>
                  <a:lnTo>
                    <a:pt x="65214" y="128600"/>
                  </a:lnTo>
                  <a:lnTo>
                    <a:pt x="0" y="0"/>
                  </a:lnTo>
                  <a:lnTo>
                    <a:pt x="19494" y="60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793792" y="1578851"/>
              <a:ext cx="96520" cy="129539"/>
            </a:xfrm>
            <a:custGeom>
              <a:avLst/>
              <a:gdLst/>
              <a:ahLst/>
              <a:cxnLst/>
              <a:rect l="l" t="t" r="r" b="b"/>
              <a:pathLst>
                <a:path w="96520" h="129539">
                  <a:moveTo>
                    <a:pt x="0" y="0"/>
                  </a:moveTo>
                  <a:lnTo>
                    <a:pt x="65214" y="129197"/>
                  </a:lnTo>
                  <a:lnTo>
                    <a:pt x="96291" y="118846"/>
                  </a:lnTo>
                  <a:lnTo>
                    <a:pt x="96291" y="30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93792" y="1578851"/>
              <a:ext cx="96520" cy="129539"/>
            </a:xfrm>
            <a:custGeom>
              <a:avLst/>
              <a:gdLst/>
              <a:ahLst/>
              <a:cxnLst/>
              <a:rect l="l" t="t" r="r" b="b"/>
              <a:pathLst>
                <a:path w="96520" h="129539">
                  <a:moveTo>
                    <a:pt x="96291" y="118846"/>
                  </a:moveTo>
                  <a:lnTo>
                    <a:pt x="96291" y="30479"/>
                  </a:lnTo>
                  <a:lnTo>
                    <a:pt x="0" y="0"/>
                  </a:lnTo>
                  <a:lnTo>
                    <a:pt x="65214" y="129197"/>
                  </a:lnTo>
                  <a:lnTo>
                    <a:pt x="96291" y="11884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45889" y="1408201"/>
              <a:ext cx="85090" cy="135890"/>
            </a:xfrm>
            <a:custGeom>
              <a:avLst/>
              <a:gdLst/>
              <a:ahLst/>
              <a:cxnLst/>
              <a:rect l="l" t="t" r="r" b="b"/>
              <a:pathLst>
                <a:path w="85089" h="135890">
                  <a:moveTo>
                    <a:pt x="0" y="0"/>
                  </a:moveTo>
                  <a:lnTo>
                    <a:pt x="65201" y="129197"/>
                  </a:lnTo>
                  <a:lnTo>
                    <a:pt x="84721" y="135305"/>
                  </a:lnTo>
                  <a:lnTo>
                    <a:pt x="19494" y="6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245889" y="1408201"/>
              <a:ext cx="85090" cy="135890"/>
            </a:xfrm>
            <a:custGeom>
              <a:avLst/>
              <a:gdLst/>
              <a:ahLst/>
              <a:cxnLst/>
              <a:rect l="l" t="t" r="r" b="b"/>
              <a:pathLst>
                <a:path w="85089" h="135890">
                  <a:moveTo>
                    <a:pt x="19494" y="6096"/>
                  </a:moveTo>
                  <a:lnTo>
                    <a:pt x="84721" y="135305"/>
                  </a:lnTo>
                  <a:lnTo>
                    <a:pt x="65201" y="129197"/>
                  </a:lnTo>
                  <a:lnTo>
                    <a:pt x="0" y="0"/>
                  </a:lnTo>
                  <a:lnTo>
                    <a:pt x="19494" y="609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265383" y="1414297"/>
              <a:ext cx="95885" cy="129539"/>
            </a:xfrm>
            <a:custGeom>
              <a:avLst/>
              <a:gdLst/>
              <a:ahLst/>
              <a:cxnLst/>
              <a:rect l="l" t="t" r="r" b="b"/>
              <a:pathLst>
                <a:path w="95885" h="129540">
                  <a:moveTo>
                    <a:pt x="0" y="0"/>
                  </a:moveTo>
                  <a:lnTo>
                    <a:pt x="65227" y="129209"/>
                  </a:lnTo>
                  <a:lnTo>
                    <a:pt x="95694" y="118833"/>
                  </a:lnTo>
                  <a:lnTo>
                    <a:pt x="95694" y="3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265383" y="1414297"/>
              <a:ext cx="95885" cy="129539"/>
            </a:xfrm>
            <a:custGeom>
              <a:avLst/>
              <a:gdLst/>
              <a:ahLst/>
              <a:cxnLst/>
              <a:rect l="l" t="t" r="r" b="b"/>
              <a:pathLst>
                <a:path w="95885" h="129540">
                  <a:moveTo>
                    <a:pt x="95694" y="118833"/>
                  </a:moveTo>
                  <a:lnTo>
                    <a:pt x="95694" y="30467"/>
                  </a:lnTo>
                  <a:lnTo>
                    <a:pt x="0" y="0"/>
                  </a:lnTo>
                  <a:lnTo>
                    <a:pt x="65227" y="129209"/>
                  </a:lnTo>
                  <a:lnTo>
                    <a:pt x="95694" y="1188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940058" y="964501"/>
              <a:ext cx="1565275" cy="833119"/>
            </a:xfrm>
            <a:custGeom>
              <a:avLst/>
              <a:gdLst/>
              <a:ahLst/>
              <a:cxnLst/>
              <a:rect l="l" t="t" r="r" b="b"/>
              <a:pathLst>
                <a:path w="1565275" h="833119">
                  <a:moveTo>
                    <a:pt x="1447507" y="0"/>
                  </a:moveTo>
                  <a:lnTo>
                    <a:pt x="721004" y="244398"/>
                  </a:lnTo>
                  <a:lnTo>
                    <a:pt x="721004" y="301078"/>
                  </a:lnTo>
                  <a:lnTo>
                    <a:pt x="0" y="543648"/>
                  </a:lnTo>
                  <a:lnTo>
                    <a:pt x="0" y="832535"/>
                  </a:lnTo>
                  <a:lnTo>
                    <a:pt x="1290243" y="397979"/>
                  </a:lnTo>
                  <a:lnTo>
                    <a:pt x="1290243" y="207225"/>
                  </a:lnTo>
                  <a:lnTo>
                    <a:pt x="1328648" y="132867"/>
                  </a:lnTo>
                  <a:lnTo>
                    <a:pt x="1565135" y="53022"/>
                  </a:lnTo>
                  <a:lnTo>
                    <a:pt x="1565135" y="1219"/>
                  </a:lnTo>
                  <a:lnTo>
                    <a:pt x="1447507" y="40233"/>
                  </a:lnTo>
                  <a:lnTo>
                    <a:pt x="1447507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940058" y="964501"/>
              <a:ext cx="1565275" cy="833119"/>
            </a:xfrm>
            <a:custGeom>
              <a:avLst/>
              <a:gdLst/>
              <a:ahLst/>
              <a:cxnLst/>
              <a:rect l="l" t="t" r="r" b="b"/>
              <a:pathLst>
                <a:path w="1565275" h="833119">
                  <a:moveTo>
                    <a:pt x="1290243" y="207225"/>
                  </a:moveTo>
                  <a:lnTo>
                    <a:pt x="1328648" y="132867"/>
                  </a:lnTo>
                  <a:lnTo>
                    <a:pt x="1565135" y="53022"/>
                  </a:lnTo>
                  <a:lnTo>
                    <a:pt x="1565135" y="1219"/>
                  </a:lnTo>
                  <a:lnTo>
                    <a:pt x="1447507" y="40233"/>
                  </a:lnTo>
                  <a:lnTo>
                    <a:pt x="1447507" y="0"/>
                  </a:lnTo>
                  <a:lnTo>
                    <a:pt x="721004" y="244398"/>
                  </a:lnTo>
                  <a:lnTo>
                    <a:pt x="721004" y="301078"/>
                  </a:lnTo>
                  <a:lnTo>
                    <a:pt x="0" y="543648"/>
                  </a:lnTo>
                  <a:lnTo>
                    <a:pt x="0" y="832535"/>
                  </a:lnTo>
                  <a:lnTo>
                    <a:pt x="1290243" y="397979"/>
                  </a:lnTo>
                  <a:lnTo>
                    <a:pt x="1290243" y="20722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940058" y="964501"/>
              <a:ext cx="1565275" cy="833119"/>
            </a:xfrm>
            <a:custGeom>
              <a:avLst/>
              <a:gdLst/>
              <a:ahLst/>
              <a:cxnLst/>
              <a:rect l="l" t="t" r="r" b="b"/>
              <a:pathLst>
                <a:path w="1565275" h="833119">
                  <a:moveTo>
                    <a:pt x="1290243" y="207225"/>
                  </a:moveTo>
                  <a:lnTo>
                    <a:pt x="1328648" y="132867"/>
                  </a:lnTo>
                  <a:lnTo>
                    <a:pt x="1565135" y="53022"/>
                  </a:lnTo>
                  <a:lnTo>
                    <a:pt x="1565135" y="1219"/>
                  </a:lnTo>
                  <a:lnTo>
                    <a:pt x="1447507" y="40233"/>
                  </a:lnTo>
                  <a:lnTo>
                    <a:pt x="1447507" y="0"/>
                  </a:lnTo>
                  <a:lnTo>
                    <a:pt x="721004" y="244398"/>
                  </a:lnTo>
                  <a:lnTo>
                    <a:pt x="721004" y="301078"/>
                  </a:lnTo>
                  <a:lnTo>
                    <a:pt x="0" y="543648"/>
                  </a:lnTo>
                  <a:lnTo>
                    <a:pt x="0" y="832535"/>
                  </a:lnTo>
                  <a:lnTo>
                    <a:pt x="1290243" y="397979"/>
                  </a:lnTo>
                  <a:lnTo>
                    <a:pt x="1290243" y="2072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76407" y="1027887"/>
              <a:ext cx="1485265" cy="480695"/>
            </a:xfrm>
            <a:custGeom>
              <a:avLst/>
              <a:gdLst/>
              <a:ahLst/>
              <a:cxnLst/>
              <a:rect l="l" t="t" r="r" b="b"/>
              <a:pathLst>
                <a:path w="1485264" h="480694">
                  <a:moveTo>
                    <a:pt x="721614" y="0"/>
                  </a:moveTo>
                  <a:lnTo>
                    <a:pt x="0" y="243179"/>
                  </a:lnTo>
                  <a:lnTo>
                    <a:pt x="763651" y="480263"/>
                  </a:lnTo>
                  <a:lnTo>
                    <a:pt x="1484655" y="237693"/>
                  </a:lnTo>
                  <a:lnTo>
                    <a:pt x="721614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76407" y="1027887"/>
              <a:ext cx="1485265" cy="480695"/>
            </a:xfrm>
            <a:custGeom>
              <a:avLst/>
              <a:gdLst/>
              <a:ahLst/>
              <a:cxnLst/>
              <a:rect l="l" t="t" r="r" b="b"/>
              <a:pathLst>
                <a:path w="1485264" h="480694">
                  <a:moveTo>
                    <a:pt x="0" y="243179"/>
                  </a:moveTo>
                  <a:lnTo>
                    <a:pt x="721614" y="0"/>
                  </a:lnTo>
                  <a:lnTo>
                    <a:pt x="1484655" y="237693"/>
                  </a:lnTo>
                  <a:lnTo>
                    <a:pt x="763651" y="480263"/>
                  </a:lnTo>
                  <a:lnTo>
                    <a:pt x="0" y="24317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125351" y="1141247"/>
              <a:ext cx="336550" cy="106680"/>
            </a:xfrm>
            <a:custGeom>
              <a:avLst/>
              <a:gdLst/>
              <a:ahLst/>
              <a:cxnLst/>
              <a:rect l="l" t="t" r="r" b="b"/>
              <a:pathLst>
                <a:path w="336550" h="106680">
                  <a:moveTo>
                    <a:pt x="84086" y="0"/>
                  </a:moveTo>
                  <a:lnTo>
                    <a:pt x="0" y="28651"/>
                  </a:lnTo>
                  <a:lnTo>
                    <a:pt x="252310" y="106667"/>
                  </a:lnTo>
                  <a:lnTo>
                    <a:pt x="336423" y="78625"/>
                  </a:lnTo>
                  <a:lnTo>
                    <a:pt x="840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125351" y="1141247"/>
              <a:ext cx="336550" cy="106680"/>
            </a:xfrm>
            <a:custGeom>
              <a:avLst/>
              <a:gdLst/>
              <a:ahLst/>
              <a:cxnLst/>
              <a:rect l="l" t="t" r="r" b="b"/>
              <a:pathLst>
                <a:path w="336550" h="106680">
                  <a:moveTo>
                    <a:pt x="0" y="28651"/>
                  </a:moveTo>
                  <a:lnTo>
                    <a:pt x="84086" y="0"/>
                  </a:lnTo>
                  <a:lnTo>
                    <a:pt x="336423" y="78625"/>
                  </a:lnTo>
                  <a:lnTo>
                    <a:pt x="252310" y="106667"/>
                  </a:lnTo>
                  <a:lnTo>
                    <a:pt x="0" y="28651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125351" y="1141247"/>
              <a:ext cx="336550" cy="88265"/>
            </a:xfrm>
            <a:custGeom>
              <a:avLst/>
              <a:gdLst/>
              <a:ahLst/>
              <a:cxnLst/>
              <a:rect l="l" t="t" r="r" b="b"/>
              <a:pathLst>
                <a:path w="336550" h="88265">
                  <a:moveTo>
                    <a:pt x="84086" y="0"/>
                  </a:moveTo>
                  <a:lnTo>
                    <a:pt x="0" y="28651"/>
                  </a:lnTo>
                  <a:lnTo>
                    <a:pt x="27406" y="37185"/>
                  </a:lnTo>
                  <a:lnTo>
                    <a:pt x="84086" y="17678"/>
                  </a:lnTo>
                  <a:lnTo>
                    <a:pt x="308990" y="87769"/>
                  </a:lnTo>
                  <a:lnTo>
                    <a:pt x="336422" y="78625"/>
                  </a:lnTo>
                  <a:lnTo>
                    <a:pt x="84086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25351" y="1141247"/>
              <a:ext cx="336550" cy="88265"/>
            </a:xfrm>
            <a:custGeom>
              <a:avLst/>
              <a:gdLst/>
              <a:ahLst/>
              <a:cxnLst/>
              <a:rect l="l" t="t" r="r" b="b"/>
              <a:pathLst>
                <a:path w="336550" h="88265">
                  <a:moveTo>
                    <a:pt x="84086" y="17678"/>
                  </a:moveTo>
                  <a:lnTo>
                    <a:pt x="308990" y="87769"/>
                  </a:lnTo>
                  <a:lnTo>
                    <a:pt x="336422" y="78625"/>
                  </a:lnTo>
                  <a:lnTo>
                    <a:pt x="84086" y="0"/>
                  </a:lnTo>
                  <a:lnTo>
                    <a:pt x="0" y="28651"/>
                  </a:lnTo>
                  <a:lnTo>
                    <a:pt x="27406" y="37185"/>
                  </a:lnTo>
                  <a:lnTo>
                    <a:pt x="84086" y="176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897399" y="727417"/>
              <a:ext cx="1490345" cy="481965"/>
            </a:xfrm>
            <a:custGeom>
              <a:avLst/>
              <a:gdLst/>
              <a:ahLst/>
              <a:cxnLst/>
              <a:rect l="l" t="t" r="r" b="b"/>
              <a:pathLst>
                <a:path w="1490345" h="481965">
                  <a:moveTo>
                    <a:pt x="725881" y="0"/>
                  </a:moveTo>
                  <a:lnTo>
                    <a:pt x="0" y="244398"/>
                  </a:lnTo>
                  <a:lnTo>
                    <a:pt x="763663" y="481482"/>
                  </a:lnTo>
                  <a:lnTo>
                    <a:pt x="1490167" y="237083"/>
                  </a:lnTo>
                  <a:lnTo>
                    <a:pt x="725881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97399" y="727417"/>
              <a:ext cx="1490345" cy="481965"/>
            </a:xfrm>
            <a:custGeom>
              <a:avLst/>
              <a:gdLst/>
              <a:ahLst/>
              <a:cxnLst/>
              <a:rect l="l" t="t" r="r" b="b"/>
              <a:pathLst>
                <a:path w="1490345" h="481965">
                  <a:moveTo>
                    <a:pt x="0" y="244398"/>
                  </a:moveTo>
                  <a:lnTo>
                    <a:pt x="725881" y="0"/>
                  </a:lnTo>
                  <a:lnTo>
                    <a:pt x="1490167" y="237083"/>
                  </a:lnTo>
                  <a:lnTo>
                    <a:pt x="763663" y="481482"/>
                  </a:lnTo>
                  <a:lnTo>
                    <a:pt x="0" y="2443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97399" y="971816"/>
              <a:ext cx="763905" cy="294005"/>
            </a:xfrm>
            <a:custGeom>
              <a:avLst/>
              <a:gdLst/>
              <a:ahLst/>
              <a:cxnLst/>
              <a:rect l="l" t="t" r="r" b="b"/>
              <a:pathLst>
                <a:path w="763904" h="294005">
                  <a:moveTo>
                    <a:pt x="0" y="0"/>
                  </a:moveTo>
                  <a:lnTo>
                    <a:pt x="622" y="56070"/>
                  </a:lnTo>
                  <a:lnTo>
                    <a:pt x="763663" y="293763"/>
                  </a:lnTo>
                  <a:lnTo>
                    <a:pt x="763663" y="2370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897399" y="971816"/>
              <a:ext cx="763905" cy="294005"/>
            </a:xfrm>
            <a:custGeom>
              <a:avLst/>
              <a:gdLst/>
              <a:ahLst/>
              <a:cxnLst/>
              <a:rect l="l" t="t" r="r" b="b"/>
              <a:pathLst>
                <a:path w="763904" h="294005">
                  <a:moveTo>
                    <a:pt x="622" y="56070"/>
                  </a:moveTo>
                  <a:lnTo>
                    <a:pt x="0" y="0"/>
                  </a:lnTo>
                  <a:lnTo>
                    <a:pt x="763663" y="237083"/>
                  </a:lnTo>
                  <a:lnTo>
                    <a:pt x="763663" y="293763"/>
                  </a:lnTo>
                  <a:lnTo>
                    <a:pt x="622" y="5607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686069" y="728027"/>
              <a:ext cx="819150" cy="276860"/>
            </a:xfrm>
            <a:custGeom>
              <a:avLst/>
              <a:gdLst/>
              <a:ahLst/>
              <a:cxnLst/>
              <a:rect l="l" t="t" r="r" b="b"/>
              <a:pathLst>
                <a:path w="819150" h="276859">
                  <a:moveTo>
                    <a:pt x="55460" y="0"/>
                  </a:moveTo>
                  <a:lnTo>
                    <a:pt x="0" y="18897"/>
                  </a:lnTo>
                  <a:lnTo>
                    <a:pt x="701497" y="236474"/>
                  </a:lnTo>
                  <a:lnTo>
                    <a:pt x="701497" y="276707"/>
                  </a:lnTo>
                  <a:lnTo>
                    <a:pt x="819124" y="237693"/>
                  </a:lnTo>
                  <a:lnTo>
                    <a:pt x="5546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686069" y="728027"/>
              <a:ext cx="819150" cy="276860"/>
            </a:xfrm>
            <a:custGeom>
              <a:avLst/>
              <a:gdLst/>
              <a:ahLst/>
              <a:cxnLst/>
              <a:rect l="l" t="t" r="r" b="b"/>
              <a:pathLst>
                <a:path w="819150" h="276859">
                  <a:moveTo>
                    <a:pt x="0" y="18897"/>
                  </a:moveTo>
                  <a:lnTo>
                    <a:pt x="55460" y="0"/>
                  </a:lnTo>
                  <a:lnTo>
                    <a:pt x="819124" y="237693"/>
                  </a:lnTo>
                  <a:lnTo>
                    <a:pt x="701497" y="276707"/>
                  </a:lnTo>
                  <a:lnTo>
                    <a:pt x="701497" y="236474"/>
                  </a:lnTo>
                  <a:lnTo>
                    <a:pt x="0" y="188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579401" y="944994"/>
              <a:ext cx="697865" cy="230504"/>
            </a:xfrm>
            <a:custGeom>
              <a:avLst/>
              <a:gdLst/>
              <a:ahLst/>
              <a:cxnLst/>
              <a:rect l="l" t="t" r="r" b="b"/>
              <a:pathLst>
                <a:path w="697864" h="230505">
                  <a:moveTo>
                    <a:pt x="545477" y="0"/>
                  </a:moveTo>
                  <a:lnTo>
                    <a:pt x="0" y="184073"/>
                  </a:lnTo>
                  <a:lnTo>
                    <a:pt x="151752" y="230390"/>
                  </a:lnTo>
                  <a:lnTo>
                    <a:pt x="697242" y="46939"/>
                  </a:lnTo>
                  <a:lnTo>
                    <a:pt x="54547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579401" y="944994"/>
              <a:ext cx="697865" cy="230504"/>
            </a:xfrm>
            <a:custGeom>
              <a:avLst/>
              <a:gdLst/>
              <a:ahLst/>
              <a:cxnLst/>
              <a:rect l="l" t="t" r="r" b="b"/>
              <a:pathLst>
                <a:path w="697864" h="230505">
                  <a:moveTo>
                    <a:pt x="0" y="184073"/>
                  </a:moveTo>
                  <a:lnTo>
                    <a:pt x="545477" y="0"/>
                  </a:lnTo>
                  <a:lnTo>
                    <a:pt x="697242" y="46939"/>
                  </a:lnTo>
                  <a:lnTo>
                    <a:pt x="151752" y="230390"/>
                  </a:lnTo>
                  <a:lnTo>
                    <a:pt x="0" y="1840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24879" y="944994"/>
              <a:ext cx="151765" cy="55244"/>
            </a:xfrm>
            <a:custGeom>
              <a:avLst/>
              <a:gdLst/>
              <a:ahLst/>
              <a:cxnLst/>
              <a:rect l="l" t="t" r="r" b="b"/>
              <a:pathLst>
                <a:path w="151764" h="55244">
                  <a:moveTo>
                    <a:pt x="0" y="0"/>
                  </a:moveTo>
                  <a:lnTo>
                    <a:pt x="0" y="16459"/>
                  </a:lnTo>
                  <a:lnTo>
                    <a:pt x="125539" y="54864"/>
                  </a:lnTo>
                  <a:lnTo>
                    <a:pt x="151765" y="46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24879" y="944994"/>
              <a:ext cx="151765" cy="55244"/>
            </a:xfrm>
            <a:custGeom>
              <a:avLst/>
              <a:gdLst/>
              <a:ahLst/>
              <a:cxnLst/>
              <a:rect l="l" t="t" r="r" b="b"/>
              <a:pathLst>
                <a:path w="151764" h="55244">
                  <a:moveTo>
                    <a:pt x="0" y="0"/>
                  </a:moveTo>
                  <a:lnTo>
                    <a:pt x="0" y="16459"/>
                  </a:lnTo>
                  <a:lnTo>
                    <a:pt x="125539" y="54864"/>
                  </a:lnTo>
                  <a:lnTo>
                    <a:pt x="151765" y="4693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79401" y="944994"/>
              <a:ext cx="546100" cy="192405"/>
            </a:xfrm>
            <a:custGeom>
              <a:avLst/>
              <a:gdLst/>
              <a:ahLst/>
              <a:cxnLst/>
              <a:rect l="l" t="t" r="r" b="b"/>
              <a:pathLst>
                <a:path w="546100" h="192405">
                  <a:moveTo>
                    <a:pt x="545477" y="0"/>
                  </a:moveTo>
                  <a:lnTo>
                    <a:pt x="0" y="184073"/>
                  </a:lnTo>
                  <a:lnTo>
                    <a:pt x="26200" y="191985"/>
                  </a:lnTo>
                  <a:lnTo>
                    <a:pt x="545477" y="16459"/>
                  </a:lnTo>
                  <a:lnTo>
                    <a:pt x="5454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579401" y="944994"/>
              <a:ext cx="546100" cy="192405"/>
            </a:xfrm>
            <a:custGeom>
              <a:avLst/>
              <a:gdLst/>
              <a:ahLst/>
              <a:cxnLst/>
              <a:rect l="l" t="t" r="r" b="b"/>
              <a:pathLst>
                <a:path w="546100" h="192405">
                  <a:moveTo>
                    <a:pt x="545477" y="0"/>
                  </a:moveTo>
                  <a:lnTo>
                    <a:pt x="545477" y="16459"/>
                  </a:lnTo>
                  <a:lnTo>
                    <a:pt x="26200" y="191985"/>
                  </a:lnTo>
                  <a:lnTo>
                    <a:pt x="0" y="184073"/>
                  </a:lnTo>
                  <a:lnTo>
                    <a:pt x="54547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037569" y="776782"/>
              <a:ext cx="661670" cy="219710"/>
            </a:xfrm>
            <a:custGeom>
              <a:avLst/>
              <a:gdLst/>
              <a:ahLst/>
              <a:cxnLst/>
              <a:rect l="l" t="t" r="r" b="b"/>
              <a:pathLst>
                <a:path w="661670" h="219709">
                  <a:moveTo>
                    <a:pt x="544880" y="0"/>
                  </a:moveTo>
                  <a:lnTo>
                    <a:pt x="0" y="184061"/>
                  </a:lnTo>
                  <a:lnTo>
                    <a:pt x="116408" y="219417"/>
                  </a:lnTo>
                  <a:lnTo>
                    <a:pt x="661289" y="35966"/>
                  </a:lnTo>
                  <a:lnTo>
                    <a:pt x="54488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037569" y="776782"/>
              <a:ext cx="661670" cy="219710"/>
            </a:xfrm>
            <a:custGeom>
              <a:avLst/>
              <a:gdLst/>
              <a:ahLst/>
              <a:cxnLst/>
              <a:rect l="l" t="t" r="r" b="b"/>
              <a:pathLst>
                <a:path w="661670" h="219709">
                  <a:moveTo>
                    <a:pt x="0" y="184061"/>
                  </a:moveTo>
                  <a:lnTo>
                    <a:pt x="544880" y="0"/>
                  </a:lnTo>
                  <a:lnTo>
                    <a:pt x="661289" y="35966"/>
                  </a:lnTo>
                  <a:lnTo>
                    <a:pt x="116408" y="219417"/>
                  </a:lnTo>
                  <a:lnTo>
                    <a:pt x="0" y="1840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582449" y="776782"/>
              <a:ext cx="116839" cy="44450"/>
            </a:xfrm>
            <a:custGeom>
              <a:avLst/>
              <a:gdLst/>
              <a:ahLst/>
              <a:cxnLst/>
              <a:rect l="l" t="t" r="r" b="b"/>
              <a:pathLst>
                <a:path w="116839" h="44450">
                  <a:moveTo>
                    <a:pt x="0" y="0"/>
                  </a:moveTo>
                  <a:lnTo>
                    <a:pt x="0" y="16459"/>
                  </a:lnTo>
                  <a:lnTo>
                    <a:pt x="89598" y="43878"/>
                  </a:lnTo>
                  <a:lnTo>
                    <a:pt x="116408" y="35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82449" y="776782"/>
              <a:ext cx="116839" cy="44450"/>
            </a:xfrm>
            <a:custGeom>
              <a:avLst/>
              <a:gdLst/>
              <a:ahLst/>
              <a:cxnLst/>
              <a:rect l="l" t="t" r="r" b="b"/>
              <a:pathLst>
                <a:path w="116839" h="44450">
                  <a:moveTo>
                    <a:pt x="0" y="0"/>
                  </a:moveTo>
                  <a:lnTo>
                    <a:pt x="0" y="16459"/>
                  </a:lnTo>
                  <a:lnTo>
                    <a:pt x="89598" y="43878"/>
                  </a:lnTo>
                  <a:lnTo>
                    <a:pt x="116408" y="35966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37569" y="776782"/>
              <a:ext cx="545465" cy="192405"/>
            </a:xfrm>
            <a:custGeom>
              <a:avLst/>
              <a:gdLst/>
              <a:ahLst/>
              <a:cxnLst/>
              <a:rect l="l" t="t" r="r" b="b"/>
              <a:pathLst>
                <a:path w="545464" h="192405">
                  <a:moveTo>
                    <a:pt x="544880" y="0"/>
                  </a:moveTo>
                  <a:lnTo>
                    <a:pt x="0" y="184061"/>
                  </a:lnTo>
                  <a:lnTo>
                    <a:pt x="26225" y="191985"/>
                  </a:lnTo>
                  <a:lnTo>
                    <a:pt x="544880" y="16459"/>
                  </a:lnTo>
                  <a:lnTo>
                    <a:pt x="544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37569" y="776782"/>
              <a:ext cx="545465" cy="192405"/>
            </a:xfrm>
            <a:custGeom>
              <a:avLst/>
              <a:gdLst/>
              <a:ahLst/>
              <a:cxnLst/>
              <a:rect l="l" t="t" r="r" b="b"/>
              <a:pathLst>
                <a:path w="545464" h="192405">
                  <a:moveTo>
                    <a:pt x="544880" y="0"/>
                  </a:moveTo>
                  <a:lnTo>
                    <a:pt x="544880" y="16459"/>
                  </a:lnTo>
                  <a:lnTo>
                    <a:pt x="26225" y="191985"/>
                  </a:lnTo>
                  <a:lnTo>
                    <a:pt x="0" y="184061"/>
                  </a:lnTo>
                  <a:lnTo>
                    <a:pt x="54488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25351" y="1141247"/>
              <a:ext cx="84455" cy="37465"/>
            </a:xfrm>
            <a:custGeom>
              <a:avLst/>
              <a:gdLst/>
              <a:ahLst/>
              <a:cxnLst/>
              <a:rect l="l" t="t" r="r" b="b"/>
              <a:pathLst>
                <a:path w="84454" h="37465">
                  <a:moveTo>
                    <a:pt x="84086" y="0"/>
                  </a:moveTo>
                  <a:lnTo>
                    <a:pt x="0" y="28651"/>
                  </a:lnTo>
                  <a:lnTo>
                    <a:pt x="27406" y="37185"/>
                  </a:lnTo>
                  <a:lnTo>
                    <a:pt x="84086" y="17678"/>
                  </a:lnTo>
                  <a:lnTo>
                    <a:pt x="840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125351" y="1141247"/>
              <a:ext cx="84455" cy="37465"/>
            </a:xfrm>
            <a:custGeom>
              <a:avLst/>
              <a:gdLst/>
              <a:ahLst/>
              <a:cxnLst/>
              <a:rect l="l" t="t" r="r" b="b"/>
              <a:pathLst>
                <a:path w="84454" h="37465">
                  <a:moveTo>
                    <a:pt x="84086" y="0"/>
                  </a:moveTo>
                  <a:lnTo>
                    <a:pt x="84086" y="17678"/>
                  </a:lnTo>
                  <a:lnTo>
                    <a:pt x="27406" y="37185"/>
                  </a:lnTo>
                  <a:lnTo>
                    <a:pt x="0" y="28651"/>
                  </a:lnTo>
                  <a:lnTo>
                    <a:pt x="8408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6500" y="1046937"/>
              <a:ext cx="235559" cy="79527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688357" y="1126007"/>
              <a:ext cx="106680" cy="48260"/>
            </a:xfrm>
            <a:custGeom>
              <a:avLst/>
              <a:gdLst/>
              <a:ahLst/>
              <a:cxnLst/>
              <a:rect l="l" t="t" r="r" b="b"/>
              <a:pathLst>
                <a:path w="106679" h="48259">
                  <a:moveTo>
                    <a:pt x="53022" y="0"/>
                  </a:moveTo>
                  <a:lnTo>
                    <a:pt x="32398" y="1828"/>
                  </a:lnTo>
                  <a:lnTo>
                    <a:pt x="15543" y="6858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4171" y="33242"/>
                  </a:lnTo>
                  <a:lnTo>
                    <a:pt x="15543" y="40995"/>
                  </a:lnTo>
                  <a:lnTo>
                    <a:pt x="32398" y="46234"/>
                  </a:lnTo>
                  <a:lnTo>
                    <a:pt x="53022" y="48158"/>
                  </a:lnTo>
                  <a:lnTo>
                    <a:pt x="73653" y="46234"/>
                  </a:lnTo>
                  <a:lnTo>
                    <a:pt x="90512" y="40995"/>
                  </a:lnTo>
                  <a:lnTo>
                    <a:pt x="101885" y="33242"/>
                  </a:lnTo>
                  <a:lnTo>
                    <a:pt x="106057" y="23774"/>
                  </a:lnTo>
                  <a:lnTo>
                    <a:pt x="101885" y="14401"/>
                  </a:lnTo>
                  <a:lnTo>
                    <a:pt x="90512" y="6858"/>
                  </a:lnTo>
                  <a:lnTo>
                    <a:pt x="73653" y="1828"/>
                  </a:lnTo>
                  <a:lnTo>
                    <a:pt x="53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88357" y="1126007"/>
              <a:ext cx="106680" cy="48260"/>
            </a:xfrm>
            <a:custGeom>
              <a:avLst/>
              <a:gdLst/>
              <a:ahLst/>
              <a:cxnLst/>
              <a:rect l="l" t="t" r="r" b="b"/>
              <a:pathLst>
                <a:path w="106679" h="48259">
                  <a:moveTo>
                    <a:pt x="53022" y="48158"/>
                  </a:moveTo>
                  <a:lnTo>
                    <a:pt x="73653" y="46234"/>
                  </a:lnTo>
                  <a:lnTo>
                    <a:pt x="90512" y="40995"/>
                  </a:lnTo>
                  <a:lnTo>
                    <a:pt x="101885" y="33242"/>
                  </a:lnTo>
                  <a:lnTo>
                    <a:pt x="106057" y="23774"/>
                  </a:lnTo>
                  <a:lnTo>
                    <a:pt x="101885" y="14401"/>
                  </a:lnTo>
                  <a:lnTo>
                    <a:pt x="90512" y="6858"/>
                  </a:lnTo>
                  <a:lnTo>
                    <a:pt x="73653" y="1828"/>
                  </a:lnTo>
                  <a:lnTo>
                    <a:pt x="53022" y="0"/>
                  </a:lnTo>
                  <a:lnTo>
                    <a:pt x="32398" y="1828"/>
                  </a:lnTo>
                  <a:lnTo>
                    <a:pt x="15543" y="6858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4171" y="33242"/>
                  </a:lnTo>
                  <a:lnTo>
                    <a:pt x="15543" y="40995"/>
                  </a:lnTo>
                  <a:lnTo>
                    <a:pt x="32398" y="46234"/>
                  </a:lnTo>
                  <a:lnTo>
                    <a:pt x="53022" y="481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88357" y="1126007"/>
              <a:ext cx="103505" cy="31750"/>
            </a:xfrm>
            <a:custGeom>
              <a:avLst/>
              <a:gdLst/>
              <a:ahLst/>
              <a:cxnLst/>
              <a:rect l="l" t="t" r="r" b="b"/>
              <a:pathLst>
                <a:path w="103504" h="31750">
                  <a:moveTo>
                    <a:pt x="53022" y="0"/>
                  </a:moveTo>
                  <a:lnTo>
                    <a:pt x="32398" y="1828"/>
                  </a:lnTo>
                  <a:lnTo>
                    <a:pt x="15543" y="6857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0" y="26822"/>
                  </a:lnTo>
                  <a:lnTo>
                    <a:pt x="1219" y="29260"/>
                  </a:lnTo>
                  <a:lnTo>
                    <a:pt x="3047" y="31699"/>
                  </a:lnTo>
                  <a:lnTo>
                    <a:pt x="10686" y="25012"/>
                  </a:lnTo>
                  <a:lnTo>
                    <a:pt x="22096" y="19811"/>
                  </a:lnTo>
                  <a:lnTo>
                    <a:pt x="36475" y="16440"/>
                  </a:lnTo>
                  <a:lnTo>
                    <a:pt x="53022" y="15239"/>
                  </a:lnTo>
                  <a:lnTo>
                    <a:pt x="53022" y="0"/>
                  </a:lnTo>
                  <a:close/>
                </a:path>
                <a:path w="103504" h="31750">
                  <a:moveTo>
                    <a:pt x="53022" y="15239"/>
                  </a:moveTo>
                  <a:lnTo>
                    <a:pt x="102996" y="31699"/>
                  </a:lnTo>
                  <a:lnTo>
                    <a:pt x="95365" y="25012"/>
                  </a:lnTo>
                  <a:lnTo>
                    <a:pt x="83958" y="19811"/>
                  </a:lnTo>
                  <a:lnTo>
                    <a:pt x="69576" y="16440"/>
                  </a:lnTo>
                  <a:lnTo>
                    <a:pt x="53022" y="152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8357" y="1126007"/>
              <a:ext cx="106057" cy="31699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4688357" y="1126007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53022" y="15240"/>
                  </a:moveTo>
                  <a:lnTo>
                    <a:pt x="69576" y="16440"/>
                  </a:lnTo>
                  <a:lnTo>
                    <a:pt x="83958" y="19812"/>
                  </a:lnTo>
                  <a:lnTo>
                    <a:pt x="95365" y="25012"/>
                  </a:lnTo>
                  <a:lnTo>
                    <a:pt x="102997" y="31699"/>
                  </a:lnTo>
                  <a:lnTo>
                    <a:pt x="104825" y="29260"/>
                  </a:lnTo>
                  <a:lnTo>
                    <a:pt x="106057" y="26822"/>
                  </a:lnTo>
                  <a:lnTo>
                    <a:pt x="106057" y="23774"/>
                  </a:lnTo>
                  <a:lnTo>
                    <a:pt x="101885" y="14401"/>
                  </a:lnTo>
                  <a:lnTo>
                    <a:pt x="90512" y="6858"/>
                  </a:lnTo>
                  <a:lnTo>
                    <a:pt x="73653" y="1828"/>
                  </a:lnTo>
                  <a:lnTo>
                    <a:pt x="53022" y="0"/>
                  </a:lnTo>
                  <a:lnTo>
                    <a:pt x="32398" y="1828"/>
                  </a:lnTo>
                  <a:lnTo>
                    <a:pt x="15543" y="6858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0" y="26822"/>
                  </a:lnTo>
                  <a:lnTo>
                    <a:pt x="1219" y="29260"/>
                  </a:lnTo>
                  <a:lnTo>
                    <a:pt x="3048" y="31699"/>
                  </a:lnTo>
                  <a:lnTo>
                    <a:pt x="10686" y="25012"/>
                  </a:lnTo>
                  <a:lnTo>
                    <a:pt x="22096" y="19812"/>
                  </a:lnTo>
                  <a:lnTo>
                    <a:pt x="36475" y="16440"/>
                  </a:lnTo>
                  <a:lnTo>
                    <a:pt x="53022" y="152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188724" y="1280820"/>
              <a:ext cx="106045" cy="48260"/>
            </a:xfrm>
            <a:custGeom>
              <a:avLst/>
              <a:gdLst/>
              <a:ahLst/>
              <a:cxnLst/>
              <a:rect l="l" t="t" r="r" b="b"/>
              <a:pathLst>
                <a:path w="106045" h="48259">
                  <a:moveTo>
                    <a:pt x="53035" y="0"/>
                  </a:moveTo>
                  <a:lnTo>
                    <a:pt x="32404" y="1914"/>
                  </a:lnTo>
                  <a:lnTo>
                    <a:pt x="15544" y="7085"/>
                  </a:lnTo>
                  <a:lnTo>
                    <a:pt x="4171" y="14653"/>
                  </a:lnTo>
                  <a:lnTo>
                    <a:pt x="0" y="23761"/>
                  </a:lnTo>
                  <a:lnTo>
                    <a:pt x="4171" y="33229"/>
                  </a:lnTo>
                  <a:lnTo>
                    <a:pt x="15544" y="40982"/>
                  </a:lnTo>
                  <a:lnTo>
                    <a:pt x="32404" y="46221"/>
                  </a:lnTo>
                  <a:lnTo>
                    <a:pt x="53035" y="48145"/>
                  </a:lnTo>
                  <a:lnTo>
                    <a:pt x="73657" y="46221"/>
                  </a:lnTo>
                  <a:lnTo>
                    <a:pt x="90508" y="40982"/>
                  </a:lnTo>
                  <a:lnTo>
                    <a:pt x="101875" y="33229"/>
                  </a:lnTo>
                  <a:lnTo>
                    <a:pt x="106044" y="23761"/>
                  </a:lnTo>
                  <a:lnTo>
                    <a:pt x="101875" y="14653"/>
                  </a:lnTo>
                  <a:lnTo>
                    <a:pt x="90508" y="7085"/>
                  </a:lnTo>
                  <a:lnTo>
                    <a:pt x="73657" y="1914"/>
                  </a:lnTo>
                  <a:lnTo>
                    <a:pt x="53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188724" y="1280820"/>
              <a:ext cx="106045" cy="48260"/>
            </a:xfrm>
            <a:custGeom>
              <a:avLst/>
              <a:gdLst/>
              <a:ahLst/>
              <a:cxnLst/>
              <a:rect l="l" t="t" r="r" b="b"/>
              <a:pathLst>
                <a:path w="106045" h="48259">
                  <a:moveTo>
                    <a:pt x="53035" y="48145"/>
                  </a:moveTo>
                  <a:lnTo>
                    <a:pt x="73657" y="46221"/>
                  </a:lnTo>
                  <a:lnTo>
                    <a:pt x="90508" y="40982"/>
                  </a:lnTo>
                  <a:lnTo>
                    <a:pt x="101875" y="33229"/>
                  </a:lnTo>
                  <a:lnTo>
                    <a:pt x="106044" y="23761"/>
                  </a:lnTo>
                  <a:lnTo>
                    <a:pt x="101875" y="14653"/>
                  </a:lnTo>
                  <a:lnTo>
                    <a:pt x="90508" y="7085"/>
                  </a:lnTo>
                  <a:lnTo>
                    <a:pt x="73657" y="1914"/>
                  </a:lnTo>
                  <a:lnTo>
                    <a:pt x="53035" y="0"/>
                  </a:lnTo>
                  <a:lnTo>
                    <a:pt x="32404" y="1914"/>
                  </a:lnTo>
                  <a:lnTo>
                    <a:pt x="15544" y="7085"/>
                  </a:lnTo>
                  <a:lnTo>
                    <a:pt x="4171" y="14653"/>
                  </a:lnTo>
                  <a:lnTo>
                    <a:pt x="0" y="23761"/>
                  </a:lnTo>
                  <a:lnTo>
                    <a:pt x="4171" y="33229"/>
                  </a:lnTo>
                  <a:lnTo>
                    <a:pt x="15544" y="40982"/>
                  </a:lnTo>
                  <a:lnTo>
                    <a:pt x="32404" y="46221"/>
                  </a:lnTo>
                  <a:lnTo>
                    <a:pt x="53035" y="481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188724" y="1280820"/>
              <a:ext cx="106045" cy="31750"/>
            </a:xfrm>
            <a:custGeom>
              <a:avLst/>
              <a:gdLst/>
              <a:ahLst/>
              <a:cxnLst/>
              <a:rect l="l" t="t" r="r" b="b"/>
              <a:pathLst>
                <a:path w="106045" h="31750">
                  <a:moveTo>
                    <a:pt x="53035" y="0"/>
                  </a:moveTo>
                  <a:lnTo>
                    <a:pt x="32404" y="1914"/>
                  </a:lnTo>
                  <a:lnTo>
                    <a:pt x="15544" y="7085"/>
                  </a:lnTo>
                  <a:lnTo>
                    <a:pt x="4171" y="14653"/>
                  </a:lnTo>
                  <a:lnTo>
                    <a:pt x="0" y="23761"/>
                  </a:lnTo>
                  <a:lnTo>
                    <a:pt x="0" y="26822"/>
                  </a:lnTo>
                  <a:lnTo>
                    <a:pt x="1219" y="29248"/>
                  </a:lnTo>
                  <a:lnTo>
                    <a:pt x="3060" y="31686"/>
                  </a:lnTo>
                  <a:lnTo>
                    <a:pt x="10697" y="25264"/>
                  </a:lnTo>
                  <a:lnTo>
                    <a:pt x="22104" y="20038"/>
                  </a:lnTo>
                  <a:lnTo>
                    <a:pt x="36482" y="16525"/>
                  </a:lnTo>
                  <a:lnTo>
                    <a:pt x="53035" y="15239"/>
                  </a:lnTo>
                  <a:lnTo>
                    <a:pt x="102143" y="15239"/>
                  </a:lnTo>
                  <a:lnTo>
                    <a:pt x="101875" y="14653"/>
                  </a:lnTo>
                  <a:lnTo>
                    <a:pt x="90508" y="7085"/>
                  </a:lnTo>
                  <a:lnTo>
                    <a:pt x="73657" y="1914"/>
                  </a:lnTo>
                  <a:lnTo>
                    <a:pt x="53035" y="0"/>
                  </a:lnTo>
                  <a:close/>
                </a:path>
                <a:path w="106045" h="31750">
                  <a:moveTo>
                    <a:pt x="102143" y="15239"/>
                  </a:moveTo>
                  <a:lnTo>
                    <a:pt x="53035" y="15239"/>
                  </a:lnTo>
                  <a:lnTo>
                    <a:pt x="69578" y="16525"/>
                  </a:lnTo>
                  <a:lnTo>
                    <a:pt x="83959" y="20038"/>
                  </a:lnTo>
                  <a:lnTo>
                    <a:pt x="95369" y="25264"/>
                  </a:lnTo>
                  <a:lnTo>
                    <a:pt x="102997" y="31686"/>
                  </a:lnTo>
                  <a:lnTo>
                    <a:pt x="104825" y="29248"/>
                  </a:lnTo>
                  <a:lnTo>
                    <a:pt x="106044" y="26822"/>
                  </a:lnTo>
                  <a:lnTo>
                    <a:pt x="106044" y="23761"/>
                  </a:lnTo>
                  <a:lnTo>
                    <a:pt x="102143" y="152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8724" y="1280819"/>
              <a:ext cx="106045" cy="31686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188724" y="1280820"/>
              <a:ext cx="106045" cy="31750"/>
            </a:xfrm>
            <a:custGeom>
              <a:avLst/>
              <a:gdLst/>
              <a:ahLst/>
              <a:cxnLst/>
              <a:rect l="l" t="t" r="r" b="b"/>
              <a:pathLst>
                <a:path w="106045" h="31750">
                  <a:moveTo>
                    <a:pt x="53035" y="15240"/>
                  </a:moveTo>
                  <a:lnTo>
                    <a:pt x="69578" y="16525"/>
                  </a:lnTo>
                  <a:lnTo>
                    <a:pt x="83959" y="20039"/>
                  </a:lnTo>
                  <a:lnTo>
                    <a:pt x="95369" y="25264"/>
                  </a:lnTo>
                  <a:lnTo>
                    <a:pt x="102996" y="31686"/>
                  </a:lnTo>
                  <a:lnTo>
                    <a:pt x="104825" y="29248"/>
                  </a:lnTo>
                  <a:lnTo>
                    <a:pt x="106044" y="26822"/>
                  </a:lnTo>
                  <a:lnTo>
                    <a:pt x="106044" y="23761"/>
                  </a:lnTo>
                  <a:lnTo>
                    <a:pt x="101875" y="14653"/>
                  </a:lnTo>
                  <a:lnTo>
                    <a:pt x="90508" y="7085"/>
                  </a:lnTo>
                  <a:lnTo>
                    <a:pt x="73657" y="1914"/>
                  </a:lnTo>
                  <a:lnTo>
                    <a:pt x="53035" y="0"/>
                  </a:lnTo>
                  <a:lnTo>
                    <a:pt x="32404" y="1914"/>
                  </a:lnTo>
                  <a:lnTo>
                    <a:pt x="15544" y="7085"/>
                  </a:lnTo>
                  <a:lnTo>
                    <a:pt x="4171" y="14653"/>
                  </a:lnTo>
                  <a:lnTo>
                    <a:pt x="0" y="23761"/>
                  </a:lnTo>
                  <a:lnTo>
                    <a:pt x="0" y="26822"/>
                  </a:lnTo>
                  <a:lnTo>
                    <a:pt x="1219" y="29248"/>
                  </a:lnTo>
                  <a:lnTo>
                    <a:pt x="3060" y="31686"/>
                  </a:lnTo>
                  <a:lnTo>
                    <a:pt x="10697" y="25264"/>
                  </a:lnTo>
                  <a:lnTo>
                    <a:pt x="22104" y="20039"/>
                  </a:lnTo>
                  <a:lnTo>
                    <a:pt x="36482" y="16525"/>
                  </a:lnTo>
                  <a:lnTo>
                    <a:pt x="53035" y="152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924221" y="1198537"/>
              <a:ext cx="106680" cy="48260"/>
            </a:xfrm>
            <a:custGeom>
              <a:avLst/>
              <a:gdLst/>
              <a:ahLst/>
              <a:cxnLst/>
              <a:rect l="l" t="t" r="r" b="b"/>
              <a:pathLst>
                <a:path w="106679" h="48259">
                  <a:moveTo>
                    <a:pt x="53022" y="0"/>
                  </a:moveTo>
                  <a:lnTo>
                    <a:pt x="32398" y="1828"/>
                  </a:lnTo>
                  <a:lnTo>
                    <a:pt x="15543" y="6858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4171" y="33240"/>
                  </a:lnTo>
                  <a:lnTo>
                    <a:pt x="15543" y="40989"/>
                  </a:lnTo>
                  <a:lnTo>
                    <a:pt x="32398" y="46223"/>
                  </a:lnTo>
                  <a:lnTo>
                    <a:pt x="53022" y="48145"/>
                  </a:lnTo>
                  <a:lnTo>
                    <a:pt x="73648" y="46223"/>
                  </a:lnTo>
                  <a:lnTo>
                    <a:pt x="90508" y="40989"/>
                  </a:lnTo>
                  <a:lnTo>
                    <a:pt x="101883" y="33240"/>
                  </a:lnTo>
                  <a:lnTo>
                    <a:pt x="106057" y="23774"/>
                  </a:lnTo>
                  <a:lnTo>
                    <a:pt x="101883" y="14401"/>
                  </a:lnTo>
                  <a:lnTo>
                    <a:pt x="90508" y="6858"/>
                  </a:lnTo>
                  <a:lnTo>
                    <a:pt x="73648" y="1828"/>
                  </a:lnTo>
                  <a:lnTo>
                    <a:pt x="53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24221" y="1198537"/>
              <a:ext cx="106680" cy="48260"/>
            </a:xfrm>
            <a:custGeom>
              <a:avLst/>
              <a:gdLst/>
              <a:ahLst/>
              <a:cxnLst/>
              <a:rect l="l" t="t" r="r" b="b"/>
              <a:pathLst>
                <a:path w="106679" h="48259">
                  <a:moveTo>
                    <a:pt x="53022" y="48145"/>
                  </a:moveTo>
                  <a:lnTo>
                    <a:pt x="73648" y="46223"/>
                  </a:lnTo>
                  <a:lnTo>
                    <a:pt x="90508" y="40989"/>
                  </a:lnTo>
                  <a:lnTo>
                    <a:pt x="101883" y="33240"/>
                  </a:lnTo>
                  <a:lnTo>
                    <a:pt x="106057" y="23774"/>
                  </a:lnTo>
                  <a:lnTo>
                    <a:pt x="101883" y="14401"/>
                  </a:lnTo>
                  <a:lnTo>
                    <a:pt x="90508" y="6858"/>
                  </a:lnTo>
                  <a:lnTo>
                    <a:pt x="73648" y="1828"/>
                  </a:lnTo>
                  <a:lnTo>
                    <a:pt x="53022" y="0"/>
                  </a:lnTo>
                  <a:lnTo>
                    <a:pt x="32398" y="1828"/>
                  </a:lnTo>
                  <a:lnTo>
                    <a:pt x="15543" y="6858"/>
                  </a:lnTo>
                  <a:lnTo>
                    <a:pt x="4171" y="14401"/>
                  </a:lnTo>
                  <a:lnTo>
                    <a:pt x="0" y="23774"/>
                  </a:lnTo>
                  <a:lnTo>
                    <a:pt x="4171" y="33240"/>
                  </a:lnTo>
                  <a:lnTo>
                    <a:pt x="15543" y="40989"/>
                  </a:lnTo>
                  <a:lnTo>
                    <a:pt x="32398" y="46223"/>
                  </a:lnTo>
                  <a:lnTo>
                    <a:pt x="53022" y="481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24221" y="1198537"/>
              <a:ext cx="106680" cy="31750"/>
            </a:xfrm>
            <a:custGeom>
              <a:avLst/>
              <a:gdLst/>
              <a:ahLst/>
              <a:cxnLst/>
              <a:rect l="l" t="t" r="r" b="b"/>
              <a:pathLst>
                <a:path w="106679" h="31750">
                  <a:moveTo>
                    <a:pt x="53022" y="15240"/>
                  </a:moveTo>
                  <a:lnTo>
                    <a:pt x="103009" y="31699"/>
                  </a:lnTo>
                  <a:lnTo>
                    <a:pt x="104838" y="29260"/>
                  </a:lnTo>
                  <a:lnTo>
                    <a:pt x="106057" y="26822"/>
                  </a:lnTo>
                  <a:lnTo>
                    <a:pt x="106057" y="25012"/>
                  </a:lnTo>
                  <a:lnTo>
                    <a:pt x="95627" y="25012"/>
                  </a:lnTo>
                  <a:lnTo>
                    <a:pt x="84188" y="19811"/>
                  </a:lnTo>
                  <a:lnTo>
                    <a:pt x="69662" y="16440"/>
                  </a:lnTo>
                  <a:lnTo>
                    <a:pt x="53022" y="15240"/>
                  </a:lnTo>
                  <a:close/>
                </a:path>
                <a:path w="106679" h="31750">
                  <a:moveTo>
                    <a:pt x="53022" y="0"/>
                  </a:moveTo>
                  <a:lnTo>
                    <a:pt x="15543" y="6857"/>
                  </a:lnTo>
                  <a:lnTo>
                    <a:pt x="0" y="26822"/>
                  </a:lnTo>
                  <a:lnTo>
                    <a:pt x="1219" y="29260"/>
                  </a:lnTo>
                  <a:lnTo>
                    <a:pt x="3047" y="31699"/>
                  </a:lnTo>
                  <a:lnTo>
                    <a:pt x="10685" y="25012"/>
                  </a:lnTo>
                  <a:lnTo>
                    <a:pt x="22091" y="19811"/>
                  </a:lnTo>
                  <a:lnTo>
                    <a:pt x="36469" y="16440"/>
                  </a:lnTo>
                  <a:lnTo>
                    <a:pt x="53022" y="15239"/>
                  </a:lnTo>
                  <a:lnTo>
                    <a:pt x="102257" y="15239"/>
                  </a:lnTo>
                  <a:lnTo>
                    <a:pt x="101883" y="14401"/>
                  </a:lnTo>
                  <a:lnTo>
                    <a:pt x="90508" y="6857"/>
                  </a:lnTo>
                  <a:lnTo>
                    <a:pt x="73648" y="1828"/>
                  </a:lnTo>
                  <a:lnTo>
                    <a:pt x="53022" y="0"/>
                  </a:lnTo>
                  <a:close/>
                </a:path>
                <a:path w="106679" h="31750">
                  <a:moveTo>
                    <a:pt x="53022" y="15239"/>
                  </a:moveTo>
                  <a:lnTo>
                    <a:pt x="69662" y="16440"/>
                  </a:lnTo>
                  <a:lnTo>
                    <a:pt x="84188" y="19811"/>
                  </a:lnTo>
                  <a:lnTo>
                    <a:pt x="95627" y="25012"/>
                  </a:lnTo>
                  <a:lnTo>
                    <a:pt x="84188" y="19811"/>
                  </a:lnTo>
                  <a:lnTo>
                    <a:pt x="69662" y="16440"/>
                  </a:lnTo>
                  <a:lnTo>
                    <a:pt x="53022" y="15239"/>
                  </a:lnTo>
                  <a:close/>
                </a:path>
                <a:path w="106679" h="31750">
                  <a:moveTo>
                    <a:pt x="102257" y="15239"/>
                  </a:moveTo>
                  <a:lnTo>
                    <a:pt x="53022" y="15239"/>
                  </a:lnTo>
                  <a:lnTo>
                    <a:pt x="69662" y="16440"/>
                  </a:lnTo>
                  <a:lnTo>
                    <a:pt x="84188" y="19811"/>
                  </a:lnTo>
                  <a:lnTo>
                    <a:pt x="95627" y="25012"/>
                  </a:lnTo>
                  <a:lnTo>
                    <a:pt x="106057" y="25012"/>
                  </a:lnTo>
                  <a:lnTo>
                    <a:pt x="106057" y="23774"/>
                  </a:lnTo>
                  <a:lnTo>
                    <a:pt x="102257" y="152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4221" y="1198537"/>
              <a:ext cx="106057" cy="31699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39336" y="539750"/>
              <a:ext cx="1929180" cy="107612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64965" y="1729549"/>
              <a:ext cx="1817179" cy="154103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02387" y="683691"/>
              <a:ext cx="90487" cy="170345"/>
            </a:xfrm>
            <a:prstGeom prst="rect">
              <a:avLst/>
            </a:prstGeom>
          </p:spPr>
        </p:pic>
      </p:grpSp>
      <p:sp>
        <p:nvSpPr>
          <p:cNvPr id="125" name="object 125"/>
          <p:cNvSpPr txBox="1"/>
          <p:nvPr/>
        </p:nvSpPr>
        <p:spPr>
          <a:xfrm>
            <a:off x="7957820" y="2120447"/>
            <a:ext cx="13436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intercambiable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761991" y="4486909"/>
            <a:ext cx="13392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moldeada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957753" y="4414520"/>
            <a:ext cx="42773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caja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moldeada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emplean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magnéticas.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una función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preestablecida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fábrica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proteja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sí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 ni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761990" y="5728969"/>
            <a:ext cx="1126490" cy="338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Limitacion</a:t>
            </a:r>
            <a:r>
              <a:rPr sz="100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actual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Rompedores</a:t>
            </a:r>
            <a:r>
              <a:rPr sz="7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endParaRPr sz="7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957752" y="5695950"/>
            <a:ext cx="42773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entregar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puede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extensos.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limitadores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corriente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significativamente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957770" y="6791960"/>
            <a:ext cx="4132579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brazos móviles.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contactos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doble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pivote </a:t>
            </a:r>
            <a:r>
              <a:rPr sz="850" b="1" spc="-2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 más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 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fluye 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direcciones opuestas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través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contacto, creando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repulsión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magnética.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aumenta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fuerza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repulsión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088" y="3613861"/>
            <a:ext cx="1629410" cy="2653030"/>
            <a:chOff x="2915488" y="3613861"/>
            <a:chExt cx="1629410" cy="2653030"/>
          </a:xfrm>
        </p:grpSpPr>
        <p:sp>
          <p:nvSpPr>
            <p:cNvPr id="3" name="object 3"/>
            <p:cNvSpPr/>
            <p:nvPr/>
          </p:nvSpPr>
          <p:spPr>
            <a:xfrm>
              <a:off x="3126600" y="3620211"/>
              <a:ext cx="1215390" cy="2640330"/>
            </a:xfrm>
            <a:custGeom>
              <a:avLst/>
              <a:gdLst/>
              <a:ahLst/>
              <a:cxnLst/>
              <a:rect l="l" t="t" r="r" b="b"/>
              <a:pathLst>
                <a:path w="1215389" h="2640329">
                  <a:moveTo>
                    <a:pt x="8394" y="0"/>
                  </a:moveTo>
                  <a:lnTo>
                    <a:pt x="0" y="2640330"/>
                  </a:lnTo>
                  <a:lnTo>
                    <a:pt x="1215390" y="2640330"/>
                  </a:lnTo>
                  <a:lnTo>
                    <a:pt x="1215390" y="8382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26600" y="3620211"/>
              <a:ext cx="1215390" cy="2640330"/>
            </a:xfrm>
            <a:custGeom>
              <a:avLst/>
              <a:gdLst/>
              <a:ahLst/>
              <a:cxnLst/>
              <a:rect l="l" t="t" r="r" b="b"/>
              <a:pathLst>
                <a:path w="1215389" h="2640329">
                  <a:moveTo>
                    <a:pt x="8394" y="0"/>
                  </a:moveTo>
                  <a:lnTo>
                    <a:pt x="0" y="2640330"/>
                  </a:lnTo>
                  <a:lnTo>
                    <a:pt x="1215390" y="2640330"/>
                  </a:lnTo>
                  <a:lnTo>
                    <a:pt x="1215390" y="8382"/>
                  </a:lnTo>
                  <a:lnTo>
                    <a:pt x="8394" y="0"/>
                  </a:lnTo>
                  <a:close/>
                </a:path>
              </a:pathLst>
            </a:custGeom>
            <a:ln w="12700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488" y="3613861"/>
              <a:ext cx="1629067" cy="252850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957480" y="481990"/>
            <a:ext cx="421576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condición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puede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veces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pivote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 hasta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extremadamente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brazos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simultáneamente, generando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impedancia.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 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pivote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rápidamente, lo 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impedancia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más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rápidamente.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extinguen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resorte.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mantienen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disparó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22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57479" y="2676553"/>
            <a:ext cx="4053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extiende para dejar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doble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pivote.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manejar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200,000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24431" y="4455256"/>
            <a:ext cx="11830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261F1E"/>
                </a:solidFill>
                <a:latin typeface="Microsoft Sans Serif"/>
                <a:cs typeface="Microsoft Sans Serif"/>
              </a:rPr>
              <a:t>un</a:t>
            </a:r>
            <a:r>
              <a:rPr sz="7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solo</a:t>
            </a:r>
            <a:r>
              <a:rPr sz="7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pivote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24431" y="5508086"/>
            <a:ext cx="1113155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Extensión</a:t>
            </a:r>
            <a:r>
              <a:rPr sz="75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del</a:t>
            </a:r>
            <a:r>
              <a:rPr sz="7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marco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7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Contactos</a:t>
            </a:r>
            <a:r>
              <a:rPr sz="7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doble</a:t>
            </a:r>
            <a:r>
              <a:rPr sz="7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pivote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685" y="3744621"/>
            <a:ext cx="3868420" cy="2430145"/>
            <a:chOff x="2916085" y="3744620"/>
            <a:chExt cx="3868420" cy="2430145"/>
          </a:xfrm>
        </p:grpSpPr>
        <p:sp>
          <p:nvSpPr>
            <p:cNvPr id="3" name="object 3"/>
            <p:cNvSpPr/>
            <p:nvPr/>
          </p:nvSpPr>
          <p:spPr>
            <a:xfrm>
              <a:off x="2920847" y="3941051"/>
              <a:ext cx="3858895" cy="2040255"/>
            </a:xfrm>
            <a:custGeom>
              <a:avLst/>
              <a:gdLst/>
              <a:ahLst/>
              <a:cxnLst/>
              <a:rect l="l" t="t" r="r" b="b"/>
              <a:pathLst>
                <a:path w="3858895" h="2040254">
                  <a:moveTo>
                    <a:pt x="0" y="0"/>
                  </a:moveTo>
                  <a:lnTo>
                    <a:pt x="3858310" y="0"/>
                  </a:lnTo>
                  <a:lnTo>
                    <a:pt x="3858310" y="2039696"/>
                  </a:lnTo>
                  <a:lnTo>
                    <a:pt x="0" y="20396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43323" y="4367174"/>
              <a:ext cx="788035" cy="850900"/>
            </a:xfrm>
            <a:custGeom>
              <a:avLst/>
              <a:gdLst/>
              <a:ahLst/>
              <a:cxnLst/>
              <a:rect l="l" t="t" r="r" b="b"/>
              <a:pathLst>
                <a:path w="788035" h="850900">
                  <a:moveTo>
                    <a:pt x="788022" y="0"/>
                  </a:moveTo>
                  <a:lnTo>
                    <a:pt x="0" y="0"/>
                  </a:lnTo>
                  <a:lnTo>
                    <a:pt x="0" y="850379"/>
                  </a:lnTo>
                  <a:lnTo>
                    <a:pt x="788022" y="850379"/>
                  </a:lnTo>
                  <a:lnTo>
                    <a:pt x="788022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43323" y="4367174"/>
              <a:ext cx="788035" cy="850900"/>
            </a:xfrm>
            <a:custGeom>
              <a:avLst/>
              <a:gdLst/>
              <a:ahLst/>
              <a:cxnLst/>
              <a:rect l="l" t="t" r="r" b="b"/>
              <a:pathLst>
                <a:path w="788035" h="850900">
                  <a:moveTo>
                    <a:pt x="0" y="0"/>
                  </a:moveTo>
                  <a:lnTo>
                    <a:pt x="788022" y="0"/>
                  </a:lnTo>
                  <a:lnTo>
                    <a:pt x="788022" y="850379"/>
                  </a:lnTo>
                  <a:lnTo>
                    <a:pt x="0" y="85037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75947" y="3744620"/>
              <a:ext cx="352425" cy="2428875"/>
            </a:xfrm>
            <a:custGeom>
              <a:avLst/>
              <a:gdLst/>
              <a:ahLst/>
              <a:cxnLst/>
              <a:rect l="l" t="t" r="r" b="b"/>
              <a:pathLst>
                <a:path w="352425" h="2428875">
                  <a:moveTo>
                    <a:pt x="0" y="2114956"/>
                  </a:moveTo>
                  <a:lnTo>
                    <a:pt x="0" y="2426055"/>
                  </a:lnTo>
                </a:path>
                <a:path w="352425" h="2428875">
                  <a:moveTo>
                    <a:pt x="0" y="1468475"/>
                  </a:moveTo>
                  <a:lnTo>
                    <a:pt x="0" y="2091321"/>
                  </a:lnTo>
                </a:path>
                <a:path w="352425" h="2428875">
                  <a:moveTo>
                    <a:pt x="0" y="623620"/>
                  </a:moveTo>
                  <a:lnTo>
                    <a:pt x="0" y="0"/>
                  </a:lnTo>
                </a:path>
                <a:path w="352425" h="2428875">
                  <a:moveTo>
                    <a:pt x="173736" y="1928596"/>
                  </a:moveTo>
                  <a:lnTo>
                    <a:pt x="175539" y="1472044"/>
                  </a:lnTo>
                </a:path>
                <a:path w="352425" h="2428875">
                  <a:moveTo>
                    <a:pt x="174650" y="2667"/>
                  </a:moveTo>
                  <a:lnTo>
                    <a:pt x="175539" y="620623"/>
                  </a:lnTo>
                </a:path>
                <a:path w="352425" h="2428875">
                  <a:moveTo>
                    <a:pt x="173736" y="2427274"/>
                  </a:moveTo>
                  <a:lnTo>
                    <a:pt x="172808" y="1953920"/>
                  </a:lnTo>
                </a:path>
                <a:path w="352425" h="2428875">
                  <a:moveTo>
                    <a:pt x="352031" y="1789264"/>
                  </a:moveTo>
                  <a:lnTo>
                    <a:pt x="352031" y="2428481"/>
                  </a:lnTo>
                </a:path>
                <a:path w="352425" h="2428875">
                  <a:moveTo>
                    <a:pt x="352031" y="1472044"/>
                  </a:moveTo>
                  <a:lnTo>
                    <a:pt x="352031" y="1767713"/>
                  </a:lnTo>
                </a:path>
                <a:path w="352425" h="2428875">
                  <a:moveTo>
                    <a:pt x="352031" y="620382"/>
                  </a:moveTo>
                  <a:lnTo>
                    <a:pt x="352031" y="595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1248" y="5769406"/>
              <a:ext cx="212128" cy="914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4057" y="5609386"/>
              <a:ext cx="212140" cy="914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0536" y="5444781"/>
              <a:ext cx="212140" cy="914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930027" y="4787201"/>
              <a:ext cx="436245" cy="0"/>
            </a:xfrm>
            <a:custGeom>
              <a:avLst/>
              <a:gdLst/>
              <a:ahLst/>
              <a:cxnLst/>
              <a:rect l="l" t="t" r="r" b="b"/>
              <a:pathLst>
                <a:path w="436245">
                  <a:moveTo>
                    <a:pt x="43574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6854" y="4750968"/>
              <a:ext cx="90525" cy="716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6032" y="4751158"/>
              <a:ext cx="211772" cy="716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59924" y="5218468"/>
              <a:ext cx="2564130" cy="601345"/>
            </a:xfrm>
            <a:custGeom>
              <a:avLst/>
              <a:gdLst/>
              <a:ahLst/>
              <a:cxnLst/>
              <a:rect l="l" t="t" r="r" b="b"/>
              <a:pathLst>
                <a:path w="2564129" h="601345">
                  <a:moveTo>
                    <a:pt x="2563825" y="267919"/>
                  </a:moveTo>
                  <a:lnTo>
                    <a:pt x="349834" y="267919"/>
                  </a:lnTo>
                  <a:lnTo>
                    <a:pt x="350888" y="0"/>
                  </a:lnTo>
                </a:path>
                <a:path w="2564129" h="601345">
                  <a:moveTo>
                    <a:pt x="2388260" y="434340"/>
                  </a:moveTo>
                  <a:lnTo>
                    <a:pt x="175031" y="432523"/>
                  </a:lnTo>
                  <a:lnTo>
                    <a:pt x="175031" y="0"/>
                  </a:lnTo>
                </a:path>
                <a:path w="2564129" h="601345">
                  <a:moveTo>
                    <a:pt x="2215413" y="600773"/>
                  </a:moveTo>
                  <a:lnTo>
                    <a:pt x="0" y="600773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76822" y="5486387"/>
              <a:ext cx="254635" cy="107950"/>
            </a:xfrm>
            <a:custGeom>
              <a:avLst/>
              <a:gdLst/>
              <a:ahLst/>
              <a:cxnLst/>
              <a:rect l="l" t="t" r="r" b="b"/>
              <a:pathLst>
                <a:path w="254635" h="107950">
                  <a:moveTo>
                    <a:pt x="0" y="914"/>
                  </a:moveTo>
                  <a:lnTo>
                    <a:pt x="254406" y="0"/>
                  </a:lnTo>
                  <a:lnTo>
                    <a:pt x="253568" y="107899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11926" y="5793625"/>
              <a:ext cx="126364" cy="42545"/>
            </a:xfrm>
            <a:custGeom>
              <a:avLst/>
              <a:gdLst/>
              <a:ahLst/>
              <a:cxnLst/>
              <a:rect l="l" t="t" r="r" b="b"/>
              <a:pathLst>
                <a:path w="126364" h="42545">
                  <a:moveTo>
                    <a:pt x="63055" y="0"/>
                  </a:moveTo>
                  <a:lnTo>
                    <a:pt x="38549" y="1657"/>
                  </a:lnTo>
                  <a:lnTo>
                    <a:pt x="18502" y="6172"/>
                  </a:lnTo>
                  <a:lnTo>
                    <a:pt x="4967" y="12858"/>
                  </a:lnTo>
                  <a:lnTo>
                    <a:pt x="0" y="21031"/>
                  </a:lnTo>
                  <a:lnTo>
                    <a:pt x="4967" y="29199"/>
                  </a:lnTo>
                  <a:lnTo>
                    <a:pt x="18502" y="35877"/>
                  </a:lnTo>
                  <a:lnTo>
                    <a:pt x="38549" y="40383"/>
                  </a:lnTo>
                  <a:lnTo>
                    <a:pt x="63055" y="42037"/>
                  </a:lnTo>
                  <a:lnTo>
                    <a:pt x="87556" y="40383"/>
                  </a:lnTo>
                  <a:lnTo>
                    <a:pt x="107603" y="35877"/>
                  </a:lnTo>
                  <a:lnTo>
                    <a:pt x="121141" y="29199"/>
                  </a:lnTo>
                  <a:lnTo>
                    <a:pt x="126110" y="21031"/>
                  </a:lnTo>
                  <a:lnTo>
                    <a:pt x="121141" y="12858"/>
                  </a:lnTo>
                  <a:lnTo>
                    <a:pt x="107603" y="6172"/>
                  </a:lnTo>
                  <a:lnTo>
                    <a:pt x="87556" y="1657"/>
                  </a:lnTo>
                  <a:lnTo>
                    <a:pt x="63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1926" y="5793625"/>
              <a:ext cx="126364" cy="42545"/>
            </a:xfrm>
            <a:custGeom>
              <a:avLst/>
              <a:gdLst/>
              <a:ahLst/>
              <a:cxnLst/>
              <a:rect l="l" t="t" r="r" b="b"/>
              <a:pathLst>
                <a:path w="126364" h="42545">
                  <a:moveTo>
                    <a:pt x="63055" y="0"/>
                  </a:moveTo>
                  <a:lnTo>
                    <a:pt x="87556" y="1657"/>
                  </a:lnTo>
                  <a:lnTo>
                    <a:pt x="107603" y="6172"/>
                  </a:lnTo>
                  <a:lnTo>
                    <a:pt x="121141" y="12858"/>
                  </a:lnTo>
                  <a:lnTo>
                    <a:pt x="126110" y="21031"/>
                  </a:lnTo>
                  <a:lnTo>
                    <a:pt x="121141" y="29199"/>
                  </a:lnTo>
                  <a:lnTo>
                    <a:pt x="107603" y="35877"/>
                  </a:lnTo>
                  <a:lnTo>
                    <a:pt x="87556" y="40383"/>
                  </a:lnTo>
                  <a:lnTo>
                    <a:pt x="63055" y="42037"/>
                  </a:lnTo>
                  <a:lnTo>
                    <a:pt x="38549" y="40383"/>
                  </a:lnTo>
                  <a:lnTo>
                    <a:pt x="18502" y="35877"/>
                  </a:lnTo>
                  <a:lnTo>
                    <a:pt x="4967" y="29199"/>
                  </a:lnTo>
                  <a:lnTo>
                    <a:pt x="0" y="21031"/>
                  </a:lnTo>
                  <a:lnTo>
                    <a:pt x="4967" y="12858"/>
                  </a:lnTo>
                  <a:lnTo>
                    <a:pt x="18502" y="6172"/>
                  </a:lnTo>
                  <a:lnTo>
                    <a:pt x="38549" y="1657"/>
                  </a:lnTo>
                  <a:lnTo>
                    <a:pt x="63055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84735" y="5633605"/>
              <a:ext cx="126364" cy="42545"/>
            </a:xfrm>
            <a:custGeom>
              <a:avLst/>
              <a:gdLst/>
              <a:ahLst/>
              <a:cxnLst/>
              <a:rect l="l" t="t" r="r" b="b"/>
              <a:pathLst>
                <a:path w="126364" h="42545">
                  <a:moveTo>
                    <a:pt x="63080" y="0"/>
                  </a:moveTo>
                  <a:lnTo>
                    <a:pt x="38565" y="1657"/>
                  </a:lnTo>
                  <a:lnTo>
                    <a:pt x="18510" y="6172"/>
                  </a:lnTo>
                  <a:lnTo>
                    <a:pt x="4970" y="12858"/>
                  </a:lnTo>
                  <a:lnTo>
                    <a:pt x="0" y="21031"/>
                  </a:lnTo>
                  <a:lnTo>
                    <a:pt x="4970" y="29188"/>
                  </a:lnTo>
                  <a:lnTo>
                    <a:pt x="18510" y="35867"/>
                  </a:lnTo>
                  <a:lnTo>
                    <a:pt x="38565" y="40380"/>
                  </a:lnTo>
                  <a:lnTo>
                    <a:pt x="63080" y="42037"/>
                  </a:lnTo>
                  <a:lnTo>
                    <a:pt x="87586" y="40380"/>
                  </a:lnTo>
                  <a:lnTo>
                    <a:pt x="107634" y="35867"/>
                  </a:lnTo>
                  <a:lnTo>
                    <a:pt x="121168" y="29188"/>
                  </a:lnTo>
                  <a:lnTo>
                    <a:pt x="126136" y="21031"/>
                  </a:lnTo>
                  <a:lnTo>
                    <a:pt x="121168" y="12858"/>
                  </a:lnTo>
                  <a:lnTo>
                    <a:pt x="107634" y="6172"/>
                  </a:lnTo>
                  <a:lnTo>
                    <a:pt x="87586" y="1657"/>
                  </a:lnTo>
                  <a:lnTo>
                    <a:pt x="63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84735" y="5633605"/>
              <a:ext cx="126364" cy="42545"/>
            </a:xfrm>
            <a:custGeom>
              <a:avLst/>
              <a:gdLst/>
              <a:ahLst/>
              <a:cxnLst/>
              <a:rect l="l" t="t" r="r" b="b"/>
              <a:pathLst>
                <a:path w="126364" h="42545">
                  <a:moveTo>
                    <a:pt x="63080" y="0"/>
                  </a:moveTo>
                  <a:lnTo>
                    <a:pt x="87586" y="1657"/>
                  </a:lnTo>
                  <a:lnTo>
                    <a:pt x="107634" y="6172"/>
                  </a:lnTo>
                  <a:lnTo>
                    <a:pt x="121168" y="12858"/>
                  </a:lnTo>
                  <a:lnTo>
                    <a:pt x="126136" y="21031"/>
                  </a:lnTo>
                  <a:lnTo>
                    <a:pt x="121168" y="29188"/>
                  </a:lnTo>
                  <a:lnTo>
                    <a:pt x="107634" y="35867"/>
                  </a:lnTo>
                  <a:lnTo>
                    <a:pt x="87586" y="40380"/>
                  </a:lnTo>
                  <a:lnTo>
                    <a:pt x="63080" y="42037"/>
                  </a:lnTo>
                  <a:lnTo>
                    <a:pt x="38565" y="40380"/>
                  </a:lnTo>
                  <a:lnTo>
                    <a:pt x="18510" y="35867"/>
                  </a:lnTo>
                  <a:lnTo>
                    <a:pt x="4970" y="29188"/>
                  </a:lnTo>
                  <a:lnTo>
                    <a:pt x="0" y="21031"/>
                  </a:lnTo>
                  <a:lnTo>
                    <a:pt x="4970" y="12858"/>
                  </a:lnTo>
                  <a:lnTo>
                    <a:pt x="18510" y="6172"/>
                  </a:lnTo>
                  <a:lnTo>
                    <a:pt x="38565" y="1657"/>
                  </a:lnTo>
                  <a:lnTo>
                    <a:pt x="6308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8941" y="5439282"/>
              <a:ext cx="130708" cy="740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849366" y="5608624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497"/>
                  </a:lnTo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49366" y="5608624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4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75795" y="5770549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497"/>
                  </a:lnTo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75795" y="5770549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4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62150" y="517799"/>
            <a:ext cx="185166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estado</a:t>
            </a:r>
            <a:r>
              <a:rPr sz="100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171514"/>
                </a:solidFill>
                <a:latin typeface="Arial"/>
                <a:cs typeface="Arial"/>
              </a:rPr>
              <a:t>sólido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23</a:t>
            </a:fld>
            <a:endParaRPr spc="15" dirty="0"/>
          </a:p>
        </p:txBody>
      </p:sp>
      <p:sp>
        <p:nvSpPr>
          <p:cNvPr id="25" name="object 25"/>
          <p:cNvSpPr txBox="1"/>
          <p:nvPr/>
        </p:nvSpPr>
        <p:spPr>
          <a:xfrm>
            <a:off x="7957979" y="482239"/>
            <a:ext cx="39471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termomagnéticos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sus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cuándo disparar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repetibilidad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mejoradas.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979" y="1579519"/>
            <a:ext cx="432943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cerebro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microprocesador.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numéricos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microprocesador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de protección.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preestablecido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seleccionado, 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magnético.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 abre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desconectando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679646" y="3422210"/>
            <a:ext cx="417195" cy="3073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3655">
              <a:spcBef>
                <a:spcPts val="17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80210" y="3960939"/>
            <a:ext cx="27482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spcBef>
                <a:spcPts val="10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58389" y="4442205"/>
            <a:ext cx="312420" cy="31995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42545">
              <a:spcBef>
                <a:spcPts val="395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95818" y="4367175"/>
            <a:ext cx="864235" cy="546303"/>
          </a:xfrm>
          <a:prstGeom prst="rect">
            <a:avLst/>
          </a:prstGeom>
          <a:solidFill>
            <a:srgbClr val="BCBEC0"/>
          </a:solidFill>
          <a:ln w="9525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R="57785"/>
            <a:endParaRPr sz="1100">
              <a:latin typeface="Times New Roman"/>
              <a:cs typeface="Times New Roman"/>
            </a:endParaRPr>
          </a:p>
          <a:p>
            <a:pPr marL="93345">
              <a:spcBef>
                <a:spcPts val="9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endParaRPr sz="800">
              <a:latin typeface="Microsoft Sans Serif"/>
              <a:cs typeface="Microsoft Sans Serif"/>
            </a:endParaRPr>
          </a:p>
          <a:p>
            <a:pPr marL="166370" marR="57785">
              <a:spcBef>
                <a:spcPts val="64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11321" y="4629847"/>
            <a:ext cx="53086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713684" y="4794946"/>
            <a:ext cx="3270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11079" y="4367175"/>
            <a:ext cx="788035" cy="564257"/>
          </a:xfrm>
          <a:prstGeom prst="rect">
            <a:avLst/>
          </a:prstGeom>
          <a:solidFill>
            <a:srgbClr val="BCBEC0"/>
          </a:solidFill>
          <a:ln w="9525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700">
              <a:latin typeface="Times New Roman"/>
              <a:cs typeface="Times New Roman"/>
            </a:endParaRPr>
          </a:p>
          <a:p>
            <a:pPr marL="172085"/>
            <a:r>
              <a:rPr sz="4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endParaRPr sz="400">
              <a:latin typeface="Microsoft Sans Serif"/>
              <a:cs typeface="Microsoft Sans Serif"/>
            </a:endParaRPr>
          </a:p>
          <a:p>
            <a:pPr marL="69850">
              <a:spcBef>
                <a:spcPts val="220"/>
              </a:spcBef>
            </a:pP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33163" y="5548263"/>
            <a:ext cx="1064260" cy="96821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638175">
              <a:spcBef>
                <a:spcPts val="35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endParaRPr sz="950">
              <a:latin typeface="Microsoft Sans Serif"/>
              <a:cs typeface="Microsoft Sans Serif"/>
            </a:endParaRPr>
          </a:p>
          <a:p>
            <a:pPr marL="617220">
              <a:spcBef>
                <a:spcPts val="209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Sensores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10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R="500380" algn="ctr"/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Protegido</a:t>
            </a:r>
            <a:endParaRPr sz="900">
              <a:latin typeface="Microsoft Sans Serif"/>
              <a:cs typeface="Microsoft Sans Serif"/>
            </a:endParaRPr>
          </a:p>
          <a:p>
            <a:pPr marR="501650" algn="ctr">
              <a:spcBef>
                <a:spcPts val="270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24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730" y="550899"/>
            <a:ext cx="21672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00" y="1874239"/>
            <a:ext cx="5378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5" dirty="0">
                <a:solidFill>
                  <a:srgbClr val="171514"/>
                </a:solidFill>
                <a:latin typeface="Arial"/>
                <a:cs typeface="Arial"/>
              </a:rPr>
              <a:t>Voltaje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661" y="1861538"/>
            <a:ext cx="431863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voltaje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manejar.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palabras,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circuito,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nunca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podría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función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capacidad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suprimir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680" y="3507459"/>
            <a:ext cx="43275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una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"cortada",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voltios.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entre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1951" y="4838420"/>
            <a:ext cx="184213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continua</a:t>
            </a:r>
            <a:endParaRPr sz="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708" y="4786349"/>
            <a:ext cx="43046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continua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dispararse.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clasificación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amperios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simplemente,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664" y="5883628"/>
            <a:ext cx="41713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confundirse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(yo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),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aquellos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continua.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 </a:t>
            </a:r>
            <a:r>
              <a:rPr sz="600" spc="-1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porcentaje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731" y="7346670"/>
            <a:ext cx="41960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mencionó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transportar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 debe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suma de cualquier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25%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factores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979" y="483509"/>
            <a:ext cx="4215130" cy="75692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spcBef>
                <a:spcPts val="52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°C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endParaRPr sz="850">
              <a:latin typeface="Microsoft Sans Serif"/>
              <a:cs typeface="Microsoft Sans Serif"/>
            </a:endParaRPr>
          </a:p>
          <a:p>
            <a:pPr marL="12700" marR="241935">
              <a:lnSpc>
                <a:spcPct val="141200"/>
              </a:lnSpc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°C.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ampacidad del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calcularse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°C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°C.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2151" y="1483000"/>
            <a:ext cx="7321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Tamaño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marco</a:t>
            </a:r>
            <a:endParaRPr sz="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79" y="1396639"/>
            <a:ext cx="43256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diversos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componen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fabricar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instalando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nominal.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rompedor</a:t>
            </a: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tamaño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marco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alta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determinado.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201" y="2750460"/>
            <a:ext cx="12947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Clasificación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endParaRPr sz="7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909" y="2678068"/>
            <a:ext cx="4141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interrumpir.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es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calificación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interrupción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clasificación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(AIR)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diferentes,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929" y="3775349"/>
            <a:ext cx="4298950" cy="295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eléctrica,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ocurrir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seleccionada.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cuenta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dependerán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adelante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2875" indent="-635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típicamente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amperios </a:t>
            </a:r>
            <a:r>
              <a:rPr sz="900" b="1" spc="-25" dirty="0">
                <a:solidFill>
                  <a:srgbClr val="171514"/>
                </a:solidFill>
                <a:latin typeface="Arial"/>
                <a:cs typeface="Arial"/>
              </a:rPr>
              <a:t>RMS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simétricos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discutió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Fundamentos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Electricidad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RMS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raíz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cuadrada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refiere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efectivo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alterno.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término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simétrico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 alterna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especificado está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centrado alrededor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semiciclos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positivos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negativos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iguales.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200,000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6424" y="5367440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43" y="0"/>
                </a:lnTo>
                <a:lnTo>
                  <a:pt x="10833" y="4813"/>
                </a:lnTo>
                <a:lnTo>
                  <a:pt x="6692" y="7785"/>
                </a:lnTo>
                <a:lnTo>
                  <a:pt x="3581" y="9512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49068" y="5366930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95" y="8902"/>
                </a:lnTo>
                <a:lnTo>
                  <a:pt x="723" y="13995"/>
                </a:lnTo>
                <a:lnTo>
                  <a:pt x="723" y="20421"/>
                </a:lnTo>
                <a:lnTo>
                  <a:pt x="8140" y="20421"/>
                </a:lnTo>
                <a:lnTo>
                  <a:pt x="8140" y="16090"/>
                </a:lnTo>
                <a:lnTo>
                  <a:pt x="9423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61" y="7594"/>
                </a:lnTo>
                <a:lnTo>
                  <a:pt x="34988" y="13131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49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40" y="65633"/>
                </a:lnTo>
                <a:lnTo>
                  <a:pt x="16139" y="58035"/>
                </a:lnTo>
                <a:lnTo>
                  <a:pt x="42672" y="24384"/>
                </a:lnTo>
                <a:lnTo>
                  <a:pt x="43294" y="21463"/>
                </a:lnTo>
                <a:lnTo>
                  <a:pt x="43294" y="12738"/>
                </a:lnTo>
                <a:lnTo>
                  <a:pt x="41325" y="8204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22538" y="5366931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53" y="0"/>
                </a:moveTo>
                <a:lnTo>
                  <a:pt x="15709" y="0"/>
                </a:lnTo>
                <a:lnTo>
                  <a:pt x="9855" y="2311"/>
                </a:lnTo>
                <a:lnTo>
                  <a:pt x="2603" y="10490"/>
                </a:lnTo>
                <a:lnTo>
                  <a:pt x="1016" y="14554"/>
                </a:lnTo>
                <a:lnTo>
                  <a:pt x="1016" y="19100"/>
                </a:lnTo>
                <a:lnTo>
                  <a:pt x="7721" y="19100"/>
                </a:lnTo>
                <a:lnTo>
                  <a:pt x="8267" y="14287"/>
                </a:lnTo>
                <a:lnTo>
                  <a:pt x="10058" y="10744"/>
                </a:lnTo>
                <a:lnTo>
                  <a:pt x="15748" y="6477"/>
                </a:lnTo>
                <a:lnTo>
                  <a:pt x="19240" y="5486"/>
                </a:lnTo>
                <a:lnTo>
                  <a:pt x="28854" y="5486"/>
                </a:lnTo>
                <a:lnTo>
                  <a:pt x="32918" y="6946"/>
                </a:lnTo>
                <a:lnTo>
                  <a:pt x="38201" y="12369"/>
                </a:lnTo>
                <a:lnTo>
                  <a:pt x="39420" y="15443"/>
                </a:lnTo>
                <a:lnTo>
                  <a:pt x="39420" y="22618"/>
                </a:lnTo>
                <a:lnTo>
                  <a:pt x="38138" y="25628"/>
                </a:lnTo>
                <a:lnTo>
                  <a:pt x="32651" y="30988"/>
                </a:lnTo>
                <a:lnTo>
                  <a:pt x="28689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23" y="37896"/>
                </a:lnTo>
                <a:lnTo>
                  <a:pt x="28409" y="37896"/>
                </a:lnTo>
                <a:lnTo>
                  <a:pt x="32461" y="39230"/>
                </a:lnTo>
                <a:lnTo>
                  <a:pt x="38760" y="44589"/>
                </a:lnTo>
                <a:lnTo>
                  <a:pt x="40335" y="48082"/>
                </a:lnTo>
                <a:lnTo>
                  <a:pt x="40335" y="56769"/>
                </a:lnTo>
                <a:lnTo>
                  <a:pt x="38760" y="60299"/>
                </a:lnTo>
                <a:lnTo>
                  <a:pt x="32461" y="65786"/>
                </a:lnTo>
                <a:lnTo>
                  <a:pt x="28371" y="67157"/>
                </a:lnTo>
                <a:lnTo>
                  <a:pt x="18834" y="67157"/>
                </a:lnTo>
                <a:lnTo>
                  <a:pt x="14947" y="65849"/>
                </a:lnTo>
                <a:lnTo>
                  <a:pt x="8521" y="60629"/>
                </a:lnTo>
                <a:lnTo>
                  <a:pt x="6908" y="57264"/>
                </a:lnTo>
                <a:lnTo>
                  <a:pt x="6908" y="53136"/>
                </a:lnTo>
                <a:lnTo>
                  <a:pt x="0" y="53136"/>
                </a:lnTo>
                <a:lnTo>
                  <a:pt x="0" y="55168"/>
                </a:lnTo>
                <a:lnTo>
                  <a:pt x="292" y="57175"/>
                </a:lnTo>
                <a:lnTo>
                  <a:pt x="19545" y="72834"/>
                </a:lnTo>
                <a:lnTo>
                  <a:pt x="30848" y="72834"/>
                </a:lnTo>
                <a:lnTo>
                  <a:pt x="37058" y="70675"/>
                </a:lnTo>
                <a:lnTo>
                  <a:pt x="45250" y="62623"/>
                </a:lnTo>
                <a:lnTo>
                  <a:pt x="47142" y="58140"/>
                </a:lnTo>
                <a:lnTo>
                  <a:pt x="47142" y="48526"/>
                </a:lnTo>
                <a:lnTo>
                  <a:pt x="45770" y="44716"/>
                </a:lnTo>
                <a:lnTo>
                  <a:pt x="40284" y="38290"/>
                </a:lnTo>
                <a:lnTo>
                  <a:pt x="36550" y="36169"/>
                </a:lnTo>
                <a:lnTo>
                  <a:pt x="31800" y="35153"/>
                </a:lnTo>
                <a:lnTo>
                  <a:pt x="37020" y="33858"/>
                </a:lnTo>
                <a:lnTo>
                  <a:pt x="40843" y="31559"/>
                </a:lnTo>
                <a:lnTo>
                  <a:pt x="45173" y="25730"/>
                </a:lnTo>
                <a:lnTo>
                  <a:pt x="46126" y="22720"/>
                </a:lnTo>
                <a:lnTo>
                  <a:pt x="46126" y="14389"/>
                </a:lnTo>
                <a:lnTo>
                  <a:pt x="44500" y="10236"/>
                </a:lnTo>
                <a:lnTo>
                  <a:pt x="37122" y="2235"/>
                </a:lnTo>
                <a:lnTo>
                  <a:pt x="311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00884" y="5367440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623" y="54660"/>
                </a:moveTo>
                <a:lnTo>
                  <a:pt x="33121" y="54660"/>
                </a:lnTo>
                <a:lnTo>
                  <a:pt x="33121" y="71323"/>
                </a:lnTo>
                <a:lnTo>
                  <a:pt x="39623" y="71323"/>
                </a:lnTo>
                <a:lnTo>
                  <a:pt x="39623" y="54660"/>
                </a:lnTo>
                <a:close/>
              </a:path>
              <a:path w="51435" h="71754">
                <a:moveTo>
                  <a:pt x="39623" y="0"/>
                </a:moveTo>
                <a:lnTo>
                  <a:pt x="31292" y="0"/>
                </a:lnTo>
                <a:lnTo>
                  <a:pt x="0" y="47853"/>
                </a:lnTo>
                <a:lnTo>
                  <a:pt x="0" y="54660"/>
                </a:lnTo>
                <a:lnTo>
                  <a:pt x="50901" y="54660"/>
                </a:lnTo>
                <a:lnTo>
                  <a:pt x="50901" y="49275"/>
                </a:lnTo>
                <a:lnTo>
                  <a:pt x="5753" y="49275"/>
                </a:lnTo>
                <a:lnTo>
                  <a:pt x="33121" y="6705"/>
                </a:lnTo>
                <a:lnTo>
                  <a:pt x="39623" y="6705"/>
                </a:lnTo>
                <a:lnTo>
                  <a:pt x="39623" y="0"/>
                </a:lnTo>
                <a:close/>
              </a:path>
              <a:path w="51435" h="71754">
                <a:moveTo>
                  <a:pt x="39623" y="6705"/>
                </a:moveTo>
                <a:lnTo>
                  <a:pt x="33121" y="6705"/>
                </a:lnTo>
                <a:lnTo>
                  <a:pt x="33121" y="49275"/>
                </a:lnTo>
                <a:lnTo>
                  <a:pt x="39623" y="49275"/>
                </a:lnTo>
                <a:lnTo>
                  <a:pt x="39623" y="67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75356" y="5368456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770" y="0"/>
                </a:moveTo>
                <a:lnTo>
                  <a:pt x="3149" y="0"/>
                </a:lnTo>
                <a:lnTo>
                  <a:pt x="1435" y="40843"/>
                </a:lnTo>
                <a:lnTo>
                  <a:pt x="8140" y="40843"/>
                </a:lnTo>
                <a:lnTo>
                  <a:pt x="8940" y="37452"/>
                </a:lnTo>
                <a:lnTo>
                  <a:pt x="10706" y="34734"/>
                </a:lnTo>
                <a:lnTo>
                  <a:pt x="16128" y="30683"/>
                </a:lnTo>
                <a:lnTo>
                  <a:pt x="19354" y="29667"/>
                </a:lnTo>
                <a:lnTo>
                  <a:pt x="27952" y="29667"/>
                </a:lnTo>
                <a:lnTo>
                  <a:pt x="31775" y="31368"/>
                </a:lnTo>
                <a:lnTo>
                  <a:pt x="37122" y="37871"/>
                </a:lnTo>
                <a:lnTo>
                  <a:pt x="38417" y="42037"/>
                </a:lnTo>
                <a:lnTo>
                  <a:pt x="38417" y="52120"/>
                </a:lnTo>
                <a:lnTo>
                  <a:pt x="37223" y="56248"/>
                </a:lnTo>
                <a:lnTo>
                  <a:pt x="31940" y="63830"/>
                </a:lnTo>
                <a:lnTo>
                  <a:pt x="27635" y="65925"/>
                </a:lnTo>
                <a:lnTo>
                  <a:pt x="17894" y="65925"/>
                </a:lnTo>
                <a:lnTo>
                  <a:pt x="14503" y="64858"/>
                </a:lnTo>
                <a:lnTo>
                  <a:pt x="8813" y="60312"/>
                </a:lnTo>
                <a:lnTo>
                  <a:pt x="7315" y="57061"/>
                </a:lnTo>
                <a:lnTo>
                  <a:pt x="7315" y="52933"/>
                </a:lnTo>
                <a:lnTo>
                  <a:pt x="0" y="52933"/>
                </a:lnTo>
                <a:lnTo>
                  <a:pt x="0" y="54762"/>
                </a:lnTo>
                <a:lnTo>
                  <a:pt x="304" y="56692"/>
                </a:lnTo>
                <a:lnTo>
                  <a:pt x="17957" y="71310"/>
                </a:lnTo>
                <a:lnTo>
                  <a:pt x="28790" y="71310"/>
                </a:lnTo>
                <a:lnTo>
                  <a:pt x="34569" y="69126"/>
                </a:lnTo>
                <a:lnTo>
                  <a:pt x="43179" y="60401"/>
                </a:lnTo>
                <a:lnTo>
                  <a:pt x="45326" y="54622"/>
                </a:lnTo>
                <a:lnTo>
                  <a:pt x="45326" y="40525"/>
                </a:lnTo>
                <a:lnTo>
                  <a:pt x="43383" y="34950"/>
                </a:lnTo>
                <a:lnTo>
                  <a:pt x="35674" y="26416"/>
                </a:lnTo>
                <a:lnTo>
                  <a:pt x="30454" y="24282"/>
                </a:lnTo>
                <a:lnTo>
                  <a:pt x="20700" y="24282"/>
                </a:lnTo>
                <a:lnTo>
                  <a:pt x="17805" y="24866"/>
                </a:lnTo>
                <a:lnTo>
                  <a:pt x="12598" y="27254"/>
                </a:lnTo>
                <a:lnTo>
                  <a:pt x="10236" y="29019"/>
                </a:lnTo>
                <a:lnTo>
                  <a:pt x="8140" y="31394"/>
                </a:lnTo>
                <a:lnTo>
                  <a:pt x="9359" y="5384"/>
                </a:lnTo>
                <a:lnTo>
                  <a:pt x="41770" y="5384"/>
                </a:lnTo>
                <a:lnTo>
                  <a:pt x="4177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46197" y="5366931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721" y="0"/>
                </a:moveTo>
                <a:lnTo>
                  <a:pt x="15341" y="0"/>
                </a:lnTo>
                <a:lnTo>
                  <a:pt x="8470" y="4063"/>
                </a:lnTo>
                <a:lnTo>
                  <a:pt x="0" y="48082"/>
                </a:lnTo>
                <a:lnTo>
                  <a:pt x="1587" y="55803"/>
                </a:lnTo>
                <a:lnTo>
                  <a:pt x="8902" y="69075"/>
                </a:lnTo>
                <a:lnTo>
                  <a:pt x="15532" y="72834"/>
                </a:lnTo>
                <a:lnTo>
                  <a:pt x="30911" y="72834"/>
                </a:lnTo>
                <a:lnTo>
                  <a:pt x="36093" y="70942"/>
                </a:lnTo>
                <a:lnTo>
                  <a:pt x="40233" y="67157"/>
                </a:lnTo>
                <a:lnTo>
                  <a:pt x="19646" y="67157"/>
                </a:lnTo>
                <a:lnTo>
                  <a:pt x="15760" y="65544"/>
                </a:lnTo>
                <a:lnTo>
                  <a:pt x="10134" y="59105"/>
                </a:lnTo>
                <a:lnTo>
                  <a:pt x="8724" y="54787"/>
                </a:lnTo>
                <a:lnTo>
                  <a:pt x="8724" y="44030"/>
                </a:lnTo>
                <a:lnTo>
                  <a:pt x="10071" y="39763"/>
                </a:lnTo>
                <a:lnTo>
                  <a:pt x="11807" y="37693"/>
                </a:lnTo>
                <a:lnTo>
                  <a:pt x="6807" y="37693"/>
                </a:lnTo>
                <a:lnTo>
                  <a:pt x="6807" y="26047"/>
                </a:lnTo>
                <a:lnTo>
                  <a:pt x="8216" y="17792"/>
                </a:lnTo>
                <a:lnTo>
                  <a:pt x="13906" y="8115"/>
                </a:lnTo>
                <a:lnTo>
                  <a:pt x="18656" y="5689"/>
                </a:lnTo>
                <a:lnTo>
                  <a:pt x="41890" y="5689"/>
                </a:lnTo>
                <a:lnTo>
                  <a:pt x="35420" y="1295"/>
                </a:lnTo>
                <a:lnTo>
                  <a:pt x="30721" y="0"/>
                </a:lnTo>
                <a:close/>
              </a:path>
              <a:path w="47625" h="73025">
                <a:moveTo>
                  <a:pt x="40808" y="31800"/>
                </a:moveTo>
                <a:lnTo>
                  <a:pt x="29794" y="31800"/>
                </a:lnTo>
                <a:lnTo>
                  <a:pt x="33731" y="33413"/>
                </a:lnTo>
                <a:lnTo>
                  <a:pt x="39001" y="39852"/>
                </a:lnTo>
                <a:lnTo>
                  <a:pt x="40302" y="44030"/>
                </a:lnTo>
                <a:lnTo>
                  <a:pt x="40322" y="54787"/>
                </a:lnTo>
                <a:lnTo>
                  <a:pt x="38938" y="59105"/>
                </a:lnTo>
                <a:lnTo>
                  <a:pt x="33388" y="65544"/>
                </a:lnTo>
                <a:lnTo>
                  <a:pt x="29527" y="67157"/>
                </a:lnTo>
                <a:lnTo>
                  <a:pt x="40233" y="67157"/>
                </a:lnTo>
                <a:lnTo>
                  <a:pt x="44831" y="62890"/>
                </a:lnTo>
                <a:lnTo>
                  <a:pt x="47142" y="56959"/>
                </a:lnTo>
                <a:lnTo>
                  <a:pt x="47142" y="42659"/>
                </a:lnTo>
                <a:lnTo>
                  <a:pt x="45339" y="37185"/>
                </a:lnTo>
                <a:lnTo>
                  <a:pt x="40808" y="31800"/>
                </a:lnTo>
                <a:close/>
              </a:path>
              <a:path w="47625" h="73025">
                <a:moveTo>
                  <a:pt x="32600" y="26111"/>
                </a:moveTo>
                <a:lnTo>
                  <a:pt x="17094" y="26111"/>
                </a:lnTo>
                <a:lnTo>
                  <a:pt x="10718" y="29971"/>
                </a:lnTo>
                <a:lnTo>
                  <a:pt x="6807" y="37693"/>
                </a:lnTo>
                <a:lnTo>
                  <a:pt x="11807" y="37693"/>
                </a:lnTo>
                <a:lnTo>
                  <a:pt x="15417" y="33388"/>
                </a:lnTo>
                <a:lnTo>
                  <a:pt x="19367" y="31800"/>
                </a:lnTo>
                <a:lnTo>
                  <a:pt x="40808" y="31800"/>
                </a:lnTo>
                <a:lnTo>
                  <a:pt x="37896" y="28371"/>
                </a:lnTo>
                <a:lnTo>
                  <a:pt x="32600" y="26111"/>
                </a:lnTo>
                <a:close/>
              </a:path>
              <a:path w="47625" h="73025">
                <a:moveTo>
                  <a:pt x="41890" y="5689"/>
                </a:moveTo>
                <a:lnTo>
                  <a:pt x="29425" y="5689"/>
                </a:lnTo>
                <a:lnTo>
                  <a:pt x="32816" y="6769"/>
                </a:lnTo>
                <a:lnTo>
                  <a:pt x="38100" y="11112"/>
                </a:lnTo>
                <a:lnTo>
                  <a:pt x="39408" y="14122"/>
                </a:lnTo>
                <a:lnTo>
                  <a:pt x="39408" y="17983"/>
                </a:lnTo>
                <a:lnTo>
                  <a:pt x="46215" y="17983"/>
                </a:lnTo>
                <a:lnTo>
                  <a:pt x="46215" y="11747"/>
                </a:lnTo>
                <a:lnTo>
                  <a:pt x="43891" y="7048"/>
                </a:lnTo>
                <a:lnTo>
                  <a:pt x="41890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32557" y="5368456"/>
            <a:ext cx="45085" cy="70485"/>
          </a:xfrm>
          <a:custGeom>
            <a:avLst/>
            <a:gdLst/>
            <a:ahLst/>
            <a:cxnLst/>
            <a:rect l="l" t="t" r="r" b="b"/>
            <a:pathLst>
              <a:path w="45085" h="70485">
                <a:moveTo>
                  <a:pt x="44805" y="0"/>
                </a:moveTo>
                <a:lnTo>
                  <a:pt x="0" y="0"/>
                </a:lnTo>
                <a:lnTo>
                  <a:pt x="0" y="5994"/>
                </a:lnTo>
                <a:lnTo>
                  <a:pt x="37896" y="5994"/>
                </a:lnTo>
                <a:lnTo>
                  <a:pt x="9753" y="70307"/>
                </a:lnTo>
                <a:lnTo>
                  <a:pt x="17526" y="70319"/>
                </a:lnTo>
                <a:lnTo>
                  <a:pt x="44805" y="6197"/>
                </a:lnTo>
                <a:lnTo>
                  <a:pt x="44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04095" y="5366931"/>
            <a:ext cx="48260" cy="73025"/>
          </a:xfrm>
          <a:custGeom>
            <a:avLst/>
            <a:gdLst/>
            <a:ahLst/>
            <a:cxnLst/>
            <a:rect l="l" t="t" r="r" b="b"/>
            <a:pathLst>
              <a:path w="48260" h="73025">
                <a:moveTo>
                  <a:pt x="30606" y="0"/>
                </a:moveTo>
                <a:lnTo>
                  <a:pt x="17348" y="0"/>
                </a:lnTo>
                <a:lnTo>
                  <a:pt x="11874" y="1714"/>
                </a:lnTo>
                <a:lnTo>
                  <a:pt x="3263" y="8547"/>
                </a:lnTo>
                <a:lnTo>
                  <a:pt x="1117" y="12992"/>
                </a:lnTo>
                <a:lnTo>
                  <a:pt x="1139" y="22898"/>
                </a:lnTo>
                <a:lnTo>
                  <a:pt x="2336" y="26377"/>
                </a:lnTo>
                <a:lnTo>
                  <a:pt x="7213" y="31940"/>
                </a:lnTo>
                <a:lnTo>
                  <a:pt x="10706" y="33896"/>
                </a:lnTo>
                <a:lnTo>
                  <a:pt x="15239" y="35051"/>
                </a:lnTo>
                <a:lnTo>
                  <a:pt x="10972" y="36004"/>
                </a:lnTo>
                <a:lnTo>
                  <a:pt x="7442" y="37922"/>
                </a:lnTo>
                <a:lnTo>
                  <a:pt x="4673" y="40843"/>
                </a:lnTo>
                <a:lnTo>
                  <a:pt x="1549" y="44094"/>
                </a:lnTo>
                <a:lnTo>
                  <a:pt x="20" y="47828"/>
                </a:lnTo>
                <a:lnTo>
                  <a:pt x="0" y="57378"/>
                </a:lnTo>
                <a:lnTo>
                  <a:pt x="1727" y="61836"/>
                </a:lnTo>
                <a:lnTo>
                  <a:pt x="5490" y="65976"/>
                </a:lnTo>
                <a:lnTo>
                  <a:pt x="9512" y="70446"/>
                </a:lnTo>
                <a:lnTo>
                  <a:pt x="15773" y="72834"/>
                </a:lnTo>
                <a:lnTo>
                  <a:pt x="32105" y="72834"/>
                </a:lnTo>
                <a:lnTo>
                  <a:pt x="38366" y="70408"/>
                </a:lnTo>
                <a:lnTo>
                  <a:pt x="41121" y="67360"/>
                </a:lnTo>
                <a:lnTo>
                  <a:pt x="19100" y="67360"/>
                </a:lnTo>
                <a:lnTo>
                  <a:pt x="15036" y="65963"/>
                </a:lnTo>
                <a:lnTo>
                  <a:pt x="8534" y="60413"/>
                </a:lnTo>
                <a:lnTo>
                  <a:pt x="6931" y="56883"/>
                </a:lnTo>
                <a:lnTo>
                  <a:pt x="6936" y="48831"/>
                </a:lnTo>
                <a:lnTo>
                  <a:pt x="8026" y="45808"/>
                </a:lnTo>
                <a:lnTo>
                  <a:pt x="13233" y="39662"/>
                </a:lnTo>
                <a:lnTo>
                  <a:pt x="17818" y="37896"/>
                </a:lnTo>
                <a:lnTo>
                  <a:pt x="40390" y="37896"/>
                </a:lnTo>
                <a:lnTo>
                  <a:pt x="36918" y="36004"/>
                </a:lnTo>
                <a:lnTo>
                  <a:pt x="32702" y="35051"/>
                </a:lnTo>
                <a:lnTo>
                  <a:pt x="37388" y="33832"/>
                </a:lnTo>
                <a:lnTo>
                  <a:pt x="39930" y="32410"/>
                </a:lnTo>
                <a:lnTo>
                  <a:pt x="18084" y="32410"/>
                </a:lnTo>
                <a:lnTo>
                  <a:pt x="13677" y="30708"/>
                </a:lnTo>
                <a:lnTo>
                  <a:pt x="8674" y="24891"/>
                </a:lnTo>
                <a:lnTo>
                  <a:pt x="7619" y="22072"/>
                </a:lnTo>
                <a:lnTo>
                  <a:pt x="7619" y="15379"/>
                </a:lnTo>
                <a:lnTo>
                  <a:pt x="8737" y="12420"/>
                </a:lnTo>
                <a:lnTo>
                  <a:pt x="13817" y="7010"/>
                </a:lnTo>
                <a:lnTo>
                  <a:pt x="18148" y="5486"/>
                </a:lnTo>
                <a:lnTo>
                  <a:pt x="40834" y="5486"/>
                </a:lnTo>
                <a:lnTo>
                  <a:pt x="36080" y="1714"/>
                </a:lnTo>
                <a:lnTo>
                  <a:pt x="30606" y="0"/>
                </a:lnTo>
                <a:close/>
              </a:path>
              <a:path w="48260" h="73025">
                <a:moveTo>
                  <a:pt x="40390" y="37896"/>
                </a:moveTo>
                <a:lnTo>
                  <a:pt x="30200" y="37896"/>
                </a:lnTo>
                <a:lnTo>
                  <a:pt x="34810" y="39662"/>
                </a:lnTo>
                <a:lnTo>
                  <a:pt x="39966" y="45745"/>
                </a:lnTo>
                <a:lnTo>
                  <a:pt x="41046" y="48831"/>
                </a:lnTo>
                <a:lnTo>
                  <a:pt x="41046" y="56883"/>
                </a:lnTo>
                <a:lnTo>
                  <a:pt x="39433" y="60502"/>
                </a:lnTo>
                <a:lnTo>
                  <a:pt x="33007" y="65976"/>
                </a:lnTo>
                <a:lnTo>
                  <a:pt x="28930" y="67360"/>
                </a:lnTo>
                <a:lnTo>
                  <a:pt x="41121" y="67360"/>
                </a:lnTo>
                <a:lnTo>
                  <a:pt x="46227" y="61658"/>
                </a:lnTo>
                <a:lnTo>
                  <a:pt x="47900" y="57378"/>
                </a:lnTo>
                <a:lnTo>
                  <a:pt x="47955" y="47828"/>
                </a:lnTo>
                <a:lnTo>
                  <a:pt x="46405" y="44030"/>
                </a:lnTo>
                <a:lnTo>
                  <a:pt x="40436" y="37922"/>
                </a:lnTo>
                <a:close/>
              </a:path>
              <a:path w="48260" h="73025">
                <a:moveTo>
                  <a:pt x="40834" y="5486"/>
                </a:moveTo>
                <a:lnTo>
                  <a:pt x="29730" y="5486"/>
                </a:lnTo>
                <a:lnTo>
                  <a:pt x="34074" y="7048"/>
                </a:lnTo>
                <a:lnTo>
                  <a:pt x="36969" y="10159"/>
                </a:lnTo>
                <a:lnTo>
                  <a:pt x="39217" y="12522"/>
                </a:lnTo>
                <a:lnTo>
                  <a:pt x="40310" y="15379"/>
                </a:lnTo>
                <a:lnTo>
                  <a:pt x="40335" y="22072"/>
                </a:lnTo>
                <a:lnTo>
                  <a:pt x="39242" y="24930"/>
                </a:lnTo>
                <a:lnTo>
                  <a:pt x="34239" y="30746"/>
                </a:lnTo>
                <a:lnTo>
                  <a:pt x="29870" y="32410"/>
                </a:lnTo>
                <a:lnTo>
                  <a:pt x="39930" y="32410"/>
                </a:lnTo>
                <a:lnTo>
                  <a:pt x="40906" y="31864"/>
                </a:lnTo>
                <a:lnTo>
                  <a:pt x="45643" y="26454"/>
                </a:lnTo>
                <a:lnTo>
                  <a:pt x="46837" y="22898"/>
                </a:lnTo>
                <a:lnTo>
                  <a:pt x="46837" y="12992"/>
                </a:lnTo>
                <a:lnTo>
                  <a:pt x="44691" y="8547"/>
                </a:lnTo>
                <a:lnTo>
                  <a:pt x="40834" y="548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74517" y="5366931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7721" y="54864"/>
                </a:moveTo>
                <a:lnTo>
                  <a:pt x="914" y="54864"/>
                </a:lnTo>
                <a:lnTo>
                  <a:pt x="914" y="61087"/>
                </a:lnTo>
                <a:lnTo>
                  <a:pt x="3251" y="65798"/>
                </a:lnTo>
                <a:lnTo>
                  <a:pt x="11709" y="71564"/>
                </a:lnTo>
                <a:lnTo>
                  <a:pt x="16421" y="72834"/>
                </a:lnTo>
                <a:lnTo>
                  <a:pt x="31800" y="72834"/>
                </a:lnTo>
                <a:lnTo>
                  <a:pt x="38671" y="68783"/>
                </a:lnTo>
                <a:lnTo>
                  <a:pt x="39471" y="67157"/>
                </a:lnTo>
                <a:lnTo>
                  <a:pt x="17716" y="67157"/>
                </a:lnTo>
                <a:lnTo>
                  <a:pt x="14325" y="66065"/>
                </a:lnTo>
                <a:lnTo>
                  <a:pt x="9029" y="61734"/>
                </a:lnTo>
                <a:lnTo>
                  <a:pt x="7721" y="58724"/>
                </a:lnTo>
                <a:lnTo>
                  <a:pt x="7721" y="54864"/>
                </a:lnTo>
                <a:close/>
              </a:path>
              <a:path w="47625" h="73025">
                <a:moveTo>
                  <a:pt x="47142" y="33426"/>
                </a:moveTo>
                <a:lnTo>
                  <a:pt x="40741" y="33426"/>
                </a:lnTo>
                <a:lnTo>
                  <a:pt x="40505" y="40767"/>
                </a:lnTo>
                <a:lnTo>
                  <a:pt x="40384" y="42735"/>
                </a:lnTo>
                <a:lnTo>
                  <a:pt x="28536" y="67157"/>
                </a:lnTo>
                <a:lnTo>
                  <a:pt x="39471" y="67157"/>
                </a:lnTo>
                <a:lnTo>
                  <a:pt x="47043" y="37274"/>
                </a:lnTo>
                <a:lnTo>
                  <a:pt x="47142" y="33426"/>
                </a:lnTo>
                <a:close/>
              </a:path>
              <a:path w="47625" h="73025">
                <a:moveTo>
                  <a:pt x="31800" y="0"/>
                </a:moveTo>
                <a:lnTo>
                  <a:pt x="16230" y="0"/>
                </a:lnTo>
                <a:lnTo>
                  <a:pt x="11036" y="1892"/>
                </a:lnTo>
                <a:lnTo>
                  <a:pt x="2298" y="9956"/>
                </a:lnTo>
                <a:lnTo>
                  <a:pt x="0" y="15887"/>
                </a:lnTo>
                <a:lnTo>
                  <a:pt x="0" y="29349"/>
                </a:lnTo>
                <a:lnTo>
                  <a:pt x="1930" y="34340"/>
                </a:lnTo>
                <a:lnTo>
                  <a:pt x="9918" y="42735"/>
                </a:lnTo>
                <a:lnTo>
                  <a:pt x="15303" y="44907"/>
                </a:lnTo>
                <a:lnTo>
                  <a:pt x="25603" y="44907"/>
                </a:lnTo>
                <a:lnTo>
                  <a:pt x="28892" y="44157"/>
                </a:lnTo>
                <a:lnTo>
                  <a:pt x="35521" y="40767"/>
                </a:lnTo>
                <a:lnTo>
                  <a:pt x="37020" y="39217"/>
                </a:lnTo>
                <a:lnTo>
                  <a:pt x="16827" y="39217"/>
                </a:lnTo>
                <a:lnTo>
                  <a:pt x="12725" y="37274"/>
                </a:lnTo>
                <a:lnTo>
                  <a:pt x="7848" y="30505"/>
                </a:lnTo>
                <a:lnTo>
                  <a:pt x="6794" y="27203"/>
                </a:lnTo>
                <a:lnTo>
                  <a:pt x="6794" y="18046"/>
                </a:lnTo>
                <a:lnTo>
                  <a:pt x="8191" y="13728"/>
                </a:lnTo>
                <a:lnTo>
                  <a:pt x="13741" y="7289"/>
                </a:lnTo>
                <a:lnTo>
                  <a:pt x="17602" y="5689"/>
                </a:lnTo>
                <a:lnTo>
                  <a:pt x="39810" y="5689"/>
                </a:lnTo>
                <a:lnTo>
                  <a:pt x="38442" y="3352"/>
                </a:lnTo>
                <a:lnTo>
                  <a:pt x="31800" y="0"/>
                </a:lnTo>
                <a:close/>
              </a:path>
              <a:path w="47625" h="73025">
                <a:moveTo>
                  <a:pt x="39810" y="5689"/>
                </a:moveTo>
                <a:lnTo>
                  <a:pt x="27419" y="5689"/>
                </a:lnTo>
                <a:lnTo>
                  <a:pt x="31432" y="7213"/>
                </a:lnTo>
                <a:lnTo>
                  <a:pt x="37655" y="13309"/>
                </a:lnTo>
                <a:lnTo>
                  <a:pt x="39217" y="17043"/>
                </a:lnTo>
                <a:lnTo>
                  <a:pt x="39217" y="26238"/>
                </a:lnTo>
                <a:lnTo>
                  <a:pt x="37896" y="30276"/>
                </a:lnTo>
                <a:lnTo>
                  <a:pt x="32194" y="37312"/>
                </a:lnTo>
                <a:lnTo>
                  <a:pt x="27876" y="39217"/>
                </a:lnTo>
                <a:lnTo>
                  <a:pt x="37020" y="39217"/>
                </a:lnTo>
                <a:lnTo>
                  <a:pt x="38493" y="37693"/>
                </a:lnTo>
                <a:lnTo>
                  <a:pt x="40741" y="33426"/>
                </a:lnTo>
                <a:lnTo>
                  <a:pt x="47142" y="33426"/>
                </a:lnTo>
                <a:lnTo>
                  <a:pt x="47142" y="23596"/>
                </a:lnTo>
                <a:lnTo>
                  <a:pt x="45542" y="15481"/>
                </a:lnTo>
                <a:lnTo>
                  <a:pt x="39810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17507" y="5366931"/>
            <a:ext cx="110489" cy="73025"/>
          </a:xfrm>
          <a:custGeom>
            <a:avLst/>
            <a:gdLst/>
            <a:ahLst/>
            <a:cxnLst/>
            <a:rect l="l" t="t" r="r" b="b"/>
            <a:pathLst>
              <a:path w="110489" h="73025">
                <a:moveTo>
                  <a:pt x="22542" y="508"/>
                </a:moveTo>
                <a:lnTo>
                  <a:pt x="16243" y="508"/>
                </a:lnTo>
                <a:lnTo>
                  <a:pt x="10833" y="5321"/>
                </a:lnTo>
                <a:lnTo>
                  <a:pt x="6692" y="8293"/>
                </a:lnTo>
                <a:lnTo>
                  <a:pt x="3581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36" y="7721"/>
                </a:lnTo>
                <a:lnTo>
                  <a:pt x="15836" y="71831"/>
                </a:lnTo>
                <a:lnTo>
                  <a:pt x="22542" y="71831"/>
                </a:lnTo>
                <a:lnTo>
                  <a:pt x="22542" y="508"/>
                </a:lnTo>
                <a:close/>
              </a:path>
              <a:path w="110489" h="73025">
                <a:moveTo>
                  <a:pt x="110159" y="36474"/>
                </a:moveTo>
                <a:lnTo>
                  <a:pt x="103327" y="7988"/>
                </a:lnTo>
                <a:lnTo>
                  <a:pt x="103327" y="44056"/>
                </a:lnTo>
                <a:lnTo>
                  <a:pt x="102476" y="50215"/>
                </a:lnTo>
                <a:lnTo>
                  <a:pt x="100723" y="55359"/>
                </a:lnTo>
                <a:lnTo>
                  <a:pt x="98005" y="63220"/>
                </a:lnTo>
                <a:lnTo>
                  <a:pt x="93421" y="67157"/>
                </a:lnTo>
                <a:lnTo>
                  <a:pt x="80492" y="67157"/>
                </a:lnTo>
                <a:lnTo>
                  <a:pt x="75895" y="63195"/>
                </a:lnTo>
                <a:lnTo>
                  <a:pt x="71488" y="50330"/>
                </a:lnTo>
                <a:lnTo>
                  <a:pt x="70751" y="44881"/>
                </a:lnTo>
                <a:lnTo>
                  <a:pt x="70827" y="27673"/>
                </a:lnTo>
                <a:lnTo>
                  <a:pt x="71526" y="22720"/>
                </a:lnTo>
                <a:lnTo>
                  <a:pt x="75984" y="9652"/>
                </a:lnTo>
                <a:lnTo>
                  <a:pt x="80568" y="5689"/>
                </a:lnTo>
                <a:lnTo>
                  <a:pt x="93497" y="5689"/>
                </a:lnTo>
                <a:lnTo>
                  <a:pt x="98107" y="9652"/>
                </a:lnTo>
                <a:lnTo>
                  <a:pt x="102501" y="22517"/>
                </a:lnTo>
                <a:lnTo>
                  <a:pt x="103251" y="28079"/>
                </a:lnTo>
                <a:lnTo>
                  <a:pt x="103327" y="44056"/>
                </a:lnTo>
                <a:lnTo>
                  <a:pt x="103327" y="7988"/>
                </a:lnTo>
                <a:lnTo>
                  <a:pt x="101841" y="5689"/>
                </a:lnTo>
                <a:lnTo>
                  <a:pt x="100177" y="3098"/>
                </a:lnTo>
                <a:lnTo>
                  <a:pt x="94449" y="0"/>
                </a:lnTo>
                <a:lnTo>
                  <a:pt x="77381" y="0"/>
                </a:lnTo>
                <a:lnTo>
                  <a:pt x="70700" y="4953"/>
                </a:lnTo>
                <a:lnTo>
                  <a:pt x="64884" y="20447"/>
                </a:lnTo>
                <a:lnTo>
                  <a:pt x="63830" y="27673"/>
                </a:lnTo>
                <a:lnTo>
                  <a:pt x="63830" y="36474"/>
                </a:lnTo>
                <a:lnTo>
                  <a:pt x="79552" y="72834"/>
                </a:lnTo>
                <a:lnTo>
                  <a:pt x="96608" y="72834"/>
                </a:lnTo>
                <a:lnTo>
                  <a:pt x="103289" y="67906"/>
                </a:lnTo>
                <a:lnTo>
                  <a:pt x="103568" y="67157"/>
                </a:lnTo>
                <a:lnTo>
                  <a:pt x="109118" y="52463"/>
                </a:lnTo>
                <a:lnTo>
                  <a:pt x="110159" y="45275"/>
                </a:lnTo>
                <a:lnTo>
                  <a:pt x="110159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329765" y="3355290"/>
          <a:ext cx="1882773" cy="1940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58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76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39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60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3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3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8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8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8234922" y="3471152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53" y="0"/>
                </a:moveTo>
                <a:lnTo>
                  <a:pt x="15709" y="0"/>
                </a:lnTo>
                <a:lnTo>
                  <a:pt x="9855" y="2298"/>
                </a:lnTo>
                <a:lnTo>
                  <a:pt x="2603" y="10490"/>
                </a:lnTo>
                <a:lnTo>
                  <a:pt x="1016" y="14566"/>
                </a:lnTo>
                <a:lnTo>
                  <a:pt x="1016" y="19100"/>
                </a:lnTo>
                <a:lnTo>
                  <a:pt x="7721" y="19100"/>
                </a:lnTo>
                <a:lnTo>
                  <a:pt x="8255" y="14287"/>
                </a:lnTo>
                <a:lnTo>
                  <a:pt x="10058" y="10731"/>
                </a:lnTo>
                <a:lnTo>
                  <a:pt x="15748" y="6464"/>
                </a:lnTo>
                <a:lnTo>
                  <a:pt x="19240" y="5486"/>
                </a:lnTo>
                <a:lnTo>
                  <a:pt x="28854" y="5486"/>
                </a:lnTo>
                <a:lnTo>
                  <a:pt x="32918" y="6946"/>
                </a:lnTo>
                <a:lnTo>
                  <a:pt x="38201" y="12357"/>
                </a:lnTo>
                <a:lnTo>
                  <a:pt x="39420" y="15443"/>
                </a:lnTo>
                <a:lnTo>
                  <a:pt x="39420" y="22618"/>
                </a:lnTo>
                <a:lnTo>
                  <a:pt x="38138" y="25641"/>
                </a:lnTo>
                <a:lnTo>
                  <a:pt x="32651" y="30987"/>
                </a:lnTo>
                <a:lnTo>
                  <a:pt x="28676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23" y="37896"/>
                </a:lnTo>
                <a:lnTo>
                  <a:pt x="28409" y="37896"/>
                </a:lnTo>
                <a:lnTo>
                  <a:pt x="32461" y="39230"/>
                </a:lnTo>
                <a:lnTo>
                  <a:pt x="38760" y="44576"/>
                </a:lnTo>
                <a:lnTo>
                  <a:pt x="40335" y="48082"/>
                </a:lnTo>
                <a:lnTo>
                  <a:pt x="40335" y="56756"/>
                </a:lnTo>
                <a:lnTo>
                  <a:pt x="38760" y="60299"/>
                </a:lnTo>
                <a:lnTo>
                  <a:pt x="32461" y="65785"/>
                </a:lnTo>
                <a:lnTo>
                  <a:pt x="28371" y="67157"/>
                </a:lnTo>
                <a:lnTo>
                  <a:pt x="18834" y="67157"/>
                </a:lnTo>
                <a:lnTo>
                  <a:pt x="14947" y="65849"/>
                </a:lnTo>
                <a:lnTo>
                  <a:pt x="8521" y="60642"/>
                </a:lnTo>
                <a:lnTo>
                  <a:pt x="6908" y="57264"/>
                </a:lnTo>
                <a:lnTo>
                  <a:pt x="6908" y="53136"/>
                </a:lnTo>
                <a:lnTo>
                  <a:pt x="0" y="53136"/>
                </a:lnTo>
                <a:lnTo>
                  <a:pt x="0" y="55168"/>
                </a:lnTo>
                <a:lnTo>
                  <a:pt x="279" y="57188"/>
                </a:lnTo>
                <a:lnTo>
                  <a:pt x="19545" y="72847"/>
                </a:lnTo>
                <a:lnTo>
                  <a:pt x="30848" y="72847"/>
                </a:lnTo>
                <a:lnTo>
                  <a:pt x="37058" y="70675"/>
                </a:lnTo>
                <a:lnTo>
                  <a:pt x="45250" y="62610"/>
                </a:lnTo>
                <a:lnTo>
                  <a:pt x="47142" y="58140"/>
                </a:lnTo>
                <a:lnTo>
                  <a:pt x="47142" y="48526"/>
                </a:lnTo>
                <a:lnTo>
                  <a:pt x="45770" y="44716"/>
                </a:lnTo>
                <a:lnTo>
                  <a:pt x="40284" y="38290"/>
                </a:lnTo>
                <a:lnTo>
                  <a:pt x="36537" y="36169"/>
                </a:lnTo>
                <a:lnTo>
                  <a:pt x="31800" y="35153"/>
                </a:lnTo>
                <a:lnTo>
                  <a:pt x="37020" y="33870"/>
                </a:lnTo>
                <a:lnTo>
                  <a:pt x="40843" y="31572"/>
                </a:lnTo>
                <a:lnTo>
                  <a:pt x="45173" y="25742"/>
                </a:lnTo>
                <a:lnTo>
                  <a:pt x="46126" y="22720"/>
                </a:lnTo>
                <a:lnTo>
                  <a:pt x="46126" y="14389"/>
                </a:lnTo>
                <a:lnTo>
                  <a:pt x="44500" y="10223"/>
                </a:lnTo>
                <a:lnTo>
                  <a:pt x="37122" y="2235"/>
                </a:lnTo>
                <a:lnTo>
                  <a:pt x="311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6750" y="3633190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90"/>
                </a:lnTo>
                <a:lnTo>
                  <a:pt x="9410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59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20"/>
                </a:lnTo>
                <a:lnTo>
                  <a:pt x="8128" y="65620"/>
                </a:lnTo>
                <a:lnTo>
                  <a:pt x="16127" y="58024"/>
                </a:lnTo>
                <a:lnTo>
                  <a:pt x="42672" y="24384"/>
                </a:lnTo>
                <a:lnTo>
                  <a:pt x="43281" y="21463"/>
                </a:lnTo>
                <a:lnTo>
                  <a:pt x="43281" y="12725"/>
                </a:lnTo>
                <a:lnTo>
                  <a:pt x="41313" y="8204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43455" y="3795739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55" y="0"/>
                </a:lnTo>
                <a:lnTo>
                  <a:pt x="10833" y="4800"/>
                </a:lnTo>
                <a:lnTo>
                  <a:pt x="6705" y="7785"/>
                </a:lnTo>
                <a:lnTo>
                  <a:pt x="3594" y="9512"/>
                </a:lnTo>
                <a:lnTo>
                  <a:pt x="0" y="11061"/>
                </a:lnTo>
                <a:lnTo>
                  <a:pt x="0" y="17665"/>
                </a:lnTo>
                <a:lnTo>
                  <a:pt x="15849" y="7213"/>
                </a:lnTo>
                <a:lnTo>
                  <a:pt x="15849" y="71310"/>
                </a:lnTo>
                <a:lnTo>
                  <a:pt x="22555" y="71310"/>
                </a:lnTo>
                <a:lnTo>
                  <a:pt x="225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2016" y="3957269"/>
            <a:ext cx="130251" cy="728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2015" y="4119296"/>
            <a:ext cx="131876" cy="72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2015" y="4281336"/>
            <a:ext cx="128422" cy="7284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52015" y="4443374"/>
            <a:ext cx="131876" cy="7283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2015" y="4605413"/>
            <a:ext cx="130454" cy="7283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2016" y="4767454"/>
            <a:ext cx="132791" cy="7284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52015" y="4929493"/>
            <a:ext cx="130048" cy="7284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52015" y="5091520"/>
            <a:ext cx="128930" cy="7285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62176" y="5253559"/>
            <a:ext cx="103835" cy="72859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8790153" y="3345154"/>
            <a:ext cx="1327785" cy="1912620"/>
          </a:xfrm>
          <a:custGeom>
            <a:avLst/>
            <a:gdLst/>
            <a:ahLst/>
            <a:cxnLst/>
            <a:rect l="l" t="t" r="r" b="b"/>
            <a:pathLst>
              <a:path w="1327785" h="1912620">
                <a:moveTo>
                  <a:pt x="0" y="0"/>
                </a:moveTo>
                <a:lnTo>
                  <a:pt x="26769" y="73745"/>
                </a:lnTo>
                <a:lnTo>
                  <a:pt x="54095" y="145746"/>
                </a:lnTo>
                <a:lnTo>
                  <a:pt x="81943" y="216024"/>
                </a:lnTo>
                <a:lnTo>
                  <a:pt x="110279" y="284597"/>
                </a:lnTo>
                <a:lnTo>
                  <a:pt x="139070" y="351485"/>
                </a:lnTo>
                <a:lnTo>
                  <a:pt x="168282" y="416708"/>
                </a:lnTo>
                <a:lnTo>
                  <a:pt x="197881" y="480286"/>
                </a:lnTo>
                <a:lnTo>
                  <a:pt x="227833" y="542238"/>
                </a:lnTo>
                <a:lnTo>
                  <a:pt x="258105" y="602584"/>
                </a:lnTo>
                <a:lnTo>
                  <a:pt x="288663" y="661343"/>
                </a:lnTo>
                <a:lnTo>
                  <a:pt x="319472" y="718535"/>
                </a:lnTo>
                <a:lnTo>
                  <a:pt x="350500" y="774180"/>
                </a:lnTo>
                <a:lnTo>
                  <a:pt x="381712" y="828297"/>
                </a:lnTo>
                <a:lnTo>
                  <a:pt x="413074" y="880906"/>
                </a:lnTo>
                <a:lnTo>
                  <a:pt x="444553" y="932027"/>
                </a:lnTo>
                <a:lnTo>
                  <a:pt x="476115" y="981679"/>
                </a:lnTo>
                <a:lnTo>
                  <a:pt x="507727" y="1029882"/>
                </a:lnTo>
                <a:lnTo>
                  <a:pt x="539353" y="1076655"/>
                </a:lnTo>
                <a:lnTo>
                  <a:pt x="570961" y="1122019"/>
                </a:lnTo>
                <a:lnTo>
                  <a:pt x="602517" y="1165992"/>
                </a:lnTo>
                <a:lnTo>
                  <a:pt x="633987" y="1208595"/>
                </a:lnTo>
                <a:lnTo>
                  <a:pt x="665337" y="1249847"/>
                </a:lnTo>
                <a:lnTo>
                  <a:pt x="696534" y="1289768"/>
                </a:lnTo>
                <a:lnTo>
                  <a:pt x="727543" y="1328377"/>
                </a:lnTo>
                <a:lnTo>
                  <a:pt x="758331" y="1365694"/>
                </a:lnTo>
                <a:lnTo>
                  <a:pt x="788863" y="1401738"/>
                </a:lnTo>
                <a:lnTo>
                  <a:pt x="819107" y="1436530"/>
                </a:lnTo>
                <a:lnTo>
                  <a:pt x="849029" y="1470089"/>
                </a:lnTo>
                <a:lnTo>
                  <a:pt x="878594" y="1502434"/>
                </a:lnTo>
                <a:lnTo>
                  <a:pt x="907769" y="1533586"/>
                </a:lnTo>
                <a:lnTo>
                  <a:pt x="936520" y="1563563"/>
                </a:lnTo>
                <a:lnTo>
                  <a:pt x="964813" y="1592386"/>
                </a:lnTo>
                <a:lnTo>
                  <a:pt x="992614" y="1620074"/>
                </a:lnTo>
                <a:lnTo>
                  <a:pt x="1046608" y="1672123"/>
                </a:lnTo>
                <a:lnTo>
                  <a:pt x="1098229" y="1719869"/>
                </a:lnTo>
                <a:lnTo>
                  <a:pt x="1147208" y="1763467"/>
                </a:lnTo>
                <a:lnTo>
                  <a:pt x="1193275" y="1803076"/>
                </a:lnTo>
                <a:lnTo>
                  <a:pt x="1236159" y="1838852"/>
                </a:lnTo>
                <a:lnTo>
                  <a:pt x="1275590" y="1870953"/>
                </a:lnTo>
                <a:lnTo>
                  <a:pt x="1311297" y="1899535"/>
                </a:lnTo>
                <a:lnTo>
                  <a:pt x="1327670" y="191255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34338" y="4453700"/>
            <a:ext cx="90525" cy="7162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323921" y="4497375"/>
            <a:ext cx="71627" cy="90525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957730" y="550899"/>
            <a:ext cx="19837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</a:t>
            </a:r>
            <a:r>
              <a:rPr sz="12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2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2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26</a:t>
            </a:fld>
            <a:endParaRPr spc="15" dirty="0"/>
          </a:p>
        </p:txBody>
      </p:sp>
      <p:sp>
        <p:nvSpPr>
          <p:cNvPr id="29" name="object 29"/>
          <p:cNvSpPr txBox="1"/>
          <p:nvPr/>
        </p:nvSpPr>
        <p:spPr>
          <a:xfrm>
            <a:off x="7957729" y="1858998"/>
            <a:ext cx="43484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Curvas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tiempo-corriente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, similar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siguiente,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qué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magnitud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cómo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tiempo-corriente.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cifras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(eje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horizontal)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cifras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(eje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82735" y="5491513"/>
            <a:ext cx="7105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múltiplo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57730" y="5821399"/>
            <a:ext cx="4333875" cy="313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cuánto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tardará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cruza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horizontal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izquierdo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encuentre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tropezar.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permanezca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0,6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cuenta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cuanto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permanecerá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generalmente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dibujan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papel log-log.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muestran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de banda,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tolerancia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0005">
              <a:lnSpc>
                <a:spcPct val="133300"/>
              </a:lnSpc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esquina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derecha, observe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curva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ilustrada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 siguiente define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MG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 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según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elegido,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comprar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600,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71663" y="3850241"/>
            <a:ext cx="107722" cy="89916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81429" y="1061110"/>
            <a:ext cx="2540000" cy="7362190"/>
            <a:chOff x="2726829" y="1061110"/>
            <a:chExt cx="2540000" cy="7362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6829" y="1061110"/>
              <a:ext cx="160477" cy="2100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27325" y="1271117"/>
              <a:ext cx="180975" cy="264160"/>
            </a:xfrm>
            <a:custGeom>
              <a:avLst/>
              <a:gdLst/>
              <a:ahLst/>
              <a:cxnLst/>
              <a:rect l="l" t="t" r="r" b="b"/>
              <a:pathLst>
                <a:path w="180975" h="264159">
                  <a:moveTo>
                    <a:pt x="180784" y="263994"/>
                  </a:moveTo>
                  <a:lnTo>
                    <a:pt x="159981" y="0"/>
                  </a:lnTo>
                  <a:lnTo>
                    <a:pt x="0" y="0"/>
                  </a:lnTo>
                  <a:lnTo>
                    <a:pt x="990" y="263994"/>
                  </a:lnTo>
                  <a:lnTo>
                    <a:pt x="180784" y="263994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8315" y="1535112"/>
              <a:ext cx="234772" cy="3402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29293" y="1875383"/>
              <a:ext cx="1049020" cy="1670685"/>
            </a:xfrm>
            <a:custGeom>
              <a:avLst/>
              <a:gdLst/>
              <a:ahLst/>
              <a:cxnLst/>
              <a:rect l="l" t="t" r="r" b="b"/>
              <a:pathLst>
                <a:path w="1049020" h="1670685">
                  <a:moveTo>
                    <a:pt x="1022807" y="1643405"/>
                  </a:moveTo>
                  <a:lnTo>
                    <a:pt x="987145" y="1603768"/>
                  </a:lnTo>
                  <a:lnTo>
                    <a:pt x="984669" y="1601304"/>
                  </a:lnTo>
                  <a:lnTo>
                    <a:pt x="948512" y="1558213"/>
                  </a:lnTo>
                  <a:lnTo>
                    <a:pt x="931672" y="1536915"/>
                  </a:lnTo>
                  <a:lnTo>
                    <a:pt x="913345" y="1514132"/>
                  </a:lnTo>
                  <a:lnTo>
                    <a:pt x="880160" y="1469555"/>
                  </a:lnTo>
                  <a:lnTo>
                    <a:pt x="879665" y="1468551"/>
                  </a:lnTo>
                  <a:lnTo>
                    <a:pt x="831113" y="1401203"/>
                  </a:lnTo>
                  <a:lnTo>
                    <a:pt x="763765" y="1307592"/>
                  </a:lnTo>
                  <a:lnTo>
                    <a:pt x="757313" y="1295704"/>
                  </a:lnTo>
                  <a:lnTo>
                    <a:pt x="698385" y="1190205"/>
                  </a:lnTo>
                  <a:lnTo>
                    <a:pt x="639445" y="1083716"/>
                  </a:lnTo>
                  <a:lnTo>
                    <a:pt x="638441" y="1082230"/>
                  </a:lnTo>
                  <a:lnTo>
                    <a:pt x="588429" y="976718"/>
                  </a:lnTo>
                  <a:lnTo>
                    <a:pt x="545833" y="887577"/>
                  </a:lnTo>
                  <a:lnTo>
                    <a:pt x="545338" y="887577"/>
                  </a:lnTo>
                  <a:lnTo>
                    <a:pt x="511162" y="819721"/>
                  </a:lnTo>
                  <a:lnTo>
                    <a:pt x="500761" y="797433"/>
                  </a:lnTo>
                  <a:lnTo>
                    <a:pt x="478967" y="750874"/>
                  </a:lnTo>
                  <a:lnTo>
                    <a:pt x="459155" y="706793"/>
                  </a:lnTo>
                  <a:lnTo>
                    <a:pt x="447751" y="681037"/>
                  </a:lnTo>
                  <a:lnTo>
                    <a:pt x="421017" y="615657"/>
                  </a:lnTo>
                  <a:lnTo>
                    <a:pt x="418541" y="610704"/>
                  </a:lnTo>
                  <a:lnTo>
                    <a:pt x="391299" y="539369"/>
                  </a:lnTo>
                  <a:lnTo>
                    <a:pt x="367525" y="473011"/>
                  </a:lnTo>
                  <a:lnTo>
                    <a:pt x="365544" y="467563"/>
                  </a:lnTo>
                  <a:lnTo>
                    <a:pt x="341769" y="395249"/>
                  </a:lnTo>
                  <a:lnTo>
                    <a:pt x="321957" y="330365"/>
                  </a:lnTo>
                  <a:lnTo>
                    <a:pt x="319481" y="322440"/>
                  </a:lnTo>
                  <a:lnTo>
                    <a:pt x="311061" y="291719"/>
                  </a:lnTo>
                  <a:lnTo>
                    <a:pt x="300659" y="253085"/>
                  </a:lnTo>
                  <a:lnTo>
                    <a:pt x="299173" y="248627"/>
                  </a:lnTo>
                  <a:lnTo>
                    <a:pt x="290258" y="213969"/>
                  </a:lnTo>
                  <a:lnTo>
                    <a:pt x="279857" y="174840"/>
                  </a:lnTo>
                  <a:lnTo>
                    <a:pt x="233794" y="0"/>
                  </a:lnTo>
                  <a:lnTo>
                    <a:pt x="0" y="0"/>
                  </a:lnTo>
                  <a:lnTo>
                    <a:pt x="508" y="174840"/>
                  </a:lnTo>
                  <a:lnTo>
                    <a:pt x="1993" y="213969"/>
                  </a:lnTo>
                  <a:lnTo>
                    <a:pt x="4470" y="248627"/>
                  </a:lnTo>
                  <a:lnTo>
                    <a:pt x="4470" y="253085"/>
                  </a:lnTo>
                  <a:lnTo>
                    <a:pt x="9423" y="291719"/>
                  </a:lnTo>
                  <a:lnTo>
                    <a:pt x="16357" y="330365"/>
                  </a:lnTo>
                  <a:lnTo>
                    <a:pt x="28740" y="395249"/>
                  </a:lnTo>
                  <a:lnTo>
                    <a:pt x="43103" y="467563"/>
                  </a:lnTo>
                  <a:lnTo>
                    <a:pt x="44094" y="473011"/>
                  </a:lnTo>
                  <a:lnTo>
                    <a:pt x="56972" y="539369"/>
                  </a:lnTo>
                  <a:lnTo>
                    <a:pt x="70840" y="610704"/>
                  </a:lnTo>
                  <a:lnTo>
                    <a:pt x="85204" y="681037"/>
                  </a:lnTo>
                  <a:lnTo>
                    <a:pt x="100545" y="750874"/>
                  </a:lnTo>
                  <a:lnTo>
                    <a:pt x="111455" y="797433"/>
                  </a:lnTo>
                  <a:lnTo>
                    <a:pt x="134721" y="887577"/>
                  </a:lnTo>
                  <a:lnTo>
                    <a:pt x="159994" y="976718"/>
                  </a:lnTo>
                  <a:lnTo>
                    <a:pt x="191693" y="1082230"/>
                  </a:lnTo>
                  <a:lnTo>
                    <a:pt x="192189" y="1083716"/>
                  </a:lnTo>
                  <a:lnTo>
                    <a:pt x="226364" y="1190205"/>
                  </a:lnTo>
                  <a:lnTo>
                    <a:pt x="261518" y="1295704"/>
                  </a:lnTo>
                  <a:lnTo>
                    <a:pt x="265976" y="1307592"/>
                  </a:lnTo>
                  <a:lnTo>
                    <a:pt x="298678" y="1401203"/>
                  </a:lnTo>
                  <a:lnTo>
                    <a:pt x="323926" y="1468551"/>
                  </a:lnTo>
                  <a:lnTo>
                    <a:pt x="324421" y="1469555"/>
                  </a:lnTo>
                  <a:lnTo>
                    <a:pt x="342265" y="1514132"/>
                  </a:lnTo>
                  <a:lnTo>
                    <a:pt x="351180" y="1536915"/>
                  </a:lnTo>
                  <a:lnTo>
                    <a:pt x="360591" y="1558213"/>
                  </a:lnTo>
                  <a:lnTo>
                    <a:pt x="378904" y="1601304"/>
                  </a:lnTo>
                  <a:lnTo>
                    <a:pt x="379907" y="1603768"/>
                  </a:lnTo>
                  <a:lnTo>
                    <a:pt x="397725" y="1643405"/>
                  </a:lnTo>
                  <a:lnTo>
                    <a:pt x="1022807" y="1643405"/>
                  </a:lnTo>
                  <a:close/>
                </a:path>
                <a:path w="1049020" h="1670685">
                  <a:moveTo>
                    <a:pt x="1048562" y="1670164"/>
                  </a:moveTo>
                  <a:lnTo>
                    <a:pt x="397725" y="1643418"/>
                  </a:lnTo>
                  <a:lnTo>
                    <a:pt x="410108" y="1670164"/>
                  </a:lnTo>
                  <a:lnTo>
                    <a:pt x="1048562" y="1670164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27019" y="3518801"/>
              <a:ext cx="1123950" cy="4538980"/>
            </a:xfrm>
            <a:custGeom>
              <a:avLst/>
              <a:gdLst/>
              <a:ahLst/>
              <a:cxnLst/>
              <a:rect l="l" t="t" r="r" b="b"/>
              <a:pathLst>
                <a:path w="1123950" h="4538980">
                  <a:moveTo>
                    <a:pt x="1112456" y="4533468"/>
                  </a:moveTo>
                  <a:lnTo>
                    <a:pt x="1081747" y="4518114"/>
                  </a:lnTo>
                  <a:lnTo>
                    <a:pt x="1051521" y="4501273"/>
                  </a:lnTo>
                  <a:lnTo>
                    <a:pt x="1033208" y="4489374"/>
                  </a:lnTo>
                  <a:lnTo>
                    <a:pt x="1022299" y="4482439"/>
                  </a:lnTo>
                  <a:lnTo>
                    <a:pt x="994575" y="4461649"/>
                  </a:lnTo>
                  <a:lnTo>
                    <a:pt x="968324" y="4439361"/>
                  </a:lnTo>
                  <a:lnTo>
                    <a:pt x="967816" y="4438866"/>
                  </a:lnTo>
                  <a:lnTo>
                    <a:pt x="943051" y="4415587"/>
                  </a:lnTo>
                  <a:lnTo>
                    <a:pt x="922261" y="4387837"/>
                  </a:lnTo>
                  <a:lnTo>
                    <a:pt x="913333" y="4376458"/>
                  </a:lnTo>
                  <a:lnTo>
                    <a:pt x="885609" y="4336339"/>
                  </a:lnTo>
                  <a:lnTo>
                    <a:pt x="859345" y="4294733"/>
                  </a:lnTo>
                  <a:lnTo>
                    <a:pt x="852424" y="4284332"/>
                  </a:lnTo>
                  <a:lnTo>
                    <a:pt x="843508" y="4269473"/>
                  </a:lnTo>
                  <a:lnTo>
                    <a:pt x="829640" y="4243705"/>
                  </a:lnTo>
                  <a:lnTo>
                    <a:pt x="824687" y="4231335"/>
                  </a:lnTo>
                  <a:lnTo>
                    <a:pt x="817753" y="4216476"/>
                  </a:lnTo>
                  <a:lnTo>
                    <a:pt x="804862" y="4178833"/>
                  </a:lnTo>
                  <a:lnTo>
                    <a:pt x="793470" y="4131284"/>
                  </a:lnTo>
                  <a:lnTo>
                    <a:pt x="787539" y="4072826"/>
                  </a:lnTo>
                  <a:lnTo>
                    <a:pt x="787539" y="4043121"/>
                  </a:lnTo>
                  <a:lnTo>
                    <a:pt x="789012" y="3962374"/>
                  </a:lnTo>
                  <a:lnTo>
                    <a:pt x="789012" y="381850"/>
                  </a:lnTo>
                  <a:lnTo>
                    <a:pt x="789012" y="157480"/>
                  </a:lnTo>
                  <a:lnTo>
                    <a:pt x="789012" y="155511"/>
                  </a:lnTo>
                  <a:lnTo>
                    <a:pt x="746429" y="118859"/>
                  </a:lnTo>
                  <a:lnTo>
                    <a:pt x="717702" y="92608"/>
                  </a:lnTo>
                  <a:lnTo>
                    <a:pt x="704329" y="80721"/>
                  </a:lnTo>
                  <a:lnTo>
                    <a:pt x="664210" y="41109"/>
                  </a:lnTo>
                  <a:lnTo>
                    <a:pt x="650836" y="26746"/>
                  </a:lnTo>
                  <a:lnTo>
                    <a:pt x="625081" y="0"/>
                  </a:lnTo>
                  <a:lnTo>
                    <a:pt x="0" y="0"/>
                  </a:lnTo>
                  <a:lnTo>
                    <a:pt x="12382" y="26746"/>
                  </a:lnTo>
                  <a:lnTo>
                    <a:pt x="18834" y="41109"/>
                  </a:lnTo>
                  <a:lnTo>
                    <a:pt x="38150" y="80721"/>
                  </a:lnTo>
                  <a:lnTo>
                    <a:pt x="44094" y="92608"/>
                  </a:lnTo>
                  <a:lnTo>
                    <a:pt x="57467" y="118859"/>
                  </a:lnTo>
                  <a:lnTo>
                    <a:pt x="76288" y="155511"/>
                  </a:lnTo>
                  <a:lnTo>
                    <a:pt x="77279" y="157480"/>
                  </a:lnTo>
                  <a:lnTo>
                    <a:pt x="195160" y="381850"/>
                  </a:lnTo>
                  <a:lnTo>
                    <a:pt x="195160" y="3962374"/>
                  </a:lnTo>
                  <a:lnTo>
                    <a:pt x="195160" y="4043121"/>
                  </a:lnTo>
                  <a:lnTo>
                    <a:pt x="195160" y="4178833"/>
                  </a:lnTo>
                  <a:lnTo>
                    <a:pt x="196646" y="4188726"/>
                  </a:lnTo>
                  <a:lnTo>
                    <a:pt x="201104" y="4216476"/>
                  </a:lnTo>
                  <a:lnTo>
                    <a:pt x="204076" y="4231335"/>
                  </a:lnTo>
                  <a:lnTo>
                    <a:pt x="206057" y="4243705"/>
                  </a:lnTo>
                  <a:lnTo>
                    <a:pt x="211505" y="4269473"/>
                  </a:lnTo>
                  <a:lnTo>
                    <a:pt x="214477" y="4284332"/>
                  </a:lnTo>
                  <a:lnTo>
                    <a:pt x="216954" y="4294733"/>
                  </a:lnTo>
                  <a:lnTo>
                    <a:pt x="227355" y="4336339"/>
                  </a:lnTo>
                  <a:lnTo>
                    <a:pt x="238747" y="4376458"/>
                  </a:lnTo>
                  <a:lnTo>
                    <a:pt x="241719" y="4387837"/>
                  </a:lnTo>
                  <a:lnTo>
                    <a:pt x="250634" y="4415587"/>
                  </a:lnTo>
                  <a:lnTo>
                    <a:pt x="258064" y="4438866"/>
                  </a:lnTo>
                  <a:lnTo>
                    <a:pt x="258559" y="4439361"/>
                  </a:lnTo>
                  <a:lnTo>
                    <a:pt x="266484" y="4461649"/>
                  </a:lnTo>
                  <a:lnTo>
                    <a:pt x="273913" y="4482439"/>
                  </a:lnTo>
                  <a:lnTo>
                    <a:pt x="276390" y="4489374"/>
                  </a:lnTo>
                  <a:lnTo>
                    <a:pt x="281343" y="4501273"/>
                  </a:lnTo>
                  <a:lnTo>
                    <a:pt x="288277" y="4518114"/>
                  </a:lnTo>
                  <a:lnTo>
                    <a:pt x="294208" y="4533468"/>
                  </a:lnTo>
                  <a:lnTo>
                    <a:pt x="1112456" y="4533468"/>
                  </a:lnTo>
                  <a:close/>
                </a:path>
                <a:path w="1123950" h="4538980">
                  <a:moveTo>
                    <a:pt x="1123353" y="4538916"/>
                  </a:moveTo>
                  <a:lnTo>
                    <a:pt x="294208" y="4533468"/>
                  </a:lnTo>
                  <a:lnTo>
                    <a:pt x="296697" y="4538916"/>
                  </a:lnTo>
                  <a:lnTo>
                    <a:pt x="1123353" y="4538916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1227" y="8052269"/>
              <a:ext cx="1845310" cy="370840"/>
            </a:xfrm>
            <a:custGeom>
              <a:avLst/>
              <a:gdLst/>
              <a:ahLst/>
              <a:cxnLst/>
              <a:rect l="l" t="t" r="r" b="b"/>
              <a:pathLst>
                <a:path w="1845310" h="370840">
                  <a:moveTo>
                    <a:pt x="1845005" y="311048"/>
                  </a:moveTo>
                  <a:lnTo>
                    <a:pt x="1723161" y="285788"/>
                  </a:lnTo>
                  <a:lnTo>
                    <a:pt x="1689976" y="278853"/>
                  </a:lnTo>
                  <a:lnTo>
                    <a:pt x="1535442" y="244182"/>
                  </a:lnTo>
                  <a:lnTo>
                    <a:pt x="1524533" y="241211"/>
                  </a:lnTo>
                  <a:lnTo>
                    <a:pt x="1381404" y="206540"/>
                  </a:lnTo>
                  <a:lnTo>
                    <a:pt x="1344752" y="196138"/>
                  </a:lnTo>
                  <a:lnTo>
                    <a:pt x="1281341" y="178308"/>
                  </a:lnTo>
                  <a:lnTo>
                    <a:pt x="1189723" y="150063"/>
                  </a:lnTo>
                  <a:lnTo>
                    <a:pt x="1182281" y="147599"/>
                  </a:lnTo>
                  <a:lnTo>
                    <a:pt x="1083716" y="115404"/>
                  </a:lnTo>
                  <a:lnTo>
                    <a:pt x="1049058" y="102527"/>
                  </a:lnTo>
                  <a:lnTo>
                    <a:pt x="1029233" y="95592"/>
                  </a:lnTo>
                  <a:lnTo>
                    <a:pt x="975245" y="73787"/>
                  </a:lnTo>
                  <a:lnTo>
                    <a:pt x="930681" y="54483"/>
                  </a:lnTo>
                  <a:lnTo>
                    <a:pt x="922261" y="51003"/>
                  </a:lnTo>
                  <a:lnTo>
                    <a:pt x="870254" y="26238"/>
                  </a:lnTo>
                  <a:lnTo>
                    <a:pt x="829144" y="5448"/>
                  </a:lnTo>
                  <a:lnTo>
                    <a:pt x="818248" y="0"/>
                  </a:lnTo>
                  <a:lnTo>
                    <a:pt x="0" y="0"/>
                  </a:lnTo>
                  <a:lnTo>
                    <a:pt x="2489" y="5448"/>
                  </a:lnTo>
                  <a:lnTo>
                    <a:pt x="11391" y="26238"/>
                  </a:lnTo>
                  <a:lnTo>
                    <a:pt x="22796" y="51003"/>
                  </a:lnTo>
                  <a:lnTo>
                    <a:pt x="24282" y="54483"/>
                  </a:lnTo>
                  <a:lnTo>
                    <a:pt x="33693" y="73787"/>
                  </a:lnTo>
                  <a:lnTo>
                    <a:pt x="44094" y="95592"/>
                  </a:lnTo>
                  <a:lnTo>
                    <a:pt x="48056" y="102527"/>
                  </a:lnTo>
                  <a:lnTo>
                    <a:pt x="54483" y="115404"/>
                  </a:lnTo>
                  <a:lnTo>
                    <a:pt x="71831" y="147599"/>
                  </a:lnTo>
                  <a:lnTo>
                    <a:pt x="73304" y="150063"/>
                  </a:lnTo>
                  <a:lnTo>
                    <a:pt x="89649" y="178308"/>
                  </a:lnTo>
                  <a:lnTo>
                    <a:pt x="100558" y="196138"/>
                  </a:lnTo>
                  <a:lnTo>
                    <a:pt x="106997" y="206540"/>
                  </a:lnTo>
                  <a:lnTo>
                    <a:pt x="129286" y="241211"/>
                  </a:lnTo>
                  <a:lnTo>
                    <a:pt x="130759" y="244182"/>
                  </a:lnTo>
                  <a:lnTo>
                    <a:pt x="154546" y="278853"/>
                  </a:lnTo>
                  <a:lnTo>
                    <a:pt x="159499" y="285788"/>
                  </a:lnTo>
                  <a:lnTo>
                    <a:pt x="178308" y="311048"/>
                  </a:lnTo>
                  <a:lnTo>
                    <a:pt x="191198" y="328866"/>
                  </a:lnTo>
                  <a:lnTo>
                    <a:pt x="224878" y="370484"/>
                  </a:lnTo>
                  <a:lnTo>
                    <a:pt x="1845005" y="370484"/>
                  </a:lnTo>
                  <a:lnTo>
                    <a:pt x="1845005" y="328866"/>
                  </a:lnTo>
                  <a:lnTo>
                    <a:pt x="1845005" y="311048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0838422" y="8767471"/>
            <a:ext cx="67945" cy="170815"/>
          </a:xfrm>
          <a:custGeom>
            <a:avLst/>
            <a:gdLst/>
            <a:ahLst/>
            <a:cxnLst/>
            <a:rect l="l" t="t" r="r" b="b"/>
            <a:pathLst>
              <a:path w="67945" h="170815">
                <a:moveTo>
                  <a:pt x="67843" y="0"/>
                </a:moveTo>
                <a:lnTo>
                  <a:pt x="45567" y="0"/>
                </a:lnTo>
                <a:lnTo>
                  <a:pt x="0" y="170383"/>
                </a:lnTo>
                <a:lnTo>
                  <a:pt x="22288" y="170383"/>
                </a:lnTo>
                <a:lnTo>
                  <a:pt x="67843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534317" y="8798179"/>
            <a:ext cx="232410" cy="130810"/>
          </a:xfrm>
          <a:custGeom>
            <a:avLst/>
            <a:gdLst/>
            <a:ahLst/>
            <a:cxnLst/>
            <a:rect l="l" t="t" r="r" b="b"/>
            <a:pathLst>
              <a:path w="232409" h="130809">
                <a:moveTo>
                  <a:pt x="0" y="0"/>
                </a:moveTo>
                <a:lnTo>
                  <a:pt x="0" y="130276"/>
                </a:lnTo>
                <a:lnTo>
                  <a:pt x="231800" y="64897"/>
                </a:lnTo>
                <a:lnTo>
                  <a:pt x="0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0783" y="8842769"/>
            <a:ext cx="87172" cy="9361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902811" y="8917063"/>
            <a:ext cx="64769" cy="81280"/>
          </a:xfrm>
          <a:custGeom>
            <a:avLst/>
            <a:gdLst/>
            <a:ahLst/>
            <a:cxnLst/>
            <a:rect l="l" t="t" r="r" b="b"/>
            <a:pathLst>
              <a:path w="64770" h="81279">
                <a:moveTo>
                  <a:pt x="34163" y="11391"/>
                </a:moveTo>
                <a:lnTo>
                  <a:pt x="13868" y="10401"/>
                </a:lnTo>
                <a:lnTo>
                  <a:pt x="11887" y="12865"/>
                </a:lnTo>
                <a:lnTo>
                  <a:pt x="11887" y="1981"/>
                </a:lnTo>
                <a:lnTo>
                  <a:pt x="0" y="1981"/>
                </a:lnTo>
                <a:lnTo>
                  <a:pt x="0" y="80733"/>
                </a:lnTo>
                <a:lnTo>
                  <a:pt x="13373" y="80733"/>
                </a:lnTo>
                <a:lnTo>
                  <a:pt x="13373" y="35661"/>
                </a:lnTo>
                <a:lnTo>
                  <a:pt x="13868" y="31699"/>
                </a:lnTo>
                <a:lnTo>
                  <a:pt x="13868" y="28714"/>
                </a:lnTo>
                <a:lnTo>
                  <a:pt x="15836" y="22783"/>
                </a:lnTo>
                <a:lnTo>
                  <a:pt x="16827" y="20789"/>
                </a:lnTo>
                <a:lnTo>
                  <a:pt x="19812" y="16840"/>
                </a:lnTo>
                <a:lnTo>
                  <a:pt x="20802" y="16344"/>
                </a:lnTo>
                <a:lnTo>
                  <a:pt x="23279" y="14351"/>
                </a:lnTo>
                <a:lnTo>
                  <a:pt x="25742" y="13360"/>
                </a:lnTo>
                <a:lnTo>
                  <a:pt x="28232" y="12382"/>
                </a:lnTo>
                <a:lnTo>
                  <a:pt x="34163" y="11391"/>
                </a:lnTo>
                <a:close/>
              </a:path>
              <a:path w="64770" h="81279">
                <a:moveTo>
                  <a:pt x="64376" y="27228"/>
                </a:moveTo>
                <a:lnTo>
                  <a:pt x="63881" y="23774"/>
                </a:lnTo>
                <a:lnTo>
                  <a:pt x="63881" y="21285"/>
                </a:lnTo>
                <a:lnTo>
                  <a:pt x="62903" y="17335"/>
                </a:lnTo>
                <a:lnTo>
                  <a:pt x="40119" y="0"/>
                </a:lnTo>
                <a:lnTo>
                  <a:pt x="37147" y="0"/>
                </a:lnTo>
                <a:lnTo>
                  <a:pt x="33667" y="0"/>
                </a:lnTo>
                <a:lnTo>
                  <a:pt x="30695" y="495"/>
                </a:lnTo>
                <a:lnTo>
                  <a:pt x="27736" y="1485"/>
                </a:lnTo>
                <a:lnTo>
                  <a:pt x="24752" y="1981"/>
                </a:lnTo>
                <a:lnTo>
                  <a:pt x="22288" y="3467"/>
                </a:lnTo>
                <a:lnTo>
                  <a:pt x="20307" y="4940"/>
                </a:lnTo>
                <a:lnTo>
                  <a:pt x="17818" y="6426"/>
                </a:lnTo>
                <a:lnTo>
                  <a:pt x="13868" y="10401"/>
                </a:lnTo>
                <a:lnTo>
                  <a:pt x="35166" y="11391"/>
                </a:lnTo>
                <a:lnTo>
                  <a:pt x="38138" y="11874"/>
                </a:lnTo>
                <a:lnTo>
                  <a:pt x="49034" y="20294"/>
                </a:lnTo>
                <a:lnTo>
                  <a:pt x="49517" y="20789"/>
                </a:lnTo>
                <a:lnTo>
                  <a:pt x="50012" y="22783"/>
                </a:lnTo>
                <a:lnTo>
                  <a:pt x="50520" y="25755"/>
                </a:lnTo>
                <a:lnTo>
                  <a:pt x="50520" y="29210"/>
                </a:lnTo>
                <a:lnTo>
                  <a:pt x="51015" y="32689"/>
                </a:lnTo>
                <a:lnTo>
                  <a:pt x="51015" y="80733"/>
                </a:lnTo>
                <a:lnTo>
                  <a:pt x="64376" y="80733"/>
                </a:lnTo>
                <a:lnTo>
                  <a:pt x="64376" y="27228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20742" y="8843759"/>
            <a:ext cx="414020" cy="39370"/>
          </a:xfrm>
          <a:custGeom>
            <a:avLst/>
            <a:gdLst/>
            <a:ahLst/>
            <a:cxnLst/>
            <a:rect l="l" t="t" r="r" b="b"/>
            <a:pathLst>
              <a:path w="414020" h="39370">
                <a:moveTo>
                  <a:pt x="413575" y="0"/>
                </a:moveTo>
                <a:lnTo>
                  <a:pt x="0" y="0"/>
                </a:lnTo>
                <a:lnTo>
                  <a:pt x="0" y="39128"/>
                </a:lnTo>
                <a:lnTo>
                  <a:pt x="413575" y="39128"/>
                </a:lnTo>
                <a:lnTo>
                  <a:pt x="413575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909250" y="789190"/>
            <a:ext cx="38735" cy="100330"/>
          </a:xfrm>
          <a:custGeom>
            <a:avLst/>
            <a:gdLst/>
            <a:ahLst/>
            <a:cxnLst/>
            <a:rect l="l" t="t" r="r" b="b"/>
            <a:pathLst>
              <a:path w="38735" h="100330">
                <a:moveTo>
                  <a:pt x="0" y="81724"/>
                </a:moveTo>
                <a:lnTo>
                  <a:pt x="25755" y="100050"/>
                </a:lnTo>
                <a:lnTo>
                  <a:pt x="25755" y="72313"/>
                </a:lnTo>
              </a:path>
              <a:path w="38735" h="100330">
                <a:moveTo>
                  <a:pt x="0" y="81724"/>
                </a:moveTo>
                <a:lnTo>
                  <a:pt x="38633" y="81724"/>
                </a:lnTo>
              </a:path>
              <a:path w="38735" h="100330">
                <a:moveTo>
                  <a:pt x="0" y="52006"/>
                </a:moveTo>
                <a:lnTo>
                  <a:pt x="1485" y="57454"/>
                </a:lnTo>
                <a:lnTo>
                  <a:pt x="7429" y="61417"/>
                </a:lnTo>
                <a:lnTo>
                  <a:pt x="16332" y="62903"/>
                </a:lnTo>
                <a:lnTo>
                  <a:pt x="22288" y="62903"/>
                </a:lnTo>
                <a:lnTo>
                  <a:pt x="31203" y="61417"/>
                </a:lnTo>
                <a:lnTo>
                  <a:pt x="37147" y="57454"/>
                </a:lnTo>
                <a:lnTo>
                  <a:pt x="38633" y="52006"/>
                </a:lnTo>
                <a:lnTo>
                  <a:pt x="38633" y="48044"/>
                </a:lnTo>
                <a:lnTo>
                  <a:pt x="37147" y="42595"/>
                </a:lnTo>
                <a:lnTo>
                  <a:pt x="31203" y="39128"/>
                </a:lnTo>
                <a:lnTo>
                  <a:pt x="22288" y="37147"/>
                </a:lnTo>
                <a:lnTo>
                  <a:pt x="16332" y="37147"/>
                </a:lnTo>
                <a:lnTo>
                  <a:pt x="7429" y="39128"/>
                </a:lnTo>
                <a:lnTo>
                  <a:pt x="1485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100330">
                <a:moveTo>
                  <a:pt x="0" y="14858"/>
                </a:moveTo>
                <a:lnTo>
                  <a:pt x="1485" y="20307"/>
                </a:lnTo>
                <a:lnTo>
                  <a:pt x="7429" y="24269"/>
                </a:lnTo>
                <a:lnTo>
                  <a:pt x="16332" y="26250"/>
                </a:lnTo>
                <a:lnTo>
                  <a:pt x="22288" y="26250"/>
                </a:lnTo>
                <a:lnTo>
                  <a:pt x="31203" y="24269"/>
                </a:lnTo>
                <a:lnTo>
                  <a:pt x="37147" y="20307"/>
                </a:lnTo>
                <a:lnTo>
                  <a:pt x="38633" y="14858"/>
                </a:lnTo>
                <a:lnTo>
                  <a:pt x="38633" y="11391"/>
                </a:lnTo>
                <a:lnTo>
                  <a:pt x="37147" y="5448"/>
                </a:lnTo>
                <a:lnTo>
                  <a:pt x="31203" y="1981"/>
                </a:lnTo>
                <a:lnTo>
                  <a:pt x="22288" y="0"/>
                </a:lnTo>
                <a:lnTo>
                  <a:pt x="16332" y="0"/>
                </a:lnTo>
                <a:lnTo>
                  <a:pt x="7429" y="1981"/>
                </a:lnTo>
                <a:lnTo>
                  <a:pt x="1485" y="5448"/>
                </a:lnTo>
                <a:lnTo>
                  <a:pt x="0" y="11391"/>
                </a:lnTo>
                <a:lnTo>
                  <a:pt x="0" y="14858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42526" y="1061110"/>
            <a:ext cx="1858645" cy="1500505"/>
          </a:xfrm>
          <a:custGeom>
            <a:avLst/>
            <a:gdLst/>
            <a:ahLst/>
            <a:cxnLst/>
            <a:rect l="l" t="t" r="r" b="b"/>
            <a:pathLst>
              <a:path w="1858645" h="1500505">
                <a:moveTo>
                  <a:pt x="1858365" y="0"/>
                </a:moveTo>
                <a:lnTo>
                  <a:pt x="0" y="0"/>
                </a:lnTo>
                <a:lnTo>
                  <a:pt x="0" y="1500263"/>
                </a:lnTo>
                <a:lnTo>
                  <a:pt x="1858365" y="1500263"/>
                </a:lnTo>
                <a:lnTo>
                  <a:pt x="1856879" y="1498777"/>
                </a:lnTo>
                <a:lnTo>
                  <a:pt x="1485" y="1498777"/>
                </a:lnTo>
                <a:lnTo>
                  <a:pt x="1485" y="1981"/>
                </a:lnTo>
                <a:lnTo>
                  <a:pt x="1856879" y="1981"/>
                </a:lnTo>
                <a:lnTo>
                  <a:pt x="185836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09250" y="8488616"/>
            <a:ext cx="38735" cy="100330"/>
          </a:xfrm>
          <a:custGeom>
            <a:avLst/>
            <a:gdLst/>
            <a:ahLst/>
            <a:cxnLst/>
            <a:rect l="l" t="t" r="r" b="b"/>
            <a:pathLst>
              <a:path w="38735" h="100329">
                <a:moveTo>
                  <a:pt x="0" y="81737"/>
                </a:moveTo>
                <a:lnTo>
                  <a:pt x="25755" y="100050"/>
                </a:lnTo>
                <a:lnTo>
                  <a:pt x="25755" y="72326"/>
                </a:lnTo>
              </a:path>
              <a:path w="38735" h="100329">
                <a:moveTo>
                  <a:pt x="0" y="81737"/>
                </a:moveTo>
                <a:lnTo>
                  <a:pt x="38633" y="81737"/>
                </a:lnTo>
              </a:path>
              <a:path w="38735" h="100329">
                <a:moveTo>
                  <a:pt x="0" y="52006"/>
                </a:moveTo>
                <a:lnTo>
                  <a:pt x="1485" y="57467"/>
                </a:lnTo>
                <a:lnTo>
                  <a:pt x="7429" y="61429"/>
                </a:lnTo>
                <a:lnTo>
                  <a:pt x="16332" y="62903"/>
                </a:lnTo>
                <a:lnTo>
                  <a:pt x="22288" y="62903"/>
                </a:lnTo>
                <a:lnTo>
                  <a:pt x="31203" y="61429"/>
                </a:lnTo>
                <a:lnTo>
                  <a:pt x="37147" y="57467"/>
                </a:lnTo>
                <a:lnTo>
                  <a:pt x="38633" y="52006"/>
                </a:lnTo>
                <a:lnTo>
                  <a:pt x="38633" y="48044"/>
                </a:lnTo>
                <a:lnTo>
                  <a:pt x="37147" y="42608"/>
                </a:lnTo>
                <a:lnTo>
                  <a:pt x="31203" y="39128"/>
                </a:lnTo>
                <a:lnTo>
                  <a:pt x="22288" y="37147"/>
                </a:lnTo>
                <a:lnTo>
                  <a:pt x="16332" y="37147"/>
                </a:lnTo>
                <a:lnTo>
                  <a:pt x="7429" y="39128"/>
                </a:lnTo>
                <a:lnTo>
                  <a:pt x="1485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100329">
                <a:moveTo>
                  <a:pt x="0" y="14859"/>
                </a:moveTo>
                <a:lnTo>
                  <a:pt x="1485" y="20320"/>
                </a:lnTo>
                <a:lnTo>
                  <a:pt x="7429" y="24269"/>
                </a:lnTo>
                <a:lnTo>
                  <a:pt x="16332" y="25768"/>
                </a:lnTo>
                <a:lnTo>
                  <a:pt x="22288" y="25768"/>
                </a:lnTo>
                <a:lnTo>
                  <a:pt x="31203" y="24269"/>
                </a:lnTo>
                <a:lnTo>
                  <a:pt x="37147" y="20320"/>
                </a:lnTo>
                <a:lnTo>
                  <a:pt x="38633" y="14859"/>
                </a:lnTo>
                <a:lnTo>
                  <a:pt x="38633" y="10909"/>
                </a:lnTo>
                <a:lnTo>
                  <a:pt x="37147" y="5461"/>
                </a:lnTo>
                <a:lnTo>
                  <a:pt x="31203" y="1993"/>
                </a:lnTo>
                <a:lnTo>
                  <a:pt x="22288" y="0"/>
                </a:lnTo>
                <a:lnTo>
                  <a:pt x="16332" y="0"/>
                </a:lnTo>
                <a:lnTo>
                  <a:pt x="7429" y="1993"/>
                </a:lnTo>
                <a:lnTo>
                  <a:pt x="1485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41199" y="842027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41199" y="1062100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1199" y="6337033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41199" y="645591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41199" y="5751601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41199" y="623996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41199" y="615774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41199" y="6086424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41199" y="6024016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41199" y="5967539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1199" y="5598553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41198" y="5382602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80953" y="5382602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41198" y="5229542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80953" y="5229542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41198" y="5110683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780953" y="5110683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41199" y="6977951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41199" y="7563408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41199" y="7384110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41199" y="7312786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41199" y="7250366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41199" y="746631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41199" y="6824903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41199" y="7193915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41199" y="6608953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41199" y="6526745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41199" y="6393002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41199" y="6706044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41199" y="761937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41199" y="7753108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41199" y="4525238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41198" y="4253319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28555" y="4253319"/>
            <a:ext cx="2071370" cy="0"/>
          </a:xfrm>
          <a:custGeom>
            <a:avLst/>
            <a:gdLst/>
            <a:ahLst/>
            <a:cxnLst/>
            <a:rect l="l" t="t" r="r" b="b"/>
            <a:pathLst>
              <a:path w="2071370">
                <a:moveTo>
                  <a:pt x="0" y="0"/>
                </a:moveTo>
                <a:lnTo>
                  <a:pt x="2071344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41198" y="5479669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780953" y="5479669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41198" y="5300370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780953" y="5300370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41198" y="5166652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780953" y="5166652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541199" y="415622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1198" y="4002697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41198" y="3883824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541198" y="3786746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41198" y="3705021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41198" y="3633698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41198" y="3570795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541198" y="3514826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541198" y="3145828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541198" y="2929864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541198" y="2847657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41198" y="3026956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41198" y="3298875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41199" y="4074020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541198" y="3940289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541198" y="4736618"/>
            <a:ext cx="2805430" cy="9525"/>
          </a:xfrm>
          <a:custGeom>
            <a:avLst/>
            <a:gdLst/>
            <a:ahLst/>
            <a:cxnLst/>
            <a:rect l="l" t="t" r="r" b="b"/>
            <a:pathLst>
              <a:path w="2805429" h="9525">
                <a:moveTo>
                  <a:pt x="0" y="9143"/>
                </a:moveTo>
                <a:lnTo>
                  <a:pt x="2805379" y="9143"/>
                </a:lnTo>
                <a:lnTo>
                  <a:pt x="2805379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780953" y="4736618"/>
            <a:ext cx="1219200" cy="9525"/>
          </a:xfrm>
          <a:custGeom>
            <a:avLst/>
            <a:gdLst/>
            <a:ahLst/>
            <a:cxnLst/>
            <a:rect l="l" t="t" r="r" b="b"/>
            <a:pathLst>
              <a:path w="1219200" h="9525">
                <a:moveTo>
                  <a:pt x="0" y="9143"/>
                </a:moveTo>
                <a:lnTo>
                  <a:pt x="1218946" y="9143"/>
                </a:lnTo>
                <a:lnTo>
                  <a:pt x="1218946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541198" y="4797158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780953" y="4797158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41199" y="7682280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541199" y="7835328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541199" y="8204327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41199" y="7932394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41199" y="8051279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541198" y="4860061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780953" y="4860061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41198" y="4931384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780953" y="4931384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541198" y="5013591"/>
            <a:ext cx="2805430" cy="0"/>
          </a:xfrm>
          <a:custGeom>
            <a:avLst/>
            <a:gdLst/>
            <a:ahLst/>
            <a:cxnLst/>
            <a:rect l="l" t="t" r="r" b="b"/>
            <a:pathLst>
              <a:path w="2805429">
                <a:moveTo>
                  <a:pt x="0" y="0"/>
                </a:moveTo>
                <a:lnTo>
                  <a:pt x="2805379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780953" y="5013591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>
                <a:moveTo>
                  <a:pt x="0" y="0"/>
                </a:moveTo>
                <a:lnTo>
                  <a:pt x="121894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541198" y="4736618"/>
            <a:ext cx="2805430" cy="9525"/>
          </a:xfrm>
          <a:custGeom>
            <a:avLst/>
            <a:gdLst/>
            <a:ahLst/>
            <a:cxnLst/>
            <a:rect l="l" t="t" r="r" b="b"/>
            <a:pathLst>
              <a:path w="2805429" h="9525">
                <a:moveTo>
                  <a:pt x="0" y="9143"/>
                </a:moveTo>
                <a:lnTo>
                  <a:pt x="2805379" y="9143"/>
                </a:lnTo>
                <a:lnTo>
                  <a:pt x="2805379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780953" y="4736618"/>
            <a:ext cx="1219200" cy="9525"/>
          </a:xfrm>
          <a:custGeom>
            <a:avLst/>
            <a:gdLst/>
            <a:ahLst/>
            <a:cxnLst/>
            <a:rect l="l" t="t" r="r" b="b"/>
            <a:pathLst>
              <a:path w="1219200" h="9525">
                <a:moveTo>
                  <a:pt x="0" y="9143"/>
                </a:moveTo>
                <a:lnTo>
                  <a:pt x="1218946" y="9143"/>
                </a:lnTo>
                <a:lnTo>
                  <a:pt x="1218946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541198" y="4372190"/>
            <a:ext cx="948690" cy="0"/>
          </a:xfrm>
          <a:custGeom>
            <a:avLst/>
            <a:gdLst/>
            <a:ahLst/>
            <a:cxnLst/>
            <a:rect l="l" t="t" r="r" b="b"/>
            <a:pathLst>
              <a:path w="948689">
                <a:moveTo>
                  <a:pt x="0" y="0"/>
                </a:moveTo>
                <a:lnTo>
                  <a:pt x="94848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27645" y="4372190"/>
            <a:ext cx="3872865" cy="0"/>
          </a:xfrm>
          <a:custGeom>
            <a:avLst/>
            <a:gdLst/>
            <a:ahLst/>
            <a:cxnLst/>
            <a:rect l="l" t="t" r="r" b="b"/>
            <a:pathLst>
              <a:path w="3872865">
                <a:moveTo>
                  <a:pt x="0" y="0"/>
                </a:moveTo>
                <a:lnTo>
                  <a:pt x="3872255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831971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831971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31971" y="4074020"/>
            <a:ext cx="0" cy="82550"/>
          </a:xfrm>
          <a:custGeom>
            <a:avLst/>
            <a:gdLst/>
            <a:ahLst/>
            <a:cxnLst/>
            <a:rect l="l" t="t" r="r" b="b"/>
            <a:pathLst>
              <a:path h="82550">
                <a:moveTo>
                  <a:pt x="0" y="8220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775990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775990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775990" y="4074020"/>
            <a:ext cx="0" cy="82550"/>
          </a:xfrm>
          <a:custGeom>
            <a:avLst/>
            <a:gdLst/>
            <a:ahLst/>
            <a:cxnLst/>
            <a:rect l="l" t="t" r="r" b="b"/>
            <a:pathLst>
              <a:path h="82550">
                <a:moveTo>
                  <a:pt x="0" y="8220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713595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713595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713595" y="1062101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309412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43249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43249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43249" y="1062101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309412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561538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61538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61538" y="1062101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309412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143020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143020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80612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80612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0279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0279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928555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928555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862195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933023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780953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684383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684383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565993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565993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413949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413949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198989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198989" y="4074020"/>
            <a:ext cx="0" cy="451484"/>
          </a:xfrm>
          <a:custGeom>
            <a:avLst/>
            <a:gdLst/>
            <a:ahLst/>
            <a:cxnLst/>
            <a:rect l="l" t="t" r="r" b="b"/>
            <a:pathLst>
              <a:path h="451485">
                <a:moveTo>
                  <a:pt x="0" y="451218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60131" y="4525238"/>
            <a:ext cx="0" cy="3895090"/>
          </a:xfrm>
          <a:custGeom>
            <a:avLst/>
            <a:gdLst/>
            <a:ahLst/>
            <a:cxnLst/>
            <a:rect l="l" t="t" r="r" b="b"/>
            <a:pathLst>
              <a:path h="3895090">
                <a:moveTo>
                  <a:pt x="0" y="3895039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760131" y="1062100"/>
            <a:ext cx="0" cy="3191510"/>
          </a:xfrm>
          <a:custGeom>
            <a:avLst/>
            <a:gdLst/>
            <a:ahLst/>
            <a:cxnLst/>
            <a:rect l="l" t="t" r="r" b="b"/>
            <a:pathLst>
              <a:path h="3191510">
                <a:moveTo>
                  <a:pt x="0" y="319121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27775" y="8400948"/>
            <a:ext cx="69215" cy="39370"/>
          </a:xfrm>
          <a:custGeom>
            <a:avLst/>
            <a:gdLst/>
            <a:ahLst/>
            <a:cxnLst/>
            <a:rect l="l" t="t" r="r" b="b"/>
            <a:pathLst>
              <a:path w="69215" h="39370">
                <a:moveTo>
                  <a:pt x="1981" y="35166"/>
                </a:moveTo>
                <a:lnTo>
                  <a:pt x="0" y="37160"/>
                </a:lnTo>
                <a:lnTo>
                  <a:pt x="1981" y="39141"/>
                </a:lnTo>
                <a:lnTo>
                  <a:pt x="3962" y="37160"/>
                </a:lnTo>
                <a:lnTo>
                  <a:pt x="1981" y="35166"/>
                </a:lnTo>
                <a:close/>
              </a:path>
              <a:path w="69215" h="39370">
                <a:moveTo>
                  <a:pt x="27736" y="0"/>
                </a:moveTo>
                <a:lnTo>
                  <a:pt x="22288" y="1981"/>
                </a:lnTo>
                <a:lnTo>
                  <a:pt x="18821" y="7442"/>
                </a:lnTo>
                <a:lnTo>
                  <a:pt x="16827" y="16840"/>
                </a:lnTo>
                <a:lnTo>
                  <a:pt x="16827" y="22301"/>
                </a:lnTo>
                <a:lnTo>
                  <a:pt x="18821" y="31711"/>
                </a:lnTo>
                <a:lnTo>
                  <a:pt x="22288" y="37160"/>
                </a:lnTo>
                <a:lnTo>
                  <a:pt x="27736" y="39141"/>
                </a:lnTo>
                <a:lnTo>
                  <a:pt x="31699" y="39141"/>
                </a:lnTo>
                <a:lnTo>
                  <a:pt x="37147" y="37160"/>
                </a:lnTo>
                <a:lnTo>
                  <a:pt x="41109" y="31711"/>
                </a:lnTo>
                <a:lnTo>
                  <a:pt x="42595" y="22301"/>
                </a:lnTo>
                <a:lnTo>
                  <a:pt x="42595" y="16840"/>
                </a:lnTo>
                <a:lnTo>
                  <a:pt x="41109" y="7442"/>
                </a:lnTo>
                <a:lnTo>
                  <a:pt x="37147" y="1981"/>
                </a:lnTo>
                <a:lnTo>
                  <a:pt x="31699" y="0"/>
                </a:lnTo>
                <a:lnTo>
                  <a:pt x="27736" y="0"/>
                </a:lnTo>
                <a:close/>
              </a:path>
              <a:path w="69215" h="39370">
                <a:moveTo>
                  <a:pt x="59423" y="7442"/>
                </a:moveTo>
                <a:lnTo>
                  <a:pt x="63398" y="5461"/>
                </a:lnTo>
                <a:lnTo>
                  <a:pt x="68846" y="0"/>
                </a:lnTo>
                <a:lnTo>
                  <a:pt x="68846" y="39141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8" name="object 128"/>
          <p:cNvGrpSpPr/>
          <p:nvPr/>
        </p:nvGrpSpPr>
        <p:grpSpPr>
          <a:xfrm>
            <a:off x="6434595" y="4717301"/>
            <a:ext cx="66675" cy="320675"/>
            <a:chOff x="1379994" y="4717300"/>
            <a:chExt cx="66675" cy="320675"/>
          </a:xfrm>
        </p:grpSpPr>
        <p:pic>
          <p:nvPicPr>
            <p:cNvPr id="129" name="object 1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9994" y="4717300"/>
              <a:ext cx="66598" cy="166649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1415770" y="4911572"/>
              <a:ext cx="26670" cy="121920"/>
            </a:xfrm>
            <a:custGeom>
              <a:avLst/>
              <a:gdLst/>
              <a:ahLst/>
              <a:cxnLst/>
              <a:rect l="l" t="t" r="r" b="b"/>
              <a:pathLst>
                <a:path w="26669" h="121920">
                  <a:moveTo>
                    <a:pt x="7429" y="39116"/>
                  </a:moveTo>
                  <a:lnTo>
                    <a:pt x="26250" y="0"/>
                  </a:lnTo>
                  <a:lnTo>
                    <a:pt x="0" y="0"/>
                  </a:lnTo>
                </a:path>
                <a:path w="26669" h="121920">
                  <a:moveTo>
                    <a:pt x="24257" y="87655"/>
                  </a:moveTo>
                  <a:lnTo>
                    <a:pt x="22288" y="84188"/>
                  </a:lnTo>
                  <a:lnTo>
                    <a:pt x="16827" y="82219"/>
                  </a:lnTo>
                  <a:lnTo>
                    <a:pt x="13373" y="82219"/>
                  </a:lnTo>
                  <a:lnTo>
                    <a:pt x="7429" y="84188"/>
                  </a:lnTo>
                  <a:lnTo>
                    <a:pt x="3962" y="89649"/>
                  </a:lnTo>
                  <a:lnTo>
                    <a:pt x="1981" y="99060"/>
                  </a:lnTo>
                  <a:lnTo>
                    <a:pt x="1981" y="108470"/>
                  </a:lnTo>
                  <a:lnTo>
                    <a:pt x="3962" y="115900"/>
                  </a:lnTo>
                  <a:lnTo>
                    <a:pt x="7429" y="119354"/>
                  </a:lnTo>
                  <a:lnTo>
                    <a:pt x="13373" y="121348"/>
                  </a:lnTo>
                  <a:lnTo>
                    <a:pt x="14859" y="121348"/>
                  </a:lnTo>
                  <a:lnTo>
                    <a:pt x="20802" y="119354"/>
                  </a:lnTo>
                  <a:lnTo>
                    <a:pt x="24257" y="115900"/>
                  </a:lnTo>
                  <a:lnTo>
                    <a:pt x="26250" y="109943"/>
                  </a:lnTo>
                  <a:lnTo>
                    <a:pt x="26250" y="108470"/>
                  </a:lnTo>
                  <a:lnTo>
                    <a:pt x="1981" y="10847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/>
          <p:nvPr/>
        </p:nvSpPr>
        <p:spPr>
          <a:xfrm>
            <a:off x="6470370" y="5090871"/>
            <a:ext cx="26670" cy="39370"/>
          </a:xfrm>
          <a:custGeom>
            <a:avLst/>
            <a:gdLst/>
            <a:ahLst/>
            <a:cxnLst/>
            <a:rect l="l" t="t" r="r" b="b"/>
            <a:pathLst>
              <a:path w="26669" h="39370">
                <a:moveTo>
                  <a:pt x="22288" y="0"/>
                </a:moveTo>
                <a:lnTo>
                  <a:pt x="3962" y="0"/>
                </a:lnTo>
                <a:lnTo>
                  <a:pt x="1981" y="16827"/>
                </a:lnTo>
                <a:lnTo>
                  <a:pt x="3962" y="14846"/>
                </a:lnTo>
                <a:lnTo>
                  <a:pt x="9410" y="12877"/>
                </a:lnTo>
                <a:lnTo>
                  <a:pt x="14859" y="12877"/>
                </a:lnTo>
                <a:lnTo>
                  <a:pt x="20802" y="14846"/>
                </a:lnTo>
                <a:lnTo>
                  <a:pt x="24257" y="18821"/>
                </a:lnTo>
                <a:lnTo>
                  <a:pt x="26250" y="24256"/>
                </a:lnTo>
                <a:lnTo>
                  <a:pt x="26250" y="27736"/>
                </a:lnTo>
                <a:lnTo>
                  <a:pt x="24257" y="33680"/>
                </a:lnTo>
                <a:lnTo>
                  <a:pt x="20802" y="37147"/>
                </a:lnTo>
                <a:lnTo>
                  <a:pt x="14859" y="39128"/>
                </a:lnTo>
                <a:lnTo>
                  <a:pt x="9410" y="39128"/>
                </a:lnTo>
                <a:lnTo>
                  <a:pt x="3962" y="37147"/>
                </a:lnTo>
                <a:lnTo>
                  <a:pt x="1981" y="35166"/>
                </a:lnTo>
                <a:lnTo>
                  <a:pt x="0" y="3168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468884" y="5209743"/>
            <a:ext cx="27940" cy="39370"/>
          </a:xfrm>
          <a:custGeom>
            <a:avLst/>
            <a:gdLst/>
            <a:ahLst/>
            <a:cxnLst/>
            <a:rect l="l" t="t" r="r" b="b"/>
            <a:pathLst>
              <a:path w="27940" h="39370">
                <a:moveTo>
                  <a:pt x="18313" y="0"/>
                </a:moveTo>
                <a:lnTo>
                  <a:pt x="0" y="26250"/>
                </a:lnTo>
                <a:lnTo>
                  <a:pt x="27736" y="26250"/>
                </a:lnTo>
              </a:path>
              <a:path w="27940" h="39370">
                <a:moveTo>
                  <a:pt x="18313" y="0"/>
                </a:moveTo>
                <a:lnTo>
                  <a:pt x="18313" y="3912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470370" y="5363274"/>
            <a:ext cx="26670" cy="38735"/>
          </a:xfrm>
          <a:custGeom>
            <a:avLst/>
            <a:gdLst/>
            <a:ahLst/>
            <a:cxnLst/>
            <a:rect l="l" t="t" r="r" b="b"/>
            <a:pathLst>
              <a:path w="26669" h="38735">
                <a:moveTo>
                  <a:pt x="3962" y="0"/>
                </a:moveTo>
                <a:lnTo>
                  <a:pt x="24257" y="0"/>
                </a:lnTo>
                <a:lnTo>
                  <a:pt x="13373" y="14858"/>
                </a:lnTo>
                <a:lnTo>
                  <a:pt x="18821" y="14858"/>
                </a:lnTo>
                <a:lnTo>
                  <a:pt x="22288" y="16357"/>
                </a:lnTo>
                <a:lnTo>
                  <a:pt x="24257" y="18338"/>
                </a:lnTo>
                <a:lnTo>
                  <a:pt x="26250" y="23774"/>
                </a:lnTo>
                <a:lnTo>
                  <a:pt x="26250" y="27749"/>
                </a:lnTo>
                <a:lnTo>
                  <a:pt x="24257" y="33197"/>
                </a:lnTo>
                <a:lnTo>
                  <a:pt x="20802" y="36652"/>
                </a:lnTo>
                <a:lnTo>
                  <a:pt x="14859" y="38633"/>
                </a:lnTo>
                <a:lnTo>
                  <a:pt x="9410" y="38633"/>
                </a:lnTo>
                <a:lnTo>
                  <a:pt x="3962" y="36652"/>
                </a:lnTo>
                <a:lnTo>
                  <a:pt x="1981" y="35178"/>
                </a:lnTo>
                <a:lnTo>
                  <a:pt x="0" y="3120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470370" y="5579237"/>
            <a:ext cx="26670" cy="38735"/>
          </a:xfrm>
          <a:custGeom>
            <a:avLst/>
            <a:gdLst/>
            <a:ahLst/>
            <a:cxnLst/>
            <a:rect l="l" t="t" r="r" b="b"/>
            <a:pathLst>
              <a:path w="26669" h="38735">
                <a:moveTo>
                  <a:pt x="1981" y="8902"/>
                </a:moveTo>
                <a:lnTo>
                  <a:pt x="1981" y="7416"/>
                </a:lnTo>
                <a:lnTo>
                  <a:pt x="3962" y="3467"/>
                </a:lnTo>
                <a:lnTo>
                  <a:pt x="5943" y="1485"/>
                </a:lnTo>
                <a:lnTo>
                  <a:pt x="9410" y="0"/>
                </a:lnTo>
                <a:lnTo>
                  <a:pt x="16827" y="0"/>
                </a:lnTo>
                <a:lnTo>
                  <a:pt x="20802" y="1485"/>
                </a:lnTo>
                <a:lnTo>
                  <a:pt x="22288" y="3467"/>
                </a:lnTo>
                <a:lnTo>
                  <a:pt x="24257" y="7416"/>
                </a:lnTo>
                <a:lnTo>
                  <a:pt x="24257" y="10896"/>
                </a:lnTo>
                <a:lnTo>
                  <a:pt x="22288" y="14846"/>
                </a:lnTo>
                <a:lnTo>
                  <a:pt x="18821" y="20307"/>
                </a:lnTo>
                <a:lnTo>
                  <a:pt x="0" y="38620"/>
                </a:lnTo>
                <a:lnTo>
                  <a:pt x="26250" y="3862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454025" y="6805601"/>
            <a:ext cx="43180" cy="38735"/>
          </a:xfrm>
          <a:custGeom>
            <a:avLst/>
            <a:gdLst/>
            <a:ahLst/>
            <a:cxnLst/>
            <a:rect l="l" t="t" r="r" b="b"/>
            <a:pathLst>
              <a:path w="43180" h="38734">
                <a:moveTo>
                  <a:pt x="1485" y="35153"/>
                </a:moveTo>
                <a:lnTo>
                  <a:pt x="0" y="37147"/>
                </a:lnTo>
                <a:lnTo>
                  <a:pt x="1485" y="38633"/>
                </a:lnTo>
                <a:lnTo>
                  <a:pt x="3467" y="37147"/>
                </a:lnTo>
                <a:lnTo>
                  <a:pt x="1485" y="35153"/>
                </a:lnTo>
                <a:close/>
              </a:path>
              <a:path w="43180" h="38734">
                <a:moveTo>
                  <a:pt x="18326" y="8915"/>
                </a:moveTo>
                <a:lnTo>
                  <a:pt x="18326" y="7429"/>
                </a:lnTo>
                <a:lnTo>
                  <a:pt x="20307" y="3454"/>
                </a:lnTo>
                <a:lnTo>
                  <a:pt x="22288" y="1473"/>
                </a:lnTo>
                <a:lnTo>
                  <a:pt x="25755" y="0"/>
                </a:lnTo>
                <a:lnTo>
                  <a:pt x="33172" y="0"/>
                </a:lnTo>
                <a:lnTo>
                  <a:pt x="37147" y="1473"/>
                </a:lnTo>
                <a:lnTo>
                  <a:pt x="38633" y="3454"/>
                </a:lnTo>
                <a:lnTo>
                  <a:pt x="40601" y="7429"/>
                </a:lnTo>
                <a:lnTo>
                  <a:pt x="40601" y="10896"/>
                </a:lnTo>
                <a:lnTo>
                  <a:pt x="38633" y="14858"/>
                </a:lnTo>
                <a:lnTo>
                  <a:pt x="35166" y="20294"/>
                </a:lnTo>
                <a:lnTo>
                  <a:pt x="16344" y="38633"/>
                </a:lnTo>
                <a:lnTo>
                  <a:pt x="42595" y="3863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454025" y="6589649"/>
            <a:ext cx="43180" cy="38735"/>
          </a:xfrm>
          <a:custGeom>
            <a:avLst/>
            <a:gdLst/>
            <a:ahLst/>
            <a:cxnLst/>
            <a:rect l="l" t="t" r="r" b="b"/>
            <a:pathLst>
              <a:path w="43180" h="38734">
                <a:moveTo>
                  <a:pt x="1485" y="35166"/>
                </a:moveTo>
                <a:lnTo>
                  <a:pt x="0" y="37147"/>
                </a:lnTo>
                <a:lnTo>
                  <a:pt x="1485" y="38633"/>
                </a:lnTo>
                <a:lnTo>
                  <a:pt x="3467" y="37147"/>
                </a:lnTo>
                <a:lnTo>
                  <a:pt x="1485" y="35166"/>
                </a:lnTo>
                <a:close/>
              </a:path>
              <a:path w="43180" h="38734">
                <a:moveTo>
                  <a:pt x="20307" y="0"/>
                </a:moveTo>
                <a:lnTo>
                  <a:pt x="40601" y="0"/>
                </a:lnTo>
                <a:lnTo>
                  <a:pt x="29717" y="14858"/>
                </a:lnTo>
                <a:lnTo>
                  <a:pt x="35166" y="14858"/>
                </a:lnTo>
                <a:lnTo>
                  <a:pt x="38633" y="16344"/>
                </a:lnTo>
                <a:lnTo>
                  <a:pt x="40601" y="18326"/>
                </a:lnTo>
                <a:lnTo>
                  <a:pt x="42595" y="23761"/>
                </a:lnTo>
                <a:lnTo>
                  <a:pt x="42595" y="27724"/>
                </a:lnTo>
                <a:lnTo>
                  <a:pt x="40601" y="33185"/>
                </a:lnTo>
                <a:lnTo>
                  <a:pt x="37147" y="37147"/>
                </a:lnTo>
                <a:lnTo>
                  <a:pt x="31203" y="38633"/>
                </a:lnTo>
                <a:lnTo>
                  <a:pt x="25755" y="38633"/>
                </a:lnTo>
                <a:lnTo>
                  <a:pt x="20307" y="37147"/>
                </a:lnTo>
                <a:lnTo>
                  <a:pt x="18326" y="35166"/>
                </a:lnTo>
                <a:lnTo>
                  <a:pt x="16344" y="3120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452032" y="6436105"/>
            <a:ext cx="45085" cy="39370"/>
          </a:xfrm>
          <a:custGeom>
            <a:avLst/>
            <a:gdLst/>
            <a:ahLst/>
            <a:cxnLst/>
            <a:rect l="l" t="t" r="r" b="b"/>
            <a:pathLst>
              <a:path w="45084" h="39370">
                <a:moveTo>
                  <a:pt x="1993" y="35166"/>
                </a:moveTo>
                <a:lnTo>
                  <a:pt x="0" y="37147"/>
                </a:lnTo>
                <a:lnTo>
                  <a:pt x="1993" y="39128"/>
                </a:lnTo>
                <a:lnTo>
                  <a:pt x="3479" y="37147"/>
                </a:lnTo>
                <a:lnTo>
                  <a:pt x="1993" y="35166"/>
                </a:lnTo>
                <a:close/>
              </a:path>
              <a:path w="45084" h="39370">
                <a:moveTo>
                  <a:pt x="35166" y="0"/>
                </a:moveTo>
                <a:lnTo>
                  <a:pt x="16852" y="26238"/>
                </a:lnTo>
                <a:lnTo>
                  <a:pt x="44589" y="26238"/>
                </a:lnTo>
              </a:path>
              <a:path w="45084" h="39370">
                <a:moveTo>
                  <a:pt x="35166" y="0"/>
                </a:moveTo>
                <a:lnTo>
                  <a:pt x="35166" y="3912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454025" y="6317234"/>
            <a:ext cx="43180" cy="39370"/>
          </a:xfrm>
          <a:custGeom>
            <a:avLst/>
            <a:gdLst/>
            <a:ahLst/>
            <a:cxnLst/>
            <a:rect l="l" t="t" r="r" b="b"/>
            <a:pathLst>
              <a:path w="43180" h="39370">
                <a:moveTo>
                  <a:pt x="1485" y="35648"/>
                </a:moveTo>
                <a:lnTo>
                  <a:pt x="0" y="37134"/>
                </a:lnTo>
                <a:lnTo>
                  <a:pt x="1485" y="39128"/>
                </a:lnTo>
                <a:lnTo>
                  <a:pt x="3467" y="37134"/>
                </a:lnTo>
                <a:lnTo>
                  <a:pt x="1485" y="35648"/>
                </a:lnTo>
                <a:close/>
              </a:path>
              <a:path w="43180" h="39370">
                <a:moveTo>
                  <a:pt x="38633" y="0"/>
                </a:moveTo>
                <a:lnTo>
                  <a:pt x="20307" y="0"/>
                </a:lnTo>
                <a:lnTo>
                  <a:pt x="18326" y="16840"/>
                </a:lnTo>
                <a:lnTo>
                  <a:pt x="20307" y="14859"/>
                </a:lnTo>
                <a:lnTo>
                  <a:pt x="25755" y="13360"/>
                </a:lnTo>
                <a:lnTo>
                  <a:pt x="31203" y="13360"/>
                </a:lnTo>
                <a:lnTo>
                  <a:pt x="37147" y="14859"/>
                </a:lnTo>
                <a:lnTo>
                  <a:pt x="40601" y="18821"/>
                </a:lnTo>
                <a:lnTo>
                  <a:pt x="42595" y="24269"/>
                </a:lnTo>
                <a:lnTo>
                  <a:pt x="42595" y="28219"/>
                </a:lnTo>
                <a:lnTo>
                  <a:pt x="40601" y="33667"/>
                </a:lnTo>
                <a:lnTo>
                  <a:pt x="37147" y="37134"/>
                </a:lnTo>
                <a:lnTo>
                  <a:pt x="31203" y="39128"/>
                </a:lnTo>
                <a:lnTo>
                  <a:pt x="25755" y="39128"/>
                </a:lnTo>
                <a:lnTo>
                  <a:pt x="20307" y="37134"/>
                </a:lnTo>
                <a:lnTo>
                  <a:pt x="18326" y="35648"/>
                </a:lnTo>
                <a:lnTo>
                  <a:pt x="16344" y="3169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454025" y="5948235"/>
            <a:ext cx="43180" cy="311150"/>
          </a:xfrm>
          <a:custGeom>
            <a:avLst/>
            <a:gdLst/>
            <a:ahLst/>
            <a:cxnLst/>
            <a:rect l="l" t="t" r="r" b="b"/>
            <a:pathLst>
              <a:path w="43180" h="311150">
                <a:moveTo>
                  <a:pt x="1485" y="307085"/>
                </a:moveTo>
                <a:lnTo>
                  <a:pt x="0" y="309067"/>
                </a:lnTo>
                <a:lnTo>
                  <a:pt x="1485" y="311048"/>
                </a:lnTo>
                <a:lnTo>
                  <a:pt x="3467" y="309067"/>
                </a:lnTo>
                <a:lnTo>
                  <a:pt x="1485" y="307085"/>
                </a:lnTo>
                <a:close/>
              </a:path>
              <a:path w="43180" h="311150">
                <a:moveTo>
                  <a:pt x="40601" y="277863"/>
                </a:moveTo>
                <a:lnTo>
                  <a:pt x="38633" y="273888"/>
                </a:lnTo>
                <a:lnTo>
                  <a:pt x="33172" y="271906"/>
                </a:lnTo>
                <a:lnTo>
                  <a:pt x="29717" y="271906"/>
                </a:lnTo>
                <a:lnTo>
                  <a:pt x="23774" y="273888"/>
                </a:lnTo>
                <a:lnTo>
                  <a:pt x="20307" y="279349"/>
                </a:lnTo>
                <a:lnTo>
                  <a:pt x="18326" y="288747"/>
                </a:lnTo>
                <a:lnTo>
                  <a:pt x="18326" y="298170"/>
                </a:lnTo>
                <a:lnTo>
                  <a:pt x="20307" y="305587"/>
                </a:lnTo>
                <a:lnTo>
                  <a:pt x="23774" y="309067"/>
                </a:lnTo>
                <a:lnTo>
                  <a:pt x="29717" y="311048"/>
                </a:lnTo>
                <a:lnTo>
                  <a:pt x="31203" y="311048"/>
                </a:lnTo>
                <a:lnTo>
                  <a:pt x="37147" y="309067"/>
                </a:lnTo>
                <a:lnTo>
                  <a:pt x="40601" y="305587"/>
                </a:lnTo>
                <a:lnTo>
                  <a:pt x="42595" y="299656"/>
                </a:lnTo>
                <a:lnTo>
                  <a:pt x="42595" y="298170"/>
                </a:lnTo>
                <a:lnTo>
                  <a:pt x="18326" y="298170"/>
                </a:lnTo>
              </a:path>
              <a:path w="43180" h="311150">
                <a:moveTo>
                  <a:pt x="1485" y="225361"/>
                </a:moveTo>
                <a:lnTo>
                  <a:pt x="0" y="226834"/>
                </a:lnTo>
                <a:lnTo>
                  <a:pt x="1485" y="228828"/>
                </a:lnTo>
                <a:lnTo>
                  <a:pt x="3467" y="226834"/>
                </a:lnTo>
                <a:lnTo>
                  <a:pt x="1485" y="225361"/>
                </a:lnTo>
                <a:close/>
              </a:path>
              <a:path w="43180" h="311150">
                <a:moveTo>
                  <a:pt x="23774" y="228828"/>
                </a:moveTo>
                <a:lnTo>
                  <a:pt x="42595" y="189699"/>
                </a:lnTo>
                <a:lnTo>
                  <a:pt x="16344" y="189699"/>
                </a:lnTo>
              </a:path>
              <a:path w="43180" h="311150">
                <a:moveTo>
                  <a:pt x="1485" y="154038"/>
                </a:moveTo>
                <a:lnTo>
                  <a:pt x="0" y="156006"/>
                </a:lnTo>
                <a:lnTo>
                  <a:pt x="1485" y="157987"/>
                </a:lnTo>
                <a:lnTo>
                  <a:pt x="3467" y="156006"/>
                </a:lnTo>
                <a:lnTo>
                  <a:pt x="1485" y="154038"/>
                </a:lnTo>
                <a:close/>
              </a:path>
              <a:path w="43180" h="311150">
                <a:moveTo>
                  <a:pt x="25755" y="118859"/>
                </a:moveTo>
                <a:lnTo>
                  <a:pt x="20307" y="120853"/>
                </a:lnTo>
                <a:lnTo>
                  <a:pt x="18326" y="124320"/>
                </a:lnTo>
                <a:lnTo>
                  <a:pt x="18326" y="128282"/>
                </a:lnTo>
                <a:lnTo>
                  <a:pt x="20307" y="131749"/>
                </a:lnTo>
                <a:lnTo>
                  <a:pt x="23774" y="133718"/>
                </a:lnTo>
                <a:lnTo>
                  <a:pt x="31203" y="135712"/>
                </a:lnTo>
                <a:lnTo>
                  <a:pt x="37147" y="137198"/>
                </a:lnTo>
                <a:lnTo>
                  <a:pt x="40601" y="141147"/>
                </a:lnTo>
                <a:lnTo>
                  <a:pt x="42595" y="144627"/>
                </a:lnTo>
                <a:lnTo>
                  <a:pt x="42595" y="150558"/>
                </a:lnTo>
                <a:lnTo>
                  <a:pt x="40601" y="154038"/>
                </a:lnTo>
                <a:lnTo>
                  <a:pt x="38633" y="156006"/>
                </a:lnTo>
                <a:lnTo>
                  <a:pt x="33172" y="157987"/>
                </a:lnTo>
                <a:lnTo>
                  <a:pt x="25755" y="157987"/>
                </a:lnTo>
                <a:lnTo>
                  <a:pt x="20307" y="156006"/>
                </a:lnTo>
                <a:lnTo>
                  <a:pt x="18326" y="154038"/>
                </a:lnTo>
                <a:lnTo>
                  <a:pt x="16344" y="150558"/>
                </a:lnTo>
                <a:lnTo>
                  <a:pt x="16344" y="144627"/>
                </a:lnTo>
                <a:lnTo>
                  <a:pt x="18326" y="141147"/>
                </a:lnTo>
                <a:lnTo>
                  <a:pt x="22288" y="137198"/>
                </a:lnTo>
                <a:lnTo>
                  <a:pt x="27736" y="135712"/>
                </a:lnTo>
                <a:lnTo>
                  <a:pt x="35166" y="133718"/>
                </a:lnTo>
                <a:lnTo>
                  <a:pt x="38633" y="131749"/>
                </a:lnTo>
                <a:lnTo>
                  <a:pt x="40601" y="128282"/>
                </a:lnTo>
                <a:lnTo>
                  <a:pt x="40601" y="124320"/>
                </a:lnTo>
                <a:lnTo>
                  <a:pt x="38633" y="120853"/>
                </a:lnTo>
                <a:lnTo>
                  <a:pt x="33172" y="118859"/>
                </a:lnTo>
                <a:lnTo>
                  <a:pt x="25755" y="118859"/>
                </a:lnTo>
                <a:close/>
              </a:path>
              <a:path w="43180" h="311150">
                <a:moveTo>
                  <a:pt x="3467" y="91135"/>
                </a:moveTo>
                <a:lnTo>
                  <a:pt x="1485" y="93103"/>
                </a:lnTo>
                <a:lnTo>
                  <a:pt x="3467" y="95084"/>
                </a:lnTo>
                <a:lnTo>
                  <a:pt x="5448" y="93103"/>
                </a:lnTo>
                <a:lnTo>
                  <a:pt x="3467" y="91135"/>
                </a:lnTo>
                <a:close/>
              </a:path>
              <a:path w="43180" h="311150">
                <a:moveTo>
                  <a:pt x="42595" y="68846"/>
                </a:moveTo>
                <a:lnTo>
                  <a:pt x="18326" y="68846"/>
                </a:lnTo>
                <a:lnTo>
                  <a:pt x="18326" y="67360"/>
                </a:lnTo>
                <a:lnTo>
                  <a:pt x="20307" y="61417"/>
                </a:lnTo>
                <a:lnTo>
                  <a:pt x="23774" y="57937"/>
                </a:lnTo>
                <a:lnTo>
                  <a:pt x="29717" y="55956"/>
                </a:lnTo>
                <a:lnTo>
                  <a:pt x="31203" y="55956"/>
                </a:lnTo>
                <a:lnTo>
                  <a:pt x="37147" y="57937"/>
                </a:lnTo>
                <a:lnTo>
                  <a:pt x="40601" y="61417"/>
                </a:lnTo>
                <a:lnTo>
                  <a:pt x="42595" y="68846"/>
                </a:lnTo>
                <a:lnTo>
                  <a:pt x="42595" y="78257"/>
                </a:lnTo>
                <a:lnTo>
                  <a:pt x="40601" y="87655"/>
                </a:lnTo>
                <a:lnTo>
                  <a:pt x="37147" y="93103"/>
                </a:lnTo>
                <a:lnTo>
                  <a:pt x="31203" y="95084"/>
                </a:lnTo>
                <a:lnTo>
                  <a:pt x="27736" y="95084"/>
                </a:lnTo>
                <a:lnTo>
                  <a:pt x="22288" y="93103"/>
                </a:lnTo>
                <a:lnTo>
                  <a:pt x="20307" y="89649"/>
                </a:lnTo>
              </a:path>
              <a:path w="43180" h="311150">
                <a:moveTo>
                  <a:pt x="33172" y="7429"/>
                </a:moveTo>
                <a:lnTo>
                  <a:pt x="37147" y="5448"/>
                </a:lnTo>
                <a:lnTo>
                  <a:pt x="42595" y="0"/>
                </a:lnTo>
                <a:lnTo>
                  <a:pt x="42595" y="39115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object 1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12307" y="7170014"/>
            <a:ext cx="88887" cy="167157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6416878" y="7364794"/>
            <a:ext cx="80010" cy="38735"/>
          </a:xfrm>
          <a:custGeom>
            <a:avLst/>
            <a:gdLst/>
            <a:ahLst/>
            <a:cxnLst/>
            <a:rect l="l" t="t" r="r" b="b"/>
            <a:pathLst>
              <a:path w="80009" h="38734">
                <a:moveTo>
                  <a:pt x="1485" y="35166"/>
                </a:moveTo>
                <a:lnTo>
                  <a:pt x="0" y="37147"/>
                </a:lnTo>
                <a:lnTo>
                  <a:pt x="1485" y="38620"/>
                </a:lnTo>
                <a:lnTo>
                  <a:pt x="3467" y="37147"/>
                </a:lnTo>
                <a:lnTo>
                  <a:pt x="1485" y="35166"/>
                </a:lnTo>
                <a:close/>
              </a:path>
              <a:path w="80009" h="38734">
                <a:moveTo>
                  <a:pt x="27724" y="0"/>
                </a:moveTo>
                <a:lnTo>
                  <a:pt x="22288" y="1473"/>
                </a:lnTo>
                <a:lnTo>
                  <a:pt x="18326" y="7429"/>
                </a:lnTo>
                <a:lnTo>
                  <a:pt x="16344" y="16332"/>
                </a:lnTo>
                <a:lnTo>
                  <a:pt x="16344" y="22288"/>
                </a:lnTo>
                <a:lnTo>
                  <a:pt x="18326" y="31203"/>
                </a:lnTo>
                <a:lnTo>
                  <a:pt x="22288" y="37147"/>
                </a:lnTo>
                <a:lnTo>
                  <a:pt x="27724" y="38620"/>
                </a:lnTo>
                <a:lnTo>
                  <a:pt x="31191" y="38620"/>
                </a:lnTo>
                <a:lnTo>
                  <a:pt x="37147" y="37147"/>
                </a:lnTo>
                <a:lnTo>
                  <a:pt x="40614" y="31203"/>
                </a:lnTo>
                <a:lnTo>
                  <a:pt x="42595" y="22288"/>
                </a:lnTo>
                <a:lnTo>
                  <a:pt x="42595" y="16332"/>
                </a:lnTo>
                <a:lnTo>
                  <a:pt x="40614" y="7429"/>
                </a:lnTo>
                <a:lnTo>
                  <a:pt x="37147" y="1473"/>
                </a:lnTo>
                <a:lnTo>
                  <a:pt x="31191" y="0"/>
                </a:lnTo>
                <a:lnTo>
                  <a:pt x="27724" y="0"/>
                </a:lnTo>
                <a:close/>
              </a:path>
              <a:path w="80009" h="38734">
                <a:moveTo>
                  <a:pt x="60921" y="38620"/>
                </a:moveTo>
                <a:lnTo>
                  <a:pt x="79743" y="0"/>
                </a:lnTo>
                <a:lnTo>
                  <a:pt x="5349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416878" y="7446518"/>
            <a:ext cx="80010" cy="39370"/>
          </a:xfrm>
          <a:custGeom>
            <a:avLst/>
            <a:gdLst/>
            <a:ahLst/>
            <a:cxnLst/>
            <a:rect l="l" t="t" r="r" b="b"/>
            <a:pathLst>
              <a:path w="80009" h="39370">
                <a:moveTo>
                  <a:pt x="1485" y="35648"/>
                </a:moveTo>
                <a:lnTo>
                  <a:pt x="0" y="37147"/>
                </a:lnTo>
                <a:lnTo>
                  <a:pt x="1485" y="39128"/>
                </a:lnTo>
                <a:lnTo>
                  <a:pt x="3467" y="37147"/>
                </a:lnTo>
                <a:lnTo>
                  <a:pt x="1485" y="35648"/>
                </a:lnTo>
                <a:close/>
              </a:path>
              <a:path w="80009" h="39370">
                <a:moveTo>
                  <a:pt x="27724" y="0"/>
                </a:moveTo>
                <a:lnTo>
                  <a:pt x="22288" y="1981"/>
                </a:lnTo>
                <a:lnTo>
                  <a:pt x="18326" y="7429"/>
                </a:lnTo>
                <a:lnTo>
                  <a:pt x="16344" y="16840"/>
                </a:lnTo>
                <a:lnTo>
                  <a:pt x="16344" y="22275"/>
                </a:lnTo>
                <a:lnTo>
                  <a:pt x="18326" y="31699"/>
                </a:lnTo>
                <a:lnTo>
                  <a:pt x="22288" y="37147"/>
                </a:lnTo>
                <a:lnTo>
                  <a:pt x="27724" y="39128"/>
                </a:lnTo>
                <a:lnTo>
                  <a:pt x="31191" y="39128"/>
                </a:lnTo>
                <a:lnTo>
                  <a:pt x="37147" y="37147"/>
                </a:lnTo>
                <a:lnTo>
                  <a:pt x="40614" y="31699"/>
                </a:lnTo>
                <a:lnTo>
                  <a:pt x="42595" y="22275"/>
                </a:lnTo>
                <a:lnTo>
                  <a:pt x="42595" y="16840"/>
                </a:lnTo>
                <a:lnTo>
                  <a:pt x="40614" y="7429"/>
                </a:lnTo>
                <a:lnTo>
                  <a:pt x="37147" y="1981"/>
                </a:lnTo>
                <a:lnTo>
                  <a:pt x="31191" y="0"/>
                </a:lnTo>
                <a:lnTo>
                  <a:pt x="27724" y="0"/>
                </a:lnTo>
                <a:close/>
              </a:path>
              <a:path w="80009" h="39370">
                <a:moveTo>
                  <a:pt x="77749" y="5930"/>
                </a:moveTo>
                <a:lnTo>
                  <a:pt x="75780" y="1981"/>
                </a:lnTo>
                <a:lnTo>
                  <a:pt x="70319" y="0"/>
                </a:lnTo>
                <a:lnTo>
                  <a:pt x="66865" y="0"/>
                </a:lnTo>
                <a:lnTo>
                  <a:pt x="60921" y="1981"/>
                </a:lnTo>
                <a:lnTo>
                  <a:pt x="57454" y="7429"/>
                </a:lnTo>
                <a:lnTo>
                  <a:pt x="55473" y="16840"/>
                </a:lnTo>
                <a:lnTo>
                  <a:pt x="55473" y="26250"/>
                </a:lnTo>
                <a:lnTo>
                  <a:pt x="57454" y="33667"/>
                </a:lnTo>
                <a:lnTo>
                  <a:pt x="60921" y="37147"/>
                </a:lnTo>
                <a:lnTo>
                  <a:pt x="66865" y="39128"/>
                </a:lnTo>
                <a:lnTo>
                  <a:pt x="68351" y="39128"/>
                </a:lnTo>
                <a:lnTo>
                  <a:pt x="74294" y="37147"/>
                </a:lnTo>
                <a:lnTo>
                  <a:pt x="77749" y="33667"/>
                </a:lnTo>
                <a:lnTo>
                  <a:pt x="79743" y="28232"/>
                </a:lnTo>
                <a:lnTo>
                  <a:pt x="79743" y="26250"/>
                </a:lnTo>
                <a:lnTo>
                  <a:pt x="55473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416878" y="7543596"/>
            <a:ext cx="80010" cy="39370"/>
          </a:xfrm>
          <a:custGeom>
            <a:avLst/>
            <a:gdLst/>
            <a:ahLst/>
            <a:cxnLst/>
            <a:rect l="l" t="t" r="r" b="b"/>
            <a:pathLst>
              <a:path w="80009" h="39370">
                <a:moveTo>
                  <a:pt x="1485" y="35661"/>
                </a:moveTo>
                <a:lnTo>
                  <a:pt x="0" y="37147"/>
                </a:lnTo>
                <a:lnTo>
                  <a:pt x="1485" y="39128"/>
                </a:lnTo>
                <a:lnTo>
                  <a:pt x="3467" y="37147"/>
                </a:lnTo>
                <a:lnTo>
                  <a:pt x="1485" y="35661"/>
                </a:lnTo>
                <a:close/>
              </a:path>
              <a:path w="80009" h="39370">
                <a:moveTo>
                  <a:pt x="27724" y="0"/>
                </a:moveTo>
                <a:lnTo>
                  <a:pt x="22288" y="1981"/>
                </a:lnTo>
                <a:lnTo>
                  <a:pt x="18326" y="7416"/>
                </a:lnTo>
                <a:lnTo>
                  <a:pt x="16344" y="16840"/>
                </a:lnTo>
                <a:lnTo>
                  <a:pt x="16344" y="22288"/>
                </a:lnTo>
                <a:lnTo>
                  <a:pt x="18326" y="31686"/>
                </a:lnTo>
                <a:lnTo>
                  <a:pt x="22288" y="37147"/>
                </a:lnTo>
                <a:lnTo>
                  <a:pt x="27724" y="39128"/>
                </a:lnTo>
                <a:lnTo>
                  <a:pt x="31191" y="39128"/>
                </a:lnTo>
                <a:lnTo>
                  <a:pt x="37147" y="37147"/>
                </a:lnTo>
                <a:lnTo>
                  <a:pt x="40614" y="31686"/>
                </a:lnTo>
                <a:lnTo>
                  <a:pt x="42595" y="22288"/>
                </a:lnTo>
                <a:lnTo>
                  <a:pt x="42595" y="16840"/>
                </a:lnTo>
                <a:lnTo>
                  <a:pt x="40614" y="7416"/>
                </a:lnTo>
                <a:lnTo>
                  <a:pt x="37147" y="1981"/>
                </a:lnTo>
                <a:lnTo>
                  <a:pt x="31191" y="0"/>
                </a:lnTo>
                <a:lnTo>
                  <a:pt x="27724" y="0"/>
                </a:lnTo>
                <a:close/>
              </a:path>
              <a:path w="80009" h="39370">
                <a:moveTo>
                  <a:pt x="75780" y="0"/>
                </a:moveTo>
                <a:lnTo>
                  <a:pt x="57454" y="0"/>
                </a:lnTo>
                <a:lnTo>
                  <a:pt x="55473" y="16840"/>
                </a:lnTo>
                <a:lnTo>
                  <a:pt x="57454" y="14859"/>
                </a:lnTo>
                <a:lnTo>
                  <a:pt x="62903" y="13373"/>
                </a:lnTo>
                <a:lnTo>
                  <a:pt x="68351" y="13373"/>
                </a:lnTo>
                <a:lnTo>
                  <a:pt x="74294" y="14859"/>
                </a:lnTo>
                <a:lnTo>
                  <a:pt x="77749" y="18821"/>
                </a:lnTo>
                <a:lnTo>
                  <a:pt x="79743" y="24257"/>
                </a:lnTo>
                <a:lnTo>
                  <a:pt x="79743" y="28232"/>
                </a:lnTo>
                <a:lnTo>
                  <a:pt x="77749" y="33667"/>
                </a:lnTo>
                <a:lnTo>
                  <a:pt x="74294" y="37147"/>
                </a:lnTo>
                <a:lnTo>
                  <a:pt x="68351" y="39128"/>
                </a:lnTo>
                <a:lnTo>
                  <a:pt x="62903" y="39128"/>
                </a:lnTo>
                <a:lnTo>
                  <a:pt x="57454" y="37147"/>
                </a:lnTo>
                <a:lnTo>
                  <a:pt x="55473" y="35661"/>
                </a:lnTo>
                <a:lnTo>
                  <a:pt x="53492" y="3168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14898" y="7662468"/>
            <a:ext cx="81915" cy="39370"/>
          </a:xfrm>
          <a:custGeom>
            <a:avLst/>
            <a:gdLst/>
            <a:ahLst/>
            <a:cxnLst/>
            <a:rect l="l" t="t" r="r" b="b"/>
            <a:pathLst>
              <a:path w="81915" h="39370">
                <a:moveTo>
                  <a:pt x="1981" y="35661"/>
                </a:moveTo>
                <a:lnTo>
                  <a:pt x="0" y="37134"/>
                </a:lnTo>
                <a:lnTo>
                  <a:pt x="1981" y="39128"/>
                </a:lnTo>
                <a:lnTo>
                  <a:pt x="3467" y="37134"/>
                </a:lnTo>
                <a:lnTo>
                  <a:pt x="1981" y="35661"/>
                </a:lnTo>
                <a:close/>
              </a:path>
              <a:path w="81915" h="39370">
                <a:moveTo>
                  <a:pt x="27736" y="0"/>
                </a:moveTo>
                <a:lnTo>
                  <a:pt x="22288" y="1981"/>
                </a:lnTo>
                <a:lnTo>
                  <a:pt x="18326" y="7416"/>
                </a:lnTo>
                <a:lnTo>
                  <a:pt x="16840" y="16840"/>
                </a:lnTo>
                <a:lnTo>
                  <a:pt x="16840" y="22275"/>
                </a:lnTo>
                <a:lnTo>
                  <a:pt x="18326" y="31699"/>
                </a:lnTo>
                <a:lnTo>
                  <a:pt x="22288" y="37134"/>
                </a:lnTo>
                <a:lnTo>
                  <a:pt x="27736" y="39128"/>
                </a:lnTo>
                <a:lnTo>
                  <a:pt x="31699" y="39128"/>
                </a:lnTo>
                <a:lnTo>
                  <a:pt x="37134" y="37134"/>
                </a:lnTo>
                <a:lnTo>
                  <a:pt x="40614" y="31699"/>
                </a:lnTo>
                <a:lnTo>
                  <a:pt x="42595" y="22275"/>
                </a:lnTo>
                <a:lnTo>
                  <a:pt x="42595" y="16840"/>
                </a:lnTo>
                <a:lnTo>
                  <a:pt x="40614" y="7416"/>
                </a:lnTo>
                <a:lnTo>
                  <a:pt x="37134" y="1981"/>
                </a:lnTo>
                <a:lnTo>
                  <a:pt x="31699" y="0"/>
                </a:lnTo>
                <a:lnTo>
                  <a:pt x="27736" y="0"/>
                </a:lnTo>
                <a:close/>
              </a:path>
              <a:path w="81915" h="39370">
                <a:moveTo>
                  <a:pt x="72301" y="0"/>
                </a:moveTo>
                <a:lnTo>
                  <a:pt x="53987" y="26250"/>
                </a:lnTo>
                <a:lnTo>
                  <a:pt x="81724" y="26250"/>
                </a:lnTo>
              </a:path>
              <a:path w="81915" h="39370">
                <a:moveTo>
                  <a:pt x="72301" y="0"/>
                </a:moveTo>
                <a:lnTo>
                  <a:pt x="72301" y="3912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16878" y="7815999"/>
            <a:ext cx="80010" cy="38735"/>
          </a:xfrm>
          <a:custGeom>
            <a:avLst/>
            <a:gdLst/>
            <a:ahLst/>
            <a:cxnLst/>
            <a:rect l="l" t="t" r="r" b="b"/>
            <a:pathLst>
              <a:path w="80009" h="38734">
                <a:moveTo>
                  <a:pt x="1485" y="35179"/>
                </a:moveTo>
                <a:lnTo>
                  <a:pt x="0" y="37160"/>
                </a:lnTo>
                <a:lnTo>
                  <a:pt x="1485" y="38633"/>
                </a:lnTo>
                <a:lnTo>
                  <a:pt x="3467" y="37160"/>
                </a:lnTo>
                <a:lnTo>
                  <a:pt x="1485" y="35179"/>
                </a:lnTo>
                <a:close/>
              </a:path>
              <a:path w="80009" h="38734">
                <a:moveTo>
                  <a:pt x="27724" y="0"/>
                </a:moveTo>
                <a:lnTo>
                  <a:pt x="22288" y="1498"/>
                </a:lnTo>
                <a:lnTo>
                  <a:pt x="18326" y="7429"/>
                </a:lnTo>
                <a:lnTo>
                  <a:pt x="16344" y="16344"/>
                </a:lnTo>
                <a:lnTo>
                  <a:pt x="16344" y="22301"/>
                </a:lnTo>
                <a:lnTo>
                  <a:pt x="18326" y="31203"/>
                </a:lnTo>
                <a:lnTo>
                  <a:pt x="22288" y="37160"/>
                </a:lnTo>
                <a:lnTo>
                  <a:pt x="27724" y="38633"/>
                </a:lnTo>
                <a:lnTo>
                  <a:pt x="31191" y="38633"/>
                </a:lnTo>
                <a:lnTo>
                  <a:pt x="37147" y="37160"/>
                </a:lnTo>
                <a:lnTo>
                  <a:pt x="40614" y="31203"/>
                </a:lnTo>
                <a:lnTo>
                  <a:pt x="42595" y="22301"/>
                </a:lnTo>
                <a:lnTo>
                  <a:pt x="42595" y="16344"/>
                </a:lnTo>
                <a:lnTo>
                  <a:pt x="40614" y="7429"/>
                </a:lnTo>
                <a:lnTo>
                  <a:pt x="37147" y="1498"/>
                </a:lnTo>
                <a:lnTo>
                  <a:pt x="31191" y="0"/>
                </a:lnTo>
                <a:lnTo>
                  <a:pt x="27724" y="0"/>
                </a:lnTo>
                <a:close/>
              </a:path>
              <a:path w="80009" h="38734">
                <a:moveTo>
                  <a:pt x="57454" y="0"/>
                </a:moveTo>
                <a:lnTo>
                  <a:pt x="77749" y="0"/>
                </a:lnTo>
                <a:lnTo>
                  <a:pt x="66865" y="14859"/>
                </a:lnTo>
                <a:lnTo>
                  <a:pt x="72313" y="14859"/>
                </a:lnTo>
                <a:lnTo>
                  <a:pt x="75780" y="16344"/>
                </a:lnTo>
                <a:lnTo>
                  <a:pt x="77749" y="18338"/>
                </a:lnTo>
                <a:lnTo>
                  <a:pt x="79743" y="23774"/>
                </a:lnTo>
                <a:lnTo>
                  <a:pt x="79743" y="27736"/>
                </a:lnTo>
                <a:lnTo>
                  <a:pt x="77749" y="33197"/>
                </a:lnTo>
                <a:lnTo>
                  <a:pt x="74294" y="37160"/>
                </a:lnTo>
                <a:lnTo>
                  <a:pt x="68351" y="38633"/>
                </a:lnTo>
                <a:lnTo>
                  <a:pt x="62903" y="38633"/>
                </a:lnTo>
                <a:lnTo>
                  <a:pt x="57454" y="37160"/>
                </a:lnTo>
                <a:lnTo>
                  <a:pt x="55473" y="35179"/>
                </a:lnTo>
                <a:lnTo>
                  <a:pt x="53492" y="3120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416878" y="8031963"/>
            <a:ext cx="80010" cy="38735"/>
          </a:xfrm>
          <a:custGeom>
            <a:avLst/>
            <a:gdLst/>
            <a:ahLst/>
            <a:cxnLst/>
            <a:rect l="l" t="t" r="r" b="b"/>
            <a:pathLst>
              <a:path w="80009" h="38734">
                <a:moveTo>
                  <a:pt x="1485" y="35166"/>
                </a:moveTo>
                <a:lnTo>
                  <a:pt x="0" y="37147"/>
                </a:lnTo>
                <a:lnTo>
                  <a:pt x="1485" y="38620"/>
                </a:lnTo>
                <a:lnTo>
                  <a:pt x="3467" y="37147"/>
                </a:lnTo>
                <a:lnTo>
                  <a:pt x="1485" y="35166"/>
                </a:lnTo>
                <a:close/>
              </a:path>
              <a:path w="80009" h="38734">
                <a:moveTo>
                  <a:pt x="27724" y="0"/>
                </a:moveTo>
                <a:lnTo>
                  <a:pt x="22288" y="1473"/>
                </a:lnTo>
                <a:lnTo>
                  <a:pt x="18326" y="7416"/>
                </a:lnTo>
                <a:lnTo>
                  <a:pt x="16344" y="16332"/>
                </a:lnTo>
                <a:lnTo>
                  <a:pt x="16344" y="22275"/>
                </a:lnTo>
                <a:lnTo>
                  <a:pt x="18326" y="31191"/>
                </a:lnTo>
                <a:lnTo>
                  <a:pt x="22288" y="37147"/>
                </a:lnTo>
                <a:lnTo>
                  <a:pt x="27724" y="38620"/>
                </a:lnTo>
                <a:lnTo>
                  <a:pt x="31191" y="38620"/>
                </a:lnTo>
                <a:lnTo>
                  <a:pt x="37147" y="37147"/>
                </a:lnTo>
                <a:lnTo>
                  <a:pt x="40614" y="31191"/>
                </a:lnTo>
                <a:lnTo>
                  <a:pt x="42595" y="22275"/>
                </a:lnTo>
                <a:lnTo>
                  <a:pt x="42595" y="16332"/>
                </a:lnTo>
                <a:lnTo>
                  <a:pt x="40614" y="7416"/>
                </a:lnTo>
                <a:lnTo>
                  <a:pt x="37147" y="1473"/>
                </a:lnTo>
                <a:lnTo>
                  <a:pt x="31191" y="0"/>
                </a:lnTo>
                <a:lnTo>
                  <a:pt x="27724" y="0"/>
                </a:lnTo>
                <a:close/>
              </a:path>
              <a:path w="80009" h="38734">
                <a:moveTo>
                  <a:pt x="55473" y="8915"/>
                </a:moveTo>
                <a:lnTo>
                  <a:pt x="55473" y="7416"/>
                </a:lnTo>
                <a:lnTo>
                  <a:pt x="57454" y="3467"/>
                </a:lnTo>
                <a:lnTo>
                  <a:pt x="59435" y="1473"/>
                </a:lnTo>
                <a:lnTo>
                  <a:pt x="62903" y="0"/>
                </a:lnTo>
                <a:lnTo>
                  <a:pt x="70319" y="0"/>
                </a:lnTo>
                <a:lnTo>
                  <a:pt x="74294" y="1473"/>
                </a:lnTo>
                <a:lnTo>
                  <a:pt x="75780" y="3467"/>
                </a:lnTo>
                <a:lnTo>
                  <a:pt x="77749" y="7416"/>
                </a:lnTo>
                <a:lnTo>
                  <a:pt x="77749" y="10896"/>
                </a:lnTo>
                <a:lnTo>
                  <a:pt x="75780" y="14859"/>
                </a:lnTo>
                <a:lnTo>
                  <a:pt x="72313" y="20307"/>
                </a:lnTo>
                <a:lnTo>
                  <a:pt x="53492" y="38620"/>
                </a:lnTo>
                <a:lnTo>
                  <a:pt x="79743" y="3862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340602" y="1683702"/>
            <a:ext cx="156210" cy="46990"/>
          </a:xfrm>
          <a:custGeom>
            <a:avLst/>
            <a:gdLst/>
            <a:ahLst/>
            <a:cxnLst/>
            <a:rect l="l" t="t" r="r" b="b"/>
            <a:pathLst>
              <a:path w="156209" h="46989">
                <a:moveTo>
                  <a:pt x="3467" y="0"/>
                </a:moveTo>
                <a:lnTo>
                  <a:pt x="24269" y="0"/>
                </a:lnTo>
                <a:lnTo>
                  <a:pt x="12877" y="14859"/>
                </a:lnTo>
                <a:lnTo>
                  <a:pt x="18326" y="14859"/>
                </a:lnTo>
                <a:lnTo>
                  <a:pt x="22288" y="16840"/>
                </a:lnTo>
                <a:lnTo>
                  <a:pt x="24269" y="18821"/>
                </a:lnTo>
                <a:lnTo>
                  <a:pt x="25755" y="24269"/>
                </a:lnTo>
                <a:lnTo>
                  <a:pt x="25755" y="27736"/>
                </a:lnTo>
                <a:lnTo>
                  <a:pt x="24269" y="33680"/>
                </a:lnTo>
                <a:lnTo>
                  <a:pt x="20307" y="37147"/>
                </a:lnTo>
                <a:lnTo>
                  <a:pt x="14858" y="39128"/>
                </a:lnTo>
                <a:lnTo>
                  <a:pt x="9410" y="39128"/>
                </a:lnTo>
                <a:lnTo>
                  <a:pt x="3467" y="37147"/>
                </a:lnTo>
                <a:lnTo>
                  <a:pt x="1981" y="35166"/>
                </a:lnTo>
                <a:lnTo>
                  <a:pt x="0" y="31699"/>
                </a:lnTo>
              </a:path>
              <a:path w="156209" h="46989">
                <a:moveTo>
                  <a:pt x="42595" y="37147"/>
                </a:moveTo>
                <a:lnTo>
                  <a:pt x="40614" y="39128"/>
                </a:lnTo>
                <a:lnTo>
                  <a:pt x="39128" y="37147"/>
                </a:lnTo>
                <a:lnTo>
                  <a:pt x="40614" y="35166"/>
                </a:lnTo>
                <a:lnTo>
                  <a:pt x="42595" y="37147"/>
                </a:lnTo>
                <a:lnTo>
                  <a:pt x="42595" y="41109"/>
                </a:lnTo>
                <a:lnTo>
                  <a:pt x="40614" y="44576"/>
                </a:lnTo>
                <a:lnTo>
                  <a:pt x="39128" y="46558"/>
                </a:lnTo>
              </a:path>
              <a:path w="156209" h="46989">
                <a:moveTo>
                  <a:pt x="66865" y="0"/>
                </a:moveTo>
                <a:lnTo>
                  <a:pt x="61417" y="1981"/>
                </a:lnTo>
                <a:lnTo>
                  <a:pt x="57454" y="7429"/>
                </a:lnTo>
                <a:lnTo>
                  <a:pt x="55473" y="16840"/>
                </a:lnTo>
                <a:lnTo>
                  <a:pt x="55473" y="22288"/>
                </a:lnTo>
                <a:lnTo>
                  <a:pt x="57454" y="31699"/>
                </a:lnTo>
                <a:lnTo>
                  <a:pt x="61417" y="37147"/>
                </a:lnTo>
                <a:lnTo>
                  <a:pt x="66865" y="39128"/>
                </a:lnTo>
                <a:lnTo>
                  <a:pt x="70332" y="39128"/>
                </a:lnTo>
                <a:lnTo>
                  <a:pt x="76276" y="37147"/>
                </a:lnTo>
                <a:lnTo>
                  <a:pt x="79743" y="31699"/>
                </a:lnTo>
                <a:lnTo>
                  <a:pt x="81724" y="22288"/>
                </a:lnTo>
                <a:lnTo>
                  <a:pt x="81724" y="16840"/>
                </a:lnTo>
                <a:lnTo>
                  <a:pt x="79743" y="7429"/>
                </a:lnTo>
                <a:lnTo>
                  <a:pt x="76276" y="1981"/>
                </a:lnTo>
                <a:lnTo>
                  <a:pt x="70332" y="0"/>
                </a:lnTo>
                <a:lnTo>
                  <a:pt x="66865" y="0"/>
                </a:lnTo>
                <a:close/>
              </a:path>
              <a:path w="156209" h="46989">
                <a:moveTo>
                  <a:pt x="104000" y="0"/>
                </a:moveTo>
                <a:lnTo>
                  <a:pt x="98564" y="1981"/>
                </a:lnTo>
                <a:lnTo>
                  <a:pt x="94602" y="7429"/>
                </a:lnTo>
                <a:lnTo>
                  <a:pt x="92621" y="16840"/>
                </a:lnTo>
                <a:lnTo>
                  <a:pt x="92621" y="22288"/>
                </a:lnTo>
                <a:lnTo>
                  <a:pt x="94602" y="31699"/>
                </a:lnTo>
                <a:lnTo>
                  <a:pt x="98564" y="37147"/>
                </a:lnTo>
                <a:lnTo>
                  <a:pt x="104000" y="39128"/>
                </a:lnTo>
                <a:lnTo>
                  <a:pt x="107467" y="39128"/>
                </a:lnTo>
                <a:lnTo>
                  <a:pt x="113423" y="37147"/>
                </a:lnTo>
                <a:lnTo>
                  <a:pt x="116890" y="31699"/>
                </a:lnTo>
                <a:lnTo>
                  <a:pt x="118871" y="22288"/>
                </a:lnTo>
                <a:lnTo>
                  <a:pt x="118871" y="16840"/>
                </a:lnTo>
                <a:lnTo>
                  <a:pt x="116890" y="7429"/>
                </a:lnTo>
                <a:lnTo>
                  <a:pt x="113423" y="1981"/>
                </a:lnTo>
                <a:lnTo>
                  <a:pt x="107467" y="0"/>
                </a:lnTo>
                <a:lnTo>
                  <a:pt x="104000" y="0"/>
                </a:lnTo>
                <a:close/>
              </a:path>
              <a:path w="156209" h="46989">
                <a:moveTo>
                  <a:pt x="141160" y="0"/>
                </a:moveTo>
                <a:lnTo>
                  <a:pt x="135712" y="1981"/>
                </a:lnTo>
                <a:lnTo>
                  <a:pt x="131749" y="7429"/>
                </a:lnTo>
                <a:lnTo>
                  <a:pt x="129768" y="16840"/>
                </a:lnTo>
                <a:lnTo>
                  <a:pt x="129768" y="22288"/>
                </a:lnTo>
                <a:lnTo>
                  <a:pt x="131749" y="31699"/>
                </a:lnTo>
                <a:lnTo>
                  <a:pt x="135712" y="37147"/>
                </a:lnTo>
                <a:lnTo>
                  <a:pt x="141160" y="39128"/>
                </a:lnTo>
                <a:lnTo>
                  <a:pt x="144627" y="39128"/>
                </a:lnTo>
                <a:lnTo>
                  <a:pt x="150571" y="37147"/>
                </a:lnTo>
                <a:lnTo>
                  <a:pt x="154025" y="31699"/>
                </a:lnTo>
                <a:lnTo>
                  <a:pt x="156019" y="22288"/>
                </a:lnTo>
                <a:lnTo>
                  <a:pt x="156019" y="16840"/>
                </a:lnTo>
                <a:lnTo>
                  <a:pt x="154025" y="7429"/>
                </a:lnTo>
                <a:lnTo>
                  <a:pt x="150571" y="1981"/>
                </a:lnTo>
                <a:lnTo>
                  <a:pt x="144627" y="0"/>
                </a:lnTo>
                <a:lnTo>
                  <a:pt x="14116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340602" y="1899653"/>
            <a:ext cx="156210" cy="46990"/>
          </a:xfrm>
          <a:custGeom>
            <a:avLst/>
            <a:gdLst/>
            <a:ahLst/>
            <a:cxnLst/>
            <a:rect l="l" t="t" r="r" b="b"/>
            <a:pathLst>
              <a:path w="156209" h="46989">
                <a:moveTo>
                  <a:pt x="1981" y="9410"/>
                </a:moveTo>
                <a:lnTo>
                  <a:pt x="1981" y="7429"/>
                </a:lnTo>
                <a:lnTo>
                  <a:pt x="3467" y="3962"/>
                </a:lnTo>
                <a:lnTo>
                  <a:pt x="5448" y="1981"/>
                </a:lnTo>
                <a:lnTo>
                  <a:pt x="9410" y="0"/>
                </a:lnTo>
                <a:lnTo>
                  <a:pt x="16840" y="0"/>
                </a:lnTo>
                <a:lnTo>
                  <a:pt x="20307" y="1981"/>
                </a:lnTo>
                <a:lnTo>
                  <a:pt x="22288" y="3962"/>
                </a:lnTo>
                <a:lnTo>
                  <a:pt x="24269" y="7429"/>
                </a:lnTo>
                <a:lnTo>
                  <a:pt x="24269" y="11391"/>
                </a:lnTo>
                <a:lnTo>
                  <a:pt x="22288" y="14859"/>
                </a:lnTo>
                <a:lnTo>
                  <a:pt x="18326" y="20307"/>
                </a:lnTo>
                <a:lnTo>
                  <a:pt x="0" y="39128"/>
                </a:lnTo>
                <a:lnTo>
                  <a:pt x="25755" y="39128"/>
                </a:lnTo>
              </a:path>
              <a:path w="156209" h="46989">
                <a:moveTo>
                  <a:pt x="42595" y="37147"/>
                </a:moveTo>
                <a:lnTo>
                  <a:pt x="40614" y="39128"/>
                </a:lnTo>
                <a:lnTo>
                  <a:pt x="39128" y="37147"/>
                </a:lnTo>
                <a:lnTo>
                  <a:pt x="40614" y="35166"/>
                </a:lnTo>
                <a:lnTo>
                  <a:pt x="42595" y="37147"/>
                </a:lnTo>
                <a:lnTo>
                  <a:pt x="42595" y="41109"/>
                </a:lnTo>
                <a:lnTo>
                  <a:pt x="40614" y="44576"/>
                </a:lnTo>
                <a:lnTo>
                  <a:pt x="39128" y="46558"/>
                </a:lnTo>
              </a:path>
              <a:path w="156209" h="46989">
                <a:moveTo>
                  <a:pt x="66865" y="0"/>
                </a:moveTo>
                <a:lnTo>
                  <a:pt x="61417" y="1981"/>
                </a:lnTo>
                <a:lnTo>
                  <a:pt x="57454" y="7429"/>
                </a:lnTo>
                <a:lnTo>
                  <a:pt x="55473" y="16840"/>
                </a:lnTo>
                <a:lnTo>
                  <a:pt x="55473" y="22288"/>
                </a:lnTo>
                <a:lnTo>
                  <a:pt x="57454" y="31699"/>
                </a:lnTo>
                <a:lnTo>
                  <a:pt x="61417" y="37147"/>
                </a:lnTo>
                <a:lnTo>
                  <a:pt x="66865" y="39128"/>
                </a:lnTo>
                <a:lnTo>
                  <a:pt x="70332" y="39128"/>
                </a:lnTo>
                <a:lnTo>
                  <a:pt x="76276" y="37147"/>
                </a:lnTo>
                <a:lnTo>
                  <a:pt x="79743" y="31699"/>
                </a:lnTo>
                <a:lnTo>
                  <a:pt x="81724" y="22288"/>
                </a:lnTo>
                <a:lnTo>
                  <a:pt x="81724" y="16840"/>
                </a:lnTo>
                <a:lnTo>
                  <a:pt x="79743" y="7429"/>
                </a:lnTo>
                <a:lnTo>
                  <a:pt x="76276" y="1981"/>
                </a:lnTo>
                <a:lnTo>
                  <a:pt x="70332" y="0"/>
                </a:lnTo>
                <a:lnTo>
                  <a:pt x="66865" y="0"/>
                </a:lnTo>
                <a:close/>
              </a:path>
              <a:path w="156209" h="46989">
                <a:moveTo>
                  <a:pt x="104000" y="0"/>
                </a:moveTo>
                <a:lnTo>
                  <a:pt x="98564" y="1981"/>
                </a:lnTo>
                <a:lnTo>
                  <a:pt x="94602" y="7429"/>
                </a:lnTo>
                <a:lnTo>
                  <a:pt x="92621" y="16840"/>
                </a:lnTo>
                <a:lnTo>
                  <a:pt x="92621" y="22288"/>
                </a:lnTo>
                <a:lnTo>
                  <a:pt x="94602" y="31699"/>
                </a:lnTo>
                <a:lnTo>
                  <a:pt x="98564" y="37147"/>
                </a:lnTo>
                <a:lnTo>
                  <a:pt x="104000" y="39128"/>
                </a:lnTo>
                <a:lnTo>
                  <a:pt x="107467" y="39128"/>
                </a:lnTo>
                <a:lnTo>
                  <a:pt x="113423" y="37147"/>
                </a:lnTo>
                <a:lnTo>
                  <a:pt x="116890" y="31699"/>
                </a:lnTo>
                <a:lnTo>
                  <a:pt x="118871" y="22288"/>
                </a:lnTo>
                <a:lnTo>
                  <a:pt x="118871" y="16840"/>
                </a:lnTo>
                <a:lnTo>
                  <a:pt x="116890" y="7429"/>
                </a:lnTo>
                <a:lnTo>
                  <a:pt x="113423" y="1981"/>
                </a:lnTo>
                <a:lnTo>
                  <a:pt x="107467" y="0"/>
                </a:lnTo>
                <a:lnTo>
                  <a:pt x="104000" y="0"/>
                </a:lnTo>
                <a:close/>
              </a:path>
              <a:path w="156209" h="46989">
                <a:moveTo>
                  <a:pt x="141160" y="0"/>
                </a:moveTo>
                <a:lnTo>
                  <a:pt x="135712" y="1981"/>
                </a:lnTo>
                <a:lnTo>
                  <a:pt x="131749" y="7429"/>
                </a:lnTo>
                <a:lnTo>
                  <a:pt x="129768" y="16840"/>
                </a:lnTo>
                <a:lnTo>
                  <a:pt x="129768" y="22288"/>
                </a:lnTo>
                <a:lnTo>
                  <a:pt x="131749" y="31699"/>
                </a:lnTo>
                <a:lnTo>
                  <a:pt x="135712" y="37147"/>
                </a:lnTo>
                <a:lnTo>
                  <a:pt x="141160" y="39128"/>
                </a:lnTo>
                <a:lnTo>
                  <a:pt x="144627" y="39128"/>
                </a:lnTo>
                <a:lnTo>
                  <a:pt x="150571" y="37147"/>
                </a:lnTo>
                <a:lnTo>
                  <a:pt x="154025" y="31699"/>
                </a:lnTo>
                <a:lnTo>
                  <a:pt x="156019" y="22288"/>
                </a:lnTo>
                <a:lnTo>
                  <a:pt x="156019" y="16840"/>
                </a:lnTo>
                <a:lnTo>
                  <a:pt x="154025" y="7429"/>
                </a:lnTo>
                <a:lnTo>
                  <a:pt x="150571" y="1981"/>
                </a:lnTo>
                <a:lnTo>
                  <a:pt x="144627" y="0"/>
                </a:lnTo>
                <a:lnTo>
                  <a:pt x="14116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396076" y="3126016"/>
            <a:ext cx="100965" cy="39370"/>
          </a:xfrm>
          <a:custGeom>
            <a:avLst/>
            <a:gdLst/>
            <a:ahLst/>
            <a:cxnLst/>
            <a:rect l="l" t="t" r="r" b="b"/>
            <a:pathLst>
              <a:path w="100965" h="39369">
                <a:moveTo>
                  <a:pt x="1981" y="9410"/>
                </a:moveTo>
                <a:lnTo>
                  <a:pt x="1981" y="7429"/>
                </a:lnTo>
                <a:lnTo>
                  <a:pt x="3962" y="3962"/>
                </a:lnTo>
                <a:lnTo>
                  <a:pt x="5943" y="1981"/>
                </a:lnTo>
                <a:lnTo>
                  <a:pt x="9410" y="0"/>
                </a:lnTo>
                <a:lnTo>
                  <a:pt x="16840" y="0"/>
                </a:lnTo>
                <a:lnTo>
                  <a:pt x="20802" y="1981"/>
                </a:lnTo>
                <a:lnTo>
                  <a:pt x="22288" y="3962"/>
                </a:lnTo>
                <a:lnTo>
                  <a:pt x="24269" y="7429"/>
                </a:lnTo>
                <a:lnTo>
                  <a:pt x="24269" y="11391"/>
                </a:lnTo>
                <a:lnTo>
                  <a:pt x="22288" y="14858"/>
                </a:lnTo>
                <a:lnTo>
                  <a:pt x="18821" y="20802"/>
                </a:lnTo>
                <a:lnTo>
                  <a:pt x="0" y="39115"/>
                </a:lnTo>
                <a:lnTo>
                  <a:pt x="26250" y="39115"/>
                </a:lnTo>
              </a:path>
              <a:path w="100965" h="39369">
                <a:moveTo>
                  <a:pt x="48526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86"/>
                </a:lnTo>
                <a:lnTo>
                  <a:pt x="43091" y="37147"/>
                </a:lnTo>
                <a:lnTo>
                  <a:pt x="48526" y="39115"/>
                </a:lnTo>
                <a:lnTo>
                  <a:pt x="51993" y="39115"/>
                </a:lnTo>
                <a:lnTo>
                  <a:pt x="57950" y="37147"/>
                </a:lnTo>
                <a:lnTo>
                  <a:pt x="61417" y="31686"/>
                </a:lnTo>
                <a:lnTo>
                  <a:pt x="63398" y="22288"/>
                </a:lnTo>
                <a:lnTo>
                  <a:pt x="63398" y="16840"/>
                </a:lnTo>
                <a:lnTo>
                  <a:pt x="61417" y="7429"/>
                </a:lnTo>
                <a:lnTo>
                  <a:pt x="57950" y="1981"/>
                </a:lnTo>
                <a:lnTo>
                  <a:pt x="51993" y="0"/>
                </a:lnTo>
                <a:lnTo>
                  <a:pt x="48526" y="0"/>
                </a:lnTo>
                <a:close/>
              </a:path>
              <a:path w="100965" h="39369">
                <a:moveTo>
                  <a:pt x="85686" y="0"/>
                </a:moveTo>
                <a:lnTo>
                  <a:pt x="80238" y="1981"/>
                </a:lnTo>
                <a:lnTo>
                  <a:pt x="76276" y="7429"/>
                </a:lnTo>
                <a:lnTo>
                  <a:pt x="74295" y="16840"/>
                </a:lnTo>
                <a:lnTo>
                  <a:pt x="74295" y="22288"/>
                </a:lnTo>
                <a:lnTo>
                  <a:pt x="76276" y="31686"/>
                </a:lnTo>
                <a:lnTo>
                  <a:pt x="80238" y="37147"/>
                </a:lnTo>
                <a:lnTo>
                  <a:pt x="85686" y="39115"/>
                </a:lnTo>
                <a:lnTo>
                  <a:pt x="89154" y="39115"/>
                </a:lnTo>
                <a:lnTo>
                  <a:pt x="95097" y="37147"/>
                </a:lnTo>
                <a:lnTo>
                  <a:pt x="98552" y="31686"/>
                </a:lnTo>
                <a:lnTo>
                  <a:pt x="100545" y="22288"/>
                </a:lnTo>
                <a:lnTo>
                  <a:pt x="100545" y="16840"/>
                </a:lnTo>
                <a:lnTo>
                  <a:pt x="98552" y="7429"/>
                </a:lnTo>
                <a:lnTo>
                  <a:pt x="95097" y="1981"/>
                </a:lnTo>
                <a:lnTo>
                  <a:pt x="89154" y="0"/>
                </a:lnTo>
                <a:lnTo>
                  <a:pt x="85686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396076" y="2910052"/>
            <a:ext cx="100965" cy="39370"/>
          </a:xfrm>
          <a:custGeom>
            <a:avLst/>
            <a:gdLst/>
            <a:ahLst/>
            <a:cxnLst/>
            <a:rect l="l" t="t" r="r" b="b"/>
            <a:pathLst>
              <a:path w="100965" h="39369">
                <a:moveTo>
                  <a:pt x="3962" y="0"/>
                </a:moveTo>
                <a:lnTo>
                  <a:pt x="24269" y="0"/>
                </a:lnTo>
                <a:lnTo>
                  <a:pt x="13373" y="14871"/>
                </a:lnTo>
                <a:lnTo>
                  <a:pt x="18821" y="14871"/>
                </a:lnTo>
                <a:lnTo>
                  <a:pt x="22288" y="16852"/>
                </a:lnTo>
                <a:lnTo>
                  <a:pt x="24269" y="18821"/>
                </a:lnTo>
                <a:lnTo>
                  <a:pt x="26250" y="24282"/>
                </a:lnTo>
                <a:lnTo>
                  <a:pt x="26250" y="28244"/>
                </a:lnTo>
                <a:lnTo>
                  <a:pt x="24269" y="33693"/>
                </a:lnTo>
                <a:lnTo>
                  <a:pt x="20802" y="37160"/>
                </a:lnTo>
                <a:lnTo>
                  <a:pt x="14859" y="39141"/>
                </a:lnTo>
                <a:lnTo>
                  <a:pt x="9410" y="39141"/>
                </a:lnTo>
                <a:lnTo>
                  <a:pt x="3962" y="37160"/>
                </a:lnTo>
                <a:lnTo>
                  <a:pt x="1981" y="35674"/>
                </a:lnTo>
                <a:lnTo>
                  <a:pt x="0" y="31711"/>
                </a:lnTo>
              </a:path>
              <a:path w="100965" h="39369">
                <a:moveTo>
                  <a:pt x="48526" y="0"/>
                </a:moveTo>
                <a:lnTo>
                  <a:pt x="43091" y="1993"/>
                </a:lnTo>
                <a:lnTo>
                  <a:pt x="39128" y="7429"/>
                </a:lnTo>
                <a:lnTo>
                  <a:pt x="37147" y="16852"/>
                </a:lnTo>
                <a:lnTo>
                  <a:pt x="37147" y="22301"/>
                </a:lnTo>
                <a:lnTo>
                  <a:pt x="39128" y="31711"/>
                </a:lnTo>
                <a:lnTo>
                  <a:pt x="43091" y="37160"/>
                </a:lnTo>
                <a:lnTo>
                  <a:pt x="48526" y="39141"/>
                </a:lnTo>
                <a:lnTo>
                  <a:pt x="51993" y="39141"/>
                </a:lnTo>
                <a:lnTo>
                  <a:pt x="57950" y="37160"/>
                </a:lnTo>
                <a:lnTo>
                  <a:pt x="61417" y="31711"/>
                </a:lnTo>
                <a:lnTo>
                  <a:pt x="63398" y="22301"/>
                </a:lnTo>
                <a:lnTo>
                  <a:pt x="63398" y="16852"/>
                </a:lnTo>
                <a:lnTo>
                  <a:pt x="61417" y="7429"/>
                </a:lnTo>
                <a:lnTo>
                  <a:pt x="57950" y="1993"/>
                </a:lnTo>
                <a:lnTo>
                  <a:pt x="51993" y="0"/>
                </a:lnTo>
                <a:lnTo>
                  <a:pt x="48526" y="0"/>
                </a:lnTo>
                <a:close/>
              </a:path>
              <a:path w="100965" h="39369">
                <a:moveTo>
                  <a:pt x="85686" y="0"/>
                </a:moveTo>
                <a:lnTo>
                  <a:pt x="80238" y="1993"/>
                </a:lnTo>
                <a:lnTo>
                  <a:pt x="76276" y="7429"/>
                </a:lnTo>
                <a:lnTo>
                  <a:pt x="74295" y="16852"/>
                </a:lnTo>
                <a:lnTo>
                  <a:pt x="74295" y="22301"/>
                </a:lnTo>
                <a:lnTo>
                  <a:pt x="76276" y="31711"/>
                </a:lnTo>
                <a:lnTo>
                  <a:pt x="80238" y="37160"/>
                </a:lnTo>
                <a:lnTo>
                  <a:pt x="85686" y="39141"/>
                </a:lnTo>
                <a:lnTo>
                  <a:pt x="89154" y="39141"/>
                </a:lnTo>
                <a:lnTo>
                  <a:pt x="95097" y="37160"/>
                </a:lnTo>
                <a:lnTo>
                  <a:pt x="98552" y="31711"/>
                </a:lnTo>
                <a:lnTo>
                  <a:pt x="100545" y="22301"/>
                </a:lnTo>
                <a:lnTo>
                  <a:pt x="100545" y="16852"/>
                </a:lnTo>
                <a:lnTo>
                  <a:pt x="98552" y="7429"/>
                </a:lnTo>
                <a:lnTo>
                  <a:pt x="95097" y="1993"/>
                </a:lnTo>
                <a:lnTo>
                  <a:pt x="89154" y="0"/>
                </a:lnTo>
                <a:lnTo>
                  <a:pt x="85686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396076" y="2757017"/>
            <a:ext cx="100965" cy="39370"/>
          </a:xfrm>
          <a:custGeom>
            <a:avLst/>
            <a:gdLst/>
            <a:ahLst/>
            <a:cxnLst/>
            <a:rect l="l" t="t" r="r" b="b"/>
            <a:pathLst>
              <a:path w="100965" h="39369">
                <a:moveTo>
                  <a:pt x="18821" y="0"/>
                </a:moveTo>
                <a:lnTo>
                  <a:pt x="0" y="25742"/>
                </a:lnTo>
                <a:lnTo>
                  <a:pt x="28232" y="25742"/>
                </a:lnTo>
              </a:path>
              <a:path w="100965" h="39369">
                <a:moveTo>
                  <a:pt x="18821" y="0"/>
                </a:moveTo>
                <a:lnTo>
                  <a:pt x="18821" y="39128"/>
                </a:lnTo>
              </a:path>
              <a:path w="100965" h="39369">
                <a:moveTo>
                  <a:pt x="48526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99"/>
                </a:lnTo>
                <a:lnTo>
                  <a:pt x="43091" y="37134"/>
                </a:lnTo>
                <a:lnTo>
                  <a:pt x="48526" y="39128"/>
                </a:lnTo>
                <a:lnTo>
                  <a:pt x="51993" y="39128"/>
                </a:lnTo>
                <a:lnTo>
                  <a:pt x="57950" y="37134"/>
                </a:lnTo>
                <a:lnTo>
                  <a:pt x="61417" y="31699"/>
                </a:lnTo>
                <a:lnTo>
                  <a:pt x="63398" y="22288"/>
                </a:lnTo>
                <a:lnTo>
                  <a:pt x="63398" y="16840"/>
                </a:lnTo>
                <a:lnTo>
                  <a:pt x="61417" y="7429"/>
                </a:lnTo>
                <a:lnTo>
                  <a:pt x="57950" y="1981"/>
                </a:lnTo>
                <a:lnTo>
                  <a:pt x="51993" y="0"/>
                </a:lnTo>
                <a:lnTo>
                  <a:pt x="48526" y="0"/>
                </a:lnTo>
                <a:close/>
              </a:path>
              <a:path w="100965" h="39369">
                <a:moveTo>
                  <a:pt x="85686" y="0"/>
                </a:moveTo>
                <a:lnTo>
                  <a:pt x="80238" y="1981"/>
                </a:lnTo>
                <a:lnTo>
                  <a:pt x="76276" y="7429"/>
                </a:lnTo>
                <a:lnTo>
                  <a:pt x="74295" y="16840"/>
                </a:lnTo>
                <a:lnTo>
                  <a:pt x="74295" y="22288"/>
                </a:lnTo>
                <a:lnTo>
                  <a:pt x="76276" y="31699"/>
                </a:lnTo>
                <a:lnTo>
                  <a:pt x="80238" y="37134"/>
                </a:lnTo>
                <a:lnTo>
                  <a:pt x="85686" y="39128"/>
                </a:lnTo>
                <a:lnTo>
                  <a:pt x="89154" y="39128"/>
                </a:lnTo>
                <a:lnTo>
                  <a:pt x="95097" y="37134"/>
                </a:lnTo>
                <a:lnTo>
                  <a:pt x="98552" y="31699"/>
                </a:lnTo>
                <a:lnTo>
                  <a:pt x="100545" y="22288"/>
                </a:lnTo>
                <a:lnTo>
                  <a:pt x="100545" y="16840"/>
                </a:lnTo>
                <a:lnTo>
                  <a:pt x="98552" y="7429"/>
                </a:lnTo>
                <a:lnTo>
                  <a:pt x="95097" y="1981"/>
                </a:lnTo>
                <a:lnTo>
                  <a:pt x="89154" y="0"/>
                </a:lnTo>
                <a:lnTo>
                  <a:pt x="85686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96076" y="2638145"/>
            <a:ext cx="100965" cy="39370"/>
          </a:xfrm>
          <a:custGeom>
            <a:avLst/>
            <a:gdLst/>
            <a:ahLst/>
            <a:cxnLst/>
            <a:rect l="l" t="t" r="r" b="b"/>
            <a:pathLst>
              <a:path w="100965" h="39369">
                <a:moveTo>
                  <a:pt x="22288" y="0"/>
                </a:moveTo>
                <a:lnTo>
                  <a:pt x="3962" y="0"/>
                </a:lnTo>
                <a:lnTo>
                  <a:pt x="1981" y="16840"/>
                </a:lnTo>
                <a:lnTo>
                  <a:pt x="3962" y="14859"/>
                </a:lnTo>
                <a:lnTo>
                  <a:pt x="9410" y="12877"/>
                </a:lnTo>
                <a:lnTo>
                  <a:pt x="14859" y="12877"/>
                </a:lnTo>
                <a:lnTo>
                  <a:pt x="20802" y="14859"/>
                </a:lnTo>
                <a:lnTo>
                  <a:pt x="24269" y="18821"/>
                </a:lnTo>
                <a:lnTo>
                  <a:pt x="26250" y="24257"/>
                </a:lnTo>
                <a:lnTo>
                  <a:pt x="26250" y="27724"/>
                </a:lnTo>
                <a:lnTo>
                  <a:pt x="24269" y="33185"/>
                </a:lnTo>
                <a:lnTo>
                  <a:pt x="20802" y="37147"/>
                </a:lnTo>
                <a:lnTo>
                  <a:pt x="14859" y="39128"/>
                </a:lnTo>
                <a:lnTo>
                  <a:pt x="9410" y="39128"/>
                </a:lnTo>
                <a:lnTo>
                  <a:pt x="3962" y="37147"/>
                </a:lnTo>
                <a:lnTo>
                  <a:pt x="1981" y="35153"/>
                </a:lnTo>
                <a:lnTo>
                  <a:pt x="0" y="31686"/>
                </a:lnTo>
              </a:path>
              <a:path w="100965" h="39369">
                <a:moveTo>
                  <a:pt x="48526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86"/>
                </a:lnTo>
                <a:lnTo>
                  <a:pt x="43091" y="37147"/>
                </a:lnTo>
                <a:lnTo>
                  <a:pt x="48526" y="39128"/>
                </a:lnTo>
                <a:lnTo>
                  <a:pt x="51993" y="39128"/>
                </a:lnTo>
                <a:lnTo>
                  <a:pt x="57950" y="37147"/>
                </a:lnTo>
                <a:lnTo>
                  <a:pt x="61417" y="31686"/>
                </a:lnTo>
                <a:lnTo>
                  <a:pt x="63398" y="22288"/>
                </a:lnTo>
                <a:lnTo>
                  <a:pt x="63398" y="16840"/>
                </a:lnTo>
                <a:lnTo>
                  <a:pt x="61417" y="7429"/>
                </a:lnTo>
                <a:lnTo>
                  <a:pt x="57950" y="1981"/>
                </a:lnTo>
                <a:lnTo>
                  <a:pt x="51993" y="0"/>
                </a:lnTo>
                <a:lnTo>
                  <a:pt x="48526" y="0"/>
                </a:lnTo>
                <a:close/>
              </a:path>
              <a:path w="100965" h="39369">
                <a:moveTo>
                  <a:pt x="85686" y="0"/>
                </a:moveTo>
                <a:lnTo>
                  <a:pt x="80238" y="1981"/>
                </a:lnTo>
                <a:lnTo>
                  <a:pt x="76276" y="7429"/>
                </a:lnTo>
                <a:lnTo>
                  <a:pt x="74295" y="16840"/>
                </a:lnTo>
                <a:lnTo>
                  <a:pt x="74295" y="22288"/>
                </a:lnTo>
                <a:lnTo>
                  <a:pt x="76276" y="31686"/>
                </a:lnTo>
                <a:lnTo>
                  <a:pt x="80238" y="37147"/>
                </a:lnTo>
                <a:lnTo>
                  <a:pt x="85686" y="39128"/>
                </a:lnTo>
                <a:lnTo>
                  <a:pt x="89154" y="39128"/>
                </a:lnTo>
                <a:lnTo>
                  <a:pt x="95097" y="37147"/>
                </a:lnTo>
                <a:lnTo>
                  <a:pt x="98552" y="31686"/>
                </a:lnTo>
                <a:lnTo>
                  <a:pt x="100545" y="22288"/>
                </a:lnTo>
                <a:lnTo>
                  <a:pt x="100545" y="16840"/>
                </a:lnTo>
                <a:lnTo>
                  <a:pt x="98552" y="7429"/>
                </a:lnTo>
                <a:lnTo>
                  <a:pt x="95097" y="1981"/>
                </a:lnTo>
                <a:lnTo>
                  <a:pt x="89154" y="0"/>
                </a:lnTo>
                <a:lnTo>
                  <a:pt x="85686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398057" y="2541066"/>
            <a:ext cx="24765" cy="39370"/>
          </a:xfrm>
          <a:custGeom>
            <a:avLst/>
            <a:gdLst/>
            <a:ahLst/>
            <a:cxnLst/>
            <a:rect l="l" t="t" r="r" b="b"/>
            <a:pathLst>
              <a:path w="24765" h="39369">
                <a:moveTo>
                  <a:pt x="22288" y="5435"/>
                </a:moveTo>
                <a:lnTo>
                  <a:pt x="20307" y="1968"/>
                </a:lnTo>
                <a:lnTo>
                  <a:pt x="14858" y="0"/>
                </a:lnTo>
                <a:lnTo>
                  <a:pt x="11391" y="0"/>
                </a:lnTo>
                <a:lnTo>
                  <a:pt x="5448" y="1968"/>
                </a:lnTo>
                <a:lnTo>
                  <a:pt x="1981" y="7429"/>
                </a:lnTo>
                <a:lnTo>
                  <a:pt x="0" y="16840"/>
                </a:lnTo>
                <a:lnTo>
                  <a:pt x="0" y="25755"/>
                </a:lnTo>
                <a:lnTo>
                  <a:pt x="1981" y="33185"/>
                </a:lnTo>
                <a:lnTo>
                  <a:pt x="5448" y="37147"/>
                </a:lnTo>
                <a:lnTo>
                  <a:pt x="11391" y="39128"/>
                </a:lnTo>
                <a:lnTo>
                  <a:pt x="12877" y="39128"/>
                </a:lnTo>
                <a:lnTo>
                  <a:pt x="18821" y="37147"/>
                </a:lnTo>
                <a:lnTo>
                  <a:pt x="22288" y="33185"/>
                </a:lnTo>
                <a:lnTo>
                  <a:pt x="24269" y="27736"/>
                </a:lnTo>
                <a:lnTo>
                  <a:pt x="24269" y="25755"/>
                </a:lnTo>
                <a:lnTo>
                  <a:pt x="0" y="25755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4" name="object 15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04319" y="1038212"/>
            <a:ext cx="196875" cy="543572"/>
          </a:xfrm>
          <a:prstGeom prst="rect">
            <a:avLst/>
          </a:prstGeom>
        </p:spPr>
      </p:pic>
      <p:grpSp>
        <p:nvGrpSpPr>
          <p:cNvPr id="155" name="object 155"/>
          <p:cNvGrpSpPr/>
          <p:nvPr/>
        </p:nvGrpSpPr>
        <p:grpSpPr>
          <a:xfrm>
            <a:off x="6341478" y="2264576"/>
            <a:ext cx="160020" cy="320675"/>
            <a:chOff x="1286878" y="2264575"/>
            <a:chExt cx="160020" cy="320675"/>
          </a:xfrm>
        </p:grpSpPr>
        <p:sp>
          <p:nvSpPr>
            <p:cNvPr id="156" name="object 156"/>
            <p:cNvSpPr/>
            <p:nvPr/>
          </p:nvSpPr>
          <p:spPr>
            <a:xfrm>
              <a:off x="1341475" y="2458847"/>
              <a:ext cx="100965" cy="121920"/>
            </a:xfrm>
            <a:custGeom>
              <a:avLst/>
              <a:gdLst/>
              <a:ahLst/>
              <a:cxnLst/>
              <a:rect l="l" t="t" r="r" b="b"/>
              <a:pathLst>
                <a:path w="100965" h="121919">
                  <a:moveTo>
                    <a:pt x="48526" y="82219"/>
                  </a:moveTo>
                  <a:lnTo>
                    <a:pt x="43091" y="84188"/>
                  </a:lnTo>
                  <a:lnTo>
                    <a:pt x="39128" y="89649"/>
                  </a:lnTo>
                  <a:lnTo>
                    <a:pt x="37147" y="99059"/>
                  </a:lnTo>
                  <a:lnTo>
                    <a:pt x="37147" y="104508"/>
                  </a:lnTo>
                  <a:lnTo>
                    <a:pt x="39128" y="113918"/>
                  </a:lnTo>
                  <a:lnTo>
                    <a:pt x="43091" y="119367"/>
                  </a:lnTo>
                  <a:lnTo>
                    <a:pt x="48526" y="121348"/>
                  </a:lnTo>
                  <a:lnTo>
                    <a:pt x="51993" y="121348"/>
                  </a:lnTo>
                  <a:lnTo>
                    <a:pt x="57950" y="119367"/>
                  </a:lnTo>
                  <a:lnTo>
                    <a:pt x="61417" y="113918"/>
                  </a:lnTo>
                  <a:lnTo>
                    <a:pt x="63398" y="104508"/>
                  </a:lnTo>
                  <a:lnTo>
                    <a:pt x="63398" y="99059"/>
                  </a:lnTo>
                  <a:lnTo>
                    <a:pt x="61417" y="89649"/>
                  </a:lnTo>
                  <a:lnTo>
                    <a:pt x="57950" y="84188"/>
                  </a:lnTo>
                  <a:lnTo>
                    <a:pt x="51993" y="82219"/>
                  </a:lnTo>
                  <a:lnTo>
                    <a:pt x="48526" y="82219"/>
                  </a:lnTo>
                  <a:close/>
                </a:path>
                <a:path w="100965" h="121919">
                  <a:moveTo>
                    <a:pt x="85686" y="82219"/>
                  </a:moveTo>
                  <a:lnTo>
                    <a:pt x="80238" y="84188"/>
                  </a:lnTo>
                  <a:lnTo>
                    <a:pt x="76276" y="89649"/>
                  </a:lnTo>
                  <a:lnTo>
                    <a:pt x="74295" y="99059"/>
                  </a:lnTo>
                  <a:lnTo>
                    <a:pt x="74295" y="104508"/>
                  </a:lnTo>
                  <a:lnTo>
                    <a:pt x="76276" y="113918"/>
                  </a:lnTo>
                  <a:lnTo>
                    <a:pt x="80238" y="119367"/>
                  </a:lnTo>
                  <a:lnTo>
                    <a:pt x="85686" y="121348"/>
                  </a:lnTo>
                  <a:lnTo>
                    <a:pt x="89154" y="121348"/>
                  </a:lnTo>
                  <a:lnTo>
                    <a:pt x="95097" y="119367"/>
                  </a:lnTo>
                  <a:lnTo>
                    <a:pt x="98552" y="113918"/>
                  </a:lnTo>
                  <a:lnTo>
                    <a:pt x="100545" y="104508"/>
                  </a:lnTo>
                  <a:lnTo>
                    <a:pt x="100545" y="99059"/>
                  </a:lnTo>
                  <a:lnTo>
                    <a:pt x="98552" y="89649"/>
                  </a:lnTo>
                  <a:lnTo>
                    <a:pt x="95097" y="84188"/>
                  </a:lnTo>
                  <a:lnTo>
                    <a:pt x="89154" y="82219"/>
                  </a:lnTo>
                  <a:lnTo>
                    <a:pt x="85686" y="82219"/>
                  </a:lnTo>
                  <a:close/>
                </a:path>
                <a:path w="100965" h="121919">
                  <a:moveTo>
                    <a:pt x="7429" y="39128"/>
                  </a:moveTo>
                  <a:lnTo>
                    <a:pt x="26250" y="0"/>
                  </a:lnTo>
                  <a:lnTo>
                    <a:pt x="0" y="0"/>
                  </a:lnTo>
                </a:path>
                <a:path w="100965" h="121919">
                  <a:moveTo>
                    <a:pt x="48526" y="0"/>
                  </a:moveTo>
                  <a:lnTo>
                    <a:pt x="43091" y="1981"/>
                  </a:lnTo>
                  <a:lnTo>
                    <a:pt x="39128" y="7429"/>
                  </a:lnTo>
                  <a:lnTo>
                    <a:pt x="37147" y="16840"/>
                  </a:lnTo>
                  <a:lnTo>
                    <a:pt x="37147" y="22275"/>
                  </a:lnTo>
                  <a:lnTo>
                    <a:pt x="39128" y="31699"/>
                  </a:lnTo>
                  <a:lnTo>
                    <a:pt x="43091" y="37147"/>
                  </a:lnTo>
                  <a:lnTo>
                    <a:pt x="48526" y="39128"/>
                  </a:lnTo>
                  <a:lnTo>
                    <a:pt x="51993" y="39128"/>
                  </a:lnTo>
                  <a:lnTo>
                    <a:pt x="57950" y="37147"/>
                  </a:lnTo>
                  <a:lnTo>
                    <a:pt x="61417" y="31699"/>
                  </a:lnTo>
                  <a:lnTo>
                    <a:pt x="63398" y="22275"/>
                  </a:lnTo>
                  <a:lnTo>
                    <a:pt x="63398" y="16840"/>
                  </a:lnTo>
                  <a:lnTo>
                    <a:pt x="61417" y="7429"/>
                  </a:lnTo>
                  <a:lnTo>
                    <a:pt x="57950" y="1981"/>
                  </a:lnTo>
                  <a:lnTo>
                    <a:pt x="51993" y="0"/>
                  </a:lnTo>
                  <a:lnTo>
                    <a:pt x="48526" y="0"/>
                  </a:lnTo>
                  <a:close/>
                </a:path>
                <a:path w="100965" h="121919">
                  <a:moveTo>
                    <a:pt x="85686" y="0"/>
                  </a:moveTo>
                  <a:lnTo>
                    <a:pt x="80238" y="1981"/>
                  </a:lnTo>
                  <a:lnTo>
                    <a:pt x="76276" y="7429"/>
                  </a:lnTo>
                  <a:lnTo>
                    <a:pt x="74295" y="16840"/>
                  </a:lnTo>
                  <a:lnTo>
                    <a:pt x="74295" y="22275"/>
                  </a:lnTo>
                  <a:lnTo>
                    <a:pt x="76276" y="31699"/>
                  </a:lnTo>
                  <a:lnTo>
                    <a:pt x="80238" y="37147"/>
                  </a:lnTo>
                  <a:lnTo>
                    <a:pt x="85686" y="39128"/>
                  </a:lnTo>
                  <a:lnTo>
                    <a:pt x="89154" y="39128"/>
                  </a:lnTo>
                  <a:lnTo>
                    <a:pt x="95097" y="37147"/>
                  </a:lnTo>
                  <a:lnTo>
                    <a:pt x="98552" y="31699"/>
                  </a:lnTo>
                  <a:lnTo>
                    <a:pt x="100545" y="22275"/>
                  </a:lnTo>
                  <a:lnTo>
                    <a:pt x="100545" y="16840"/>
                  </a:lnTo>
                  <a:lnTo>
                    <a:pt x="98552" y="7429"/>
                  </a:lnTo>
                  <a:lnTo>
                    <a:pt x="95097" y="1981"/>
                  </a:lnTo>
                  <a:lnTo>
                    <a:pt x="89154" y="0"/>
                  </a:lnTo>
                  <a:lnTo>
                    <a:pt x="85686" y="0"/>
                  </a:lnTo>
                  <a:close/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6878" y="2264575"/>
              <a:ext cx="159715" cy="166636"/>
            </a:xfrm>
            <a:prstGeom prst="rect">
              <a:avLst/>
            </a:prstGeom>
          </p:spPr>
        </p:pic>
      </p:grpSp>
      <p:grpSp>
        <p:nvGrpSpPr>
          <p:cNvPr id="158" name="object 158"/>
          <p:cNvGrpSpPr/>
          <p:nvPr/>
        </p:nvGrpSpPr>
        <p:grpSpPr>
          <a:xfrm>
            <a:off x="6397448" y="3490939"/>
            <a:ext cx="104139" cy="320675"/>
            <a:chOff x="1342847" y="3490938"/>
            <a:chExt cx="104139" cy="320675"/>
          </a:xfrm>
        </p:grpSpPr>
        <p:pic>
          <p:nvPicPr>
            <p:cNvPr id="159" name="object 1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2847" y="3490938"/>
              <a:ext cx="103746" cy="166636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1378623" y="3685209"/>
              <a:ext cx="63500" cy="121920"/>
            </a:xfrm>
            <a:custGeom>
              <a:avLst/>
              <a:gdLst/>
              <a:ahLst/>
              <a:cxnLst/>
              <a:rect l="l" t="t" r="r" b="b"/>
              <a:pathLst>
                <a:path w="63500" h="121920">
                  <a:moveTo>
                    <a:pt x="7416" y="39128"/>
                  </a:moveTo>
                  <a:lnTo>
                    <a:pt x="26250" y="0"/>
                  </a:lnTo>
                  <a:lnTo>
                    <a:pt x="0" y="0"/>
                  </a:lnTo>
                </a:path>
                <a:path w="63500" h="121920">
                  <a:moveTo>
                    <a:pt x="48539" y="0"/>
                  </a:moveTo>
                  <a:lnTo>
                    <a:pt x="43091" y="1981"/>
                  </a:lnTo>
                  <a:lnTo>
                    <a:pt x="39128" y="7429"/>
                  </a:lnTo>
                  <a:lnTo>
                    <a:pt x="37147" y="16840"/>
                  </a:lnTo>
                  <a:lnTo>
                    <a:pt x="37147" y="22288"/>
                  </a:lnTo>
                  <a:lnTo>
                    <a:pt x="39128" y="31699"/>
                  </a:lnTo>
                  <a:lnTo>
                    <a:pt x="43091" y="37134"/>
                  </a:lnTo>
                  <a:lnTo>
                    <a:pt x="48539" y="39128"/>
                  </a:lnTo>
                  <a:lnTo>
                    <a:pt x="52006" y="39128"/>
                  </a:lnTo>
                  <a:lnTo>
                    <a:pt x="57950" y="37134"/>
                  </a:lnTo>
                  <a:lnTo>
                    <a:pt x="61404" y="31699"/>
                  </a:lnTo>
                  <a:lnTo>
                    <a:pt x="63398" y="22288"/>
                  </a:lnTo>
                  <a:lnTo>
                    <a:pt x="63398" y="16840"/>
                  </a:lnTo>
                  <a:lnTo>
                    <a:pt x="61404" y="7429"/>
                  </a:lnTo>
                  <a:lnTo>
                    <a:pt x="57950" y="1981"/>
                  </a:lnTo>
                  <a:lnTo>
                    <a:pt x="52006" y="0"/>
                  </a:lnTo>
                  <a:lnTo>
                    <a:pt x="48539" y="0"/>
                  </a:lnTo>
                  <a:close/>
                </a:path>
                <a:path w="63500" h="121920">
                  <a:moveTo>
                    <a:pt x="24269" y="87668"/>
                  </a:moveTo>
                  <a:lnTo>
                    <a:pt x="22288" y="84200"/>
                  </a:lnTo>
                  <a:lnTo>
                    <a:pt x="16840" y="82219"/>
                  </a:lnTo>
                  <a:lnTo>
                    <a:pt x="13373" y="82219"/>
                  </a:lnTo>
                  <a:lnTo>
                    <a:pt x="7416" y="84200"/>
                  </a:lnTo>
                  <a:lnTo>
                    <a:pt x="3962" y="89649"/>
                  </a:lnTo>
                  <a:lnTo>
                    <a:pt x="1981" y="99047"/>
                  </a:lnTo>
                  <a:lnTo>
                    <a:pt x="1981" y="108470"/>
                  </a:lnTo>
                  <a:lnTo>
                    <a:pt x="3962" y="115900"/>
                  </a:lnTo>
                  <a:lnTo>
                    <a:pt x="7416" y="119367"/>
                  </a:lnTo>
                  <a:lnTo>
                    <a:pt x="13373" y="121348"/>
                  </a:lnTo>
                  <a:lnTo>
                    <a:pt x="14846" y="121348"/>
                  </a:lnTo>
                  <a:lnTo>
                    <a:pt x="20802" y="119367"/>
                  </a:lnTo>
                  <a:lnTo>
                    <a:pt x="24269" y="115900"/>
                  </a:lnTo>
                  <a:lnTo>
                    <a:pt x="26250" y="109956"/>
                  </a:lnTo>
                  <a:lnTo>
                    <a:pt x="26250" y="108470"/>
                  </a:lnTo>
                  <a:lnTo>
                    <a:pt x="1981" y="108470"/>
                  </a:lnTo>
                </a:path>
                <a:path w="63500" h="121920">
                  <a:moveTo>
                    <a:pt x="48539" y="82219"/>
                  </a:moveTo>
                  <a:lnTo>
                    <a:pt x="43091" y="84200"/>
                  </a:lnTo>
                  <a:lnTo>
                    <a:pt x="39128" y="89649"/>
                  </a:lnTo>
                  <a:lnTo>
                    <a:pt x="37147" y="99047"/>
                  </a:lnTo>
                  <a:lnTo>
                    <a:pt x="37147" y="104508"/>
                  </a:lnTo>
                  <a:lnTo>
                    <a:pt x="39128" y="113918"/>
                  </a:lnTo>
                  <a:lnTo>
                    <a:pt x="43091" y="119367"/>
                  </a:lnTo>
                  <a:lnTo>
                    <a:pt x="48539" y="121348"/>
                  </a:lnTo>
                  <a:lnTo>
                    <a:pt x="52006" y="121348"/>
                  </a:lnTo>
                  <a:lnTo>
                    <a:pt x="57950" y="119367"/>
                  </a:lnTo>
                  <a:lnTo>
                    <a:pt x="61404" y="113918"/>
                  </a:lnTo>
                  <a:lnTo>
                    <a:pt x="63398" y="104508"/>
                  </a:lnTo>
                  <a:lnTo>
                    <a:pt x="63398" y="99047"/>
                  </a:lnTo>
                  <a:lnTo>
                    <a:pt x="61404" y="89649"/>
                  </a:lnTo>
                  <a:lnTo>
                    <a:pt x="57950" y="84200"/>
                  </a:lnTo>
                  <a:lnTo>
                    <a:pt x="52006" y="82219"/>
                  </a:lnTo>
                  <a:lnTo>
                    <a:pt x="48539" y="82219"/>
                  </a:lnTo>
                  <a:close/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/>
          <p:nvPr/>
        </p:nvSpPr>
        <p:spPr>
          <a:xfrm>
            <a:off x="6433223" y="3864508"/>
            <a:ext cx="63500" cy="39370"/>
          </a:xfrm>
          <a:custGeom>
            <a:avLst/>
            <a:gdLst/>
            <a:ahLst/>
            <a:cxnLst/>
            <a:rect l="l" t="t" r="r" b="b"/>
            <a:pathLst>
              <a:path w="63500" h="39370">
                <a:moveTo>
                  <a:pt x="22288" y="0"/>
                </a:moveTo>
                <a:lnTo>
                  <a:pt x="3962" y="0"/>
                </a:lnTo>
                <a:lnTo>
                  <a:pt x="1981" y="16840"/>
                </a:lnTo>
                <a:lnTo>
                  <a:pt x="3962" y="14858"/>
                </a:lnTo>
                <a:lnTo>
                  <a:pt x="9410" y="12877"/>
                </a:lnTo>
                <a:lnTo>
                  <a:pt x="14846" y="12877"/>
                </a:lnTo>
                <a:lnTo>
                  <a:pt x="20802" y="14858"/>
                </a:lnTo>
                <a:lnTo>
                  <a:pt x="24269" y="18821"/>
                </a:lnTo>
                <a:lnTo>
                  <a:pt x="26250" y="24269"/>
                </a:lnTo>
                <a:lnTo>
                  <a:pt x="26250" y="27736"/>
                </a:lnTo>
                <a:lnTo>
                  <a:pt x="24269" y="33680"/>
                </a:lnTo>
                <a:lnTo>
                  <a:pt x="20802" y="37147"/>
                </a:lnTo>
                <a:lnTo>
                  <a:pt x="14846" y="39128"/>
                </a:lnTo>
                <a:lnTo>
                  <a:pt x="9410" y="39128"/>
                </a:lnTo>
                <a:lnTo>
                  <a:pt x="3962" y="37147"/>
                </a:lnTo>
                <a:lnTo>
                  <a:pt x="1981" y="35166"/>
                </a:lnTo>
                <a:lnTo>
                  <a:pt x="0" y="31699"/>
                </a:lnTo>
              </a:path>
              <a:path w="63500" h="39370">
                <a:moveTo>
                  <a:pt x="48539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99"/>
                </a:lnTo>
                <a:lnTo>
                  <a:pt x="43091" y="37147"/>
                </a:lnTo>
                <a:lnTo>
                  <a:pt x="48539" y="39128"/>
                </a:lnTo>
                <a:lnTo>
                  <a:pt x="52006" y="39128"/>
                </a:lnTo>
                <a:lnTo>
                  <a:pt x="57950" y="37147"/>
                </a:lnTo>
                <a:lnTo>
                  <a:pt x="61404" y="31699"/>
                </a:lnTo>
                <a:lnTo>
                  <a:pt x="63398" y="22288"/>
                </a:lnTo>
                <a:lnTo>
                  <a:pt x="63398" y="16840"/>
                </a:lnTo>
                <a:lnTo>
                  <a:pt x="61404" y="7429"/>
                </a:lnTo>
                <a:lnTo>
                  <a:pt x="57950" y="1981"/>
                </a:lnTo>
                <a:lnTo>
                  <a:pt x="52006" y="0"/>
                </a:lnTo>
                <a:lnTo>
                  <a:pt x="48539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33223" y="3983380"/>
            <a:ext cx="63500" cy="39370"/>
          </a:xfrm>
          <a:custGeom>
            <a:avLst/>
            <a:gdLst/>
            <a:ahLst/>
            <a:cxnLst/>
            <a:rect l="l" t="t" r="r" b="b"/>
            <a:pathLst>
              <a:path w="63500" h="39370">
                <a:moveTo>
                  <a:pt x="18808" y="0"/>
                </a:moveTo>
                <a:lnTo>
                  <a:pt x="0" y="26250"/>
                </a:lnTo>
                <a:lnTo>
                  <a:pt x="28232" y="26250"/>
                </a:lnTo>
              </a:path>
              <a:path w="63500" h="39370">
                <a:moveTo>
                  <a:pt x="18808" y="0"/>
                </a:moveTo>
                <a:lnTo>
                  <a:pt x="18808" y="39128"/>
                </a:lnTo>
              </a:path>
              <a:path w="63500" h="39370">
                <a:moveTo>
                  <a:pt x="48539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99"/>
                </a:lnTo>
                <a:lnTo>
                  <a:pt x="43091" y="37147"/>
                </a:lnTo>
                <a:lnTo>
                  <a:pt x="48539" y="39128"/>
                </a:lnTo>
                <a:lnTo>
                  <a:pt x="52006" y="39128"/>
                </a:lnTo>
                <a:lnTo>
                  <a:pt x="57950" y="37147"/>
                </a:lnTo>
                <a:lnTo>
                  <a:pt x="61404" y="31699"/>
                </a:lnTo>
                <a:lnTo>
                  <a:pt x="63398" y="22288"/>
                </a:lnTo>
                <a:lnTo>
                  <a:pt x="63398" y="16840"/>
                </a:lnTo>
                <a:lnTo>
                  <a:pt x="61404" y="7429"/>
                </a:lnTo>
                <a:lnTo>
                  <a:pt x="57950" y="1981"/>
                </a:lnTo>
                <a:lnTo>
                  <a:pt x="52006" y="0"/>
                </a:lnTo>
                <a:lnTo>
                  <a:pt x="48539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33223" y="4136428"/>
            <a:ext cx="63500" cy="39370"/>
          </a:xfrm>
          <a:custGeom>
            <a:avLst/>
            <a:gdLst/>
            <a:ahLst/>
            <a:cxnLst/>
            <a:rect l="l" t="t" r="r" b="b"/>
            <a:pathLst>
              <a:path w="63500" h="39370">
                <a:moveTo>
                  <a:pt x="3962" y="0"/>
                </a:moveTo>
                <a:lnTo>
                  <a:pt x="24269" y="0"/>
                </a:lnTo>
                <a:lnTo>
                  <a:pt x="13373" y="14859"/>
                </a:lnTo>
                <a:lnTo>
                  <a:pt x="18808" y="14859"/>
                </a:lnTo>
                <a:lnTo>
                  <a:pt x="22288" y="16840"/>
                </a:lnTo>
                <a:lnTo>
                  <a:pt x="24269" y="18821"/>
                </a:lnTo>
                <a:lnTo>
                  <a:pt x="26250" y="24269"/>
                </a:lnTo>
                <a:lnTo>
                  <a:pt x="26250" y="28232"/>
                </a:lnTo>
                <a:lnTo>
                  <a:pt x="24269" y="33680"/>
                </a:lnTo>
                <a:lnTo>
                  <a:pt x="20802" y="37147"/>
                </a:lnTo>
                <a:lnTo>
                  <a:pt x="14846" y="39128"/>
                </a:lnTo>
                <a:lnTo>
                  <a:pt x="9410" y="39128"/>
                </a:lnTo>
                <a:lnTo>
                  <a:pt x="3962" y="37147"/>
                </a:lnTo>
                <a:lnTo>
                  <a:pt x="1981" y="35648"/>
                </a:lnTo>
                <a:lnTo>
                  <a:pt x="0" y="31686"/>
                </a:lnTo>
              </a:path>
              <a:path w="63500" h="39370">
                <a:moveTo>
                  <a:pt x="48539" y="0"/>
                </a:moveTo>
                <a:lnTo>
                  <a:pt x="43091" y="1981"/>
                </a:lnTo>
                <a:lnTo>
                  <a:pt x="39128" y="7429"/>
                </a:lnTo>
                <a:lnTo>
                  <a:pt x="37147" y="16840"/>
                </a:lnTo>
                <a:lnTo>
                  <a:pt x="37147" y="22288"/>
                </a:lnTo>
                <a:lnTo>
                  <a:pt x="39128" y="31686"/>
                </a:lnTo>
                <a:lnTo>
                  <a:pt x="43091" y="37147"/>
                </a:lnTo>
                <a:lnTo>
                  <a:pt x="48539" y="39128"/>
                </a:lnTo>
                <a:lnTo>
                  <a:pt x="52006" y="39128"/>
                </a:lnTo>
                <a:lnTo>
                  <a:pt x="57950" y="37147"/>
                </a:lnTo>
                <a:lnTo>
                  <a:pt x="61404" y="31686"/>
                </a:lnTo>
                <a:lnTo>
                  <a:pt x="63398" y="22288"/>
                </a:lnTo>
                <a:lnTo>
                  <a:pt x="63398" y="16840"/>
                </a:lnTo>
                <a:lnTo>
                  <a:pt x="61404" y="7429"/>
                </a:lnTo>
                <a:lnTo>
                  <a:pt x="57950" y="1981"/>
                </a:lnTo>
                <a:lnTo>
                  <a:pt x="52006" y="0"/>
                </a:lnTo>
                <a:lnTo>
                  <a:pt x="48539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433224" y="1062100"/>
            <a:ext cx="108585" cy="7358380"/>
          </a:xfrm>
          <a:custGeom>
            <a:avLst/>
            <a:gdLst/>
            <a:ahLst/>
            <a:cxnLst/>
            <a:rect l="l" t="t" r="r" b="b"/>
            <a:pathLst>
              <a:path w="108584" h="7358380">
                <a:moveTo>
                  <a:pt x="1981" y="3299688"/>
                </a:moveTo>
                <a:lnTo>
                  <a:pt x="1981" y="3297707"/>
                </a:lnTo>
                <a:lnTo>
                  <a:pt x="3962" y="3294240"/>
                </a:lnTo>
                <a:lnTo>
                  <a:pt x="5943" y="3292259"/>
                </a:lnTo>
                <a:lnTo>
                  <a:pt x="9410" y="3290277"/>
                </a:lnTo>
                <a:lnTo>
                  <a:pt x="16840" y="3290277"/>
                </a:lnTo>
                <a:lnTo>
                  <a:pt x="20802" y="3292259"/>
                </a:lnTo>
                <a:lnTo>
                  <a:pt x="22288" y="3294240"/>
                </a:lnTo>
                <a:lnTo>
                  <a:pt x="24269" y="3297707"/>
                </a:lnTo>
                <a:lnTo>
                  <a:pt x="24269" y="3301669"/>
                </a:lnTo>
                <a:lnTo>
                  <a:pt x="22288" y="3305136"/>
                </a:lnTo>
                <a:lnTo>
                  <a:pt x="18808" y="3311080"/>
                </a:lnTo>
                <a:lnTo>
                  <a:pt x="0" y="3329406"/>
                </a:lnTo>
                <a:lnTo>
                  <a:pt x="26250" y="3329406"/>
                </a:lnTo>
              </a:path>
              <a:path w="108584" h="7358380">
                <a:moveTo>
                  <a:pt x="48539" y="3290277"/>
                </a:moveTo>
                <a:lnTo>
                  <a:pt x="43091" y="3292259"/>
                </a:lnTo>
                <a:lnTo>
                  <a:pt x="39128" y="3297707"/>
                </a:lnTo>
                <a:lnTo>
                  <a:pt x="37147" y="3307118"/>
                </a:lnTo>
                <a:lnTo>
                  <a:pt x="37147" y="3312566"/>
                </a:lnTo>
                <a:lnTo>
                  <a:pt x="39128" y="3321977"/>
                </a:lnTo>
                <a:lnTo>
                  <a:pt x="43091" y="3327425"/>
                </a:lnTo>
                <a:lnTo>
                  <a:pt x="48539" y="3329406"/>
                </a:lnTo>
                <a:lnTo>
                  <a:pt x="52006" y="3329406"/>
                </a:lnTo>
                <a:lnTo>
                  <a:pt x="57950" y="3327425"/>
                </a:lnTo>
                <a:lnTo>
                  <a:pt x="61404" y="3321977"/>
                </a:lnTo>
                <a:lnTo>
                  <a:pt x="63398" y="3312566"/>
                </a:lnTo>
                <a:lnTo>
                  <a:pt x="63398" y="3307118"/>
                </a:lnTo>
                <a:lnTo>
                  <a:pt x="61404" y="3297707"/>
                </a:lnTo>
                <a:lnTo>
                  <a:pt x="57950" y="3292259"/>
                </a:lnTo>
                <a:lnTo>
                  <a:pt x="52006" y="3290277"/>
                </a:lnTo>
                <a:lnTo>
                  <a:pt x="48539" y="3290277"/>
                </a:lnTo>
                <a:close/>
              </a:path>
              <a:path w="108584" h="7358380">
                <a:moveTo>
                  <a:pt x="107975" y="7358176"/>
                </a:moveTo>
                <a:lnTo>
                  <a:pt x="107975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755663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704658" y="4525238"/>
            <a:ext cx="0" cy="3895090"/>
          </a:xfrm>
          <a:custGeom>
            <a:avLst/>
            <a:gdLst/>
            <a:ahLst/>
            <a:cxnLst/>
            <a:rect l="l" t="t" r="r" b="b"/>
            <a:pathLst>
              <a:path h="3895090">
                <a:moveTo>
                  <a:pt x="0" y="3895039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704658" y="1062100"/>
            <a:ext cx="0" cy="3191510"/>
          </a:xfrm>
          <a:custGeom>
            <a:avLst/>
            <a:gdLst/>
            <a:ahLst/>
            <a:cxnLst/>
            <a:rect l="l" t="t" r="r" b="b"/>
            <a:pathLst>
              <a:path h="3191510">
                <a:moveTo>
                  <a:pt x="0" y="319121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642250" y="4525238"/>
            <a:ext cx="0" cy="3895090"/>
          </a:xfrm>
          <a:custGeom>
            <a:avLst/>
            <a:gdLst/>
            <a:ahLst/>
            <a:cxnLst/>
            <a:rect l="l" t="t" r="r" b="b"/>
            <a:pathLst>
              <a:path h="3895090">
                <a:moveTo>
                  <a:pt x="0" y="3895039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642250" y="1062100"/>
            <a:ext cx="0" cy="3191510"/>
          </a:xfrm>
          <a:custGeom>
            <a:avLst/>
            <a:gdLst/>
            <a:ahLst/>
            <a:cxnLst/>
            <a:rect l="l" t="t" r="r" b="b"/>
            <a:pathLst>
              <a:path h="3191510">
                <a:moveTo>
                  <a:pt x="0" y="319121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71422" y="4525238"/>
            <a:ext cx="0" cy="3895090"/>
          </a:xfrm>
          <a:custGeom>
            <a:avLst/>
            <a:gdLst/>
            <a:ahLst/>
            <a:cxnLst/>
            <a:rect l="l" t="t" r="r" b="b"/>
            <a:pathLst>
              <a:path h="3895090">
                <a:moveTo>
                  <a:pt x="0" y="3895039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571422" y="1062100"/>
            <a:ext cx="0" cy="3191510"/>
          </a:xfrm>
          <a:custGeom>
            <a:avLst/>
            <a:gdLst/>
            <a:ahLst/>
            <a:cxnLst/>
            <a:rect l="l" t="t" r="r" b="b"/>
            <a:pathLst>
              <a:path h="3191510">
                <a:moveTo>
                  <a:pt x="0" y="319121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489685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393114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337640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275233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204405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122680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026097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908215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975092" y="4525238"/>
            <a:ext cx="0" cy="3895090"/>
          </a:xfrm>
          <a:custGeom>
            <a:avLst/>
            <a:gdLst/>
            <a:ahLst/>
            <a:cxnLst/>
            <a:rect l="l" t="t" r="r" b="b"/>
            <a:pathLst>
              <a:path h="3895090">
                <a:moveTo>
                  <a:pt x="0" y="3895039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975092" y="1062100"/>
            <a:ext cx="0" cy="3191510"/>
          </a:xfrm>
          <a:custGeom>
            <a:avLst/>
            <a:gdLst/>
            <a:ahLst/>
            <a:cxnLst/>
            <a:rect l="l" t="t" r="r" b="b"/>
            <a:pathLst>
              <a:path h="3191510">
                <a:moveTo>
                  <a:pt x="0" y="319121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612543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557056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494661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423833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8342109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464954" y="5598553"/>
            <a:ext cx="0" cy="2821940"/>
          </a:xfrm>
          <a:custGeom>
            <a:avLst/>
            <a:gdLst/>
            <a:ahLst/>
            <a:cxnLst/>
            <a:rect l="l" t="t" r="r" b="b"/>
            <a:pathLst>
              <a:path h="2821940">
                <a:moveTo>
                  <a:pt x="0" y="282172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464954" y="437219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15304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464954" y="1062101"/>
            <a:ext cx="0" cy="3094355"/>
          </a:xfrm>
          <a:custGeom>
            <a:avLst/>
            <a:gdLst/>
            <a:ahLst/>
            <a:cxnLst/>
            <a:rect l="l" t="t" r="r" b="b"/>
            <a:pathLst>
              <a:path h="3094354">
                <a:moveTo>
                  <a:pt x="0" y="309412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346577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194520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979547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924086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861678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790851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709126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245525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127644" y="1062100"/>
            <a:ext cx="0" cy="7358380"/>
          </a:xfrm>
          <a:custGeom>
            <a:avLst/>
            <a:gdLst/>
            <a:ahLst/>
            <a:cxnLst/>
            <a:rect l="l" t="t" r="r" b="b"/>
            <a:pathLst>
              <a:path h="7358380">
                <a:moveTo>
                  <a:pt x="0" y="7358176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516928" y="8488616"/>
            <a:ext cx="39370" cy="31750"/>
          </a:xfrm>
          <a:custGeom>
            <a:avLst/>
            <a:gdLst/>
            <a:ahLst/>
            <a:cxnLst/>
            <a:rect l="l" t="t" r="r" b="b"/>
            <a:pathLst>
              <a:path w="39369" h="31750">
                <a:moveTo>
                  <a:pt x="35166" y="29730"/>
                </a:moveTo>
                <a:lnTo>
                  <a:pt x="37147" y="31699"/>
                </a:lnTo>
                <a:lnTo>
                  <a:pt x="39116" y="29730"/>
                </a:lnTo>
                <a:lnTo>
                  <a:pt x="37147" y="27749"/>
                </a:lnTo>
                <a:lnTo>
                  <a:pt x="35166" y="29730"/>
                </a:lnTo>
                <a:close/>
              </a:path>
              <a:path w="39369" h="31750">
                <a:moveTo>
                  <a:pt x="7429" y="9410"/>
                </a:moveTo>
                <a:lnTo>
                  <a:pt x="5448" y="5461"/>
                </a:lnTo>
                <a:lnTo>
                  <a:pt x="0" y="0"/>
                </a:lnTo>
                <a:lnTo>
                  <a:pt x="39116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8766581" y="8488616"/>
            <a:ext cx="39370" cy="26034"/>
          </a:xfrm>
          <a:custGeom>
            <a:avLst/>
            <a:gdLst/>
            <a:ahLst/>
            <a:cxnLst/>
            <a:rect l="l" t="t" r="r" b="b"/>
            <a:pathLst>
              <a:path w="39370" h="26034">
                <a:moveTo>
                  <a:pt x="39128" y="18338"/>
                </a:moveTo>
                <a:lnTo>
                  <a:pt x="0" y="0"/>
                </a:lnTo>
                <a:lnTo>
                  <a:pt x="0" y="2576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680388" y="8488616"/>
            <a:ext cx="39370" cy="40640"/>
          </a:xfrm>
          <a:custGeom>
            <a:avLst/>
            <a:gdLst/>
            <a:ahLst/>
            <a:cxnLst/>
            <a:rect l="l" t="t" r="r" b="b"/>
            <a:pathLst>
              <a:path w="39369" h="40640">
                <a:moveTo>
                  <a:pt x="35661" y="39128"/>
                </a:moveTo>
                <a:lnTo>
                  <a:pt x="37147" y="40627"/>
                </a:lnTo>
                <a:lnTo>
                  <a:pt x="39128" y="39128"/>
                </a:lnTo>
                <a:lnTo>
                  <a:pt x="37147" y="37147"/>
                </a:lnTo>
                <a:lnTo>
                  <a:pt x="35661" y="39128"/>
                </a:lnTo>
                <a:close/>
              </a:path>
              <a:path w="39369" h="40640">
                <a:moveTo>
                  <a:pt x="13373" y="0"/>
                </a:moveTo>
                <a:lnTo>
                  <a:pt x="13373" y="24269"/>
                </a:lnTo>
                <a:lnTo>
                  <a:pt x="11391" y="24269"/>
                </a:lnTo>
                <a:lnTo>
                  <a:pt x="5930" y="22288"/>
                </a:lnTo>
                <a:lnTo>
                  <a:pt x="1968" y="18338"/>
                </a:lnTo>
                <a:lnTo>
                  <a:pt x="0" y="12890"/>
                </a:lnTo>
                <a:lnTo>
                  <a:pt x="0" y="10909"/>
                </a:lnTo>
                <a:lnTo>
                  <a:pt x="1968" y="5461"/>
                </a:lnTo>
                <a:lnTo>
                  <a:pt x="5930" y="1993"/>
                </a:lnTo>
                <a:lnTo>
                  <a:pt x="13373" y="0"/>
                </a:lnTo>
                <a:lnTo>
                  <a:pt x="22288" y="0"/>
                </a:lnTo>
                <a:lnTo>
                  <a:pt x="31699" y="1993"/>
                </a:lnTo>
                <a:lnTo>
                  <a:pt x="37147" y="5461"/>
                </a:lnTo>
                <a:lnTo>
                  <a:pt x="39128" y="10909"/>
                </a:lnTo>
                <a:lnTo>
                  <a:pt x="39128" y="14859"/>
                </a:lnTo>
                <a:lnTo>
                  <a:pt x="37147" y="20320"/>
                </a:lnTo>
                <a:lnTo>
                  <a:pt x="33680" y="2228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465923" y="8488616"/>
            <a:ext cx="120650" cy="43180"/>
          </a:xfrm>
          <a:custGeom>
            <a:avLst/>
            <a:gdLst/>
            <a:ahLst/>
            <a:cxnLst/>
            <a:rect l="l" t="t" r="r" b="b"/>
            <a:pathLst>
              <a:path w="120650" h="43179">
                <a:moveTo>
                  <a:pt x="116890" y="40627"/>
                </a:moveTo>
                <a:lnTo>
                  <a:pt x="118872" y="42608"/>
                </a:lnTo>
                <a:lnTo>
                  <a:pt x="120357" y="40627"/>
                </a:lnTo>
                <a:lnTo>
                  <a:pt x="118872" y="39128"/>
                </a:lnTo>
                <a:lnTo>
                  <a:pt x="116890" y="40627"/>
                </a:lnTo>
                <a:close/>
              </a:path>
              <a:path w="120650" h="43179">
                <a:moveTo>
                  <a:pt x="120357" y="18338"/>
                </a:moveTo>
                <a:lnTo>
                  <a:pt x="81711" y="0"/>
                </a:lnTo>
                <a:lnTo>
                  <a:pt x="81711" y="25768"/>
                </a:lnTo>
              </a:path>
              <a:path w="120650" h="43179">
                <a:moveTo>
                  <a:pt x="35153" y="40627"/>
                </a:moveTo>
                <a:lnTo>
                  <a:pt x="37147" y="42608"/>
                </a:lnTo>
                <a:lnTo>
                  <a:pt x="39115" y="40627"/>
                </a:lnTo>
                <a:lnTo>
                  <a:pt x="37147" y="39128"/>
                </a:lnTo>
                <a:lnTo>
                  <a:pt x="35153" y="40627"/>
                </a:lnTo>
                <a:close/>
              </a:path>
              <a:path w="120650" h="43179">
                <a:moveTo>
                  <a:pt x="5448" y="1993"/>
                </a:moveTo>
                <a:lnTo>
                  <a:pt x="1981" y="3479"/>
                </a:lnTo>
                <a:lnTo>
                  <a:pt x="0" y="9410"/>
                </a:lnTo>
                <a:lnTo>
                  <a:pt x="0" y="12890"/>
                </a:lnTo>
                <a:lnTo>
                  <a:pt x="1981" y="18338"/>
                </a:lnTo>
                <a:lnTo>
                  <a:pt x="7429" y="22288"/>
                </a:lnTo>
                <a:lnTo>
                  <a:pt x="16840" y="24269"/>
                </a:lnTo>
                <a:lnTo>
                  <a:pt x="25755" y="24269"/>
                </a:lnTo>
                <a:lnTo>
                  <a:pt x="33185" y="22288"/>
                </a:lnTo>
                <a:lnTo>
                  <a:pt x="37147" y="18338"/>
                </a:lnTo>
                <a:lnTo>
                  <a:pt x="39115" y="12890"/>
                </a:lnTo>
                <a:lnTo>
                  <a:pt x="39115" y="10909"/>
                </a:lnTo>
                <a:lnTo>
                  <a:pt x="37147" y="5461"/>
                </a:lnTo>
                <a:lnTo>
                  <a:pt x="33185" y="1993"/>
                </a:lnTo>
                <a:lnTo>
                  <a:pt x="27724" y="0"/>
                </a:lnTo>
                <a:lnTo>
                  <a:pt x="25755" y="0"/>
                </a:lnTo>
                <a:lnTo>
                  <a:pt x="25755" y="2426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617980" y="8488616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79">
                <a:moveTo>
                  <a:pt x="35661" y="40627"/>
                </a:moveTo>
                <a:lnTo>
                  <a:pt x="37147" y="42608"/>
                </a:lnTo>
                <a:lnTo>
                  <a:pt x="39128" y="40627"/>
                </a:lnTo>
                <a:lnTo>
                  <a:pt x="37147" y="39128"/>
                </a:lnTo>
                <a:lnTo>
                  <a:pt x="35661" y="40627"/>
                </a:lnTo>
                <a:close/>
              </a:path>
              <a:path w="39369" h="43179">
                <a:moveTo>
                  <a:pt x="0" y="16840"/>
                </a:moveTo>
                <a:lnTo>
                  <a:pt x="1981" y="22288"/>
                </a:lnTo>
                <a:lnTo>
                  <a:pt x="5943" y="24269"/>
                </a:lnTo>
                <a:lnTo>
                  <a:pt x="9410" y="24269"/>
                </a:lnTo>
                <a:lnTo>
                  <a:pt x="13373" y="22288"/>
                </a:lnTo>
                <a:lnTo>
                  <a:pt x="14846" y="18338"/>
                </a:lnTo>
                <a:lnTo>
                  <a:pt x="16840" y="10909"/>
                </a:lnTo>
                <a:lnTo>
                  <a:pt x="18808" y="5461"/>
                </a:lnTo>
                <a:lnTo>
                  <a:pt x="22288" y="1993"/>
                </a:lnTo>
                <a:lnTo>
                  <a:pt x="26250" y="0"/>
                </a:lnTo>
                <a:lnTo>
                  <a:pt x="31699" y="0"/>
                </a:lnTo>
                <a:lnTo>
                  <a:pt x="35661" y="1993"/>
                </a:lnTo>
                <a:lnTo>
                  <a:pt x="37147" y="3479"/>
                </a:lnTo>
                <a:lnTo>
                  <a:pt x="39128" y="9410"/>
                </a:lnTo>
                <a:lnTo>
                  <a:pt x="39128" y="16840"/>
                </a:lnTo>
                <a:lnTo>
                  <a:pt x="37147" y="22288"/>
                </a:lnTo>
                <a:lnTo>
                  <a:pt x="35661" y="24269"/>
                </a:lnTo>
                <a:lnTo>
                  <a:pt x="31699" y="25768"/>
                </a:lnTo>
                <a:lnTo>
                  <a:pt x="26250" y="25768"/>
                </a:lnTo>
                <a:lnTo>
                  <a:pt x="22288" y="24269"/>
                </a:lnTo>
                <a:lnTo>
                  <a:pt x="18808" y="20320"/>
                </a:lnTo>
                <a:lnTo>
                  <a:pt x="16840" y="14859"/>
                </a:lnTo>
                <a:lnTo>
                  <a:pt x="14846" y="7442"/>
                </a:lnTo>
                <a:lnTo>
                  <a:pt x="13373" y="3479"/>
                </a:lnTo>
                <a:lnTo>
                  <a:pt x="9410" y="1993"/>
                </a:lnTo>
                <a:lnTo>
                  <a:pt x="5943" y="1993"/>
                </a:lnTo>
                <a:lnTo>
                  <a:pt x="1981" y="3479"/>
                </a:lnTo>
                <a:lnTo>
                  <a:pt x="0" y="9410"/>
                </a:lnTo>
                <a:lnTo>
                  <a:pt x="0" y="1684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369327" y="8488616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79">
                <a:moveTo>
                  <a:pt x="35178" y="40627"/>
                </a:moveTo>
                <a:lnTo>
                  <a:pt x="37160" y="42608"/>
                </a:lnTo>
                <a:lnTo>
                  <a:pt x="39141" y="40627"/>
                </a:lnTo>
                <a:lnTo>
                  <a:pt x="37160" y="39128"/>
                </a:lnTo>
                <a:lnTo>
                  <a:pt x="35178" y="40627"/>
                </a:lnTo>
                <a:close/>
              </a:path>
              <a:path w="39369" h="43179">
                <a:moveTo>
                  <a:pt x="0" y="3479"/>
                </a:moveTo>
                <a:lnTo>
                  <a:pt x="0" y="22288"/>
                </a:lnTo>
                <a:lnTo>
                  <a:pt x="16852" y="24269"/>
                </a:lnTo>
                <a:lnTo>
                  <a:pt x="14871" y="22288"/>
                </a:lnTo>
                <a:lnTo>
                  <a:pt x="12890" y="16840"/>
                </a:lnTo>
                <a:lnTo>
                  <a:pt x="12890" y="10909"/>
                </a:lnTo>
                <a:lnTo>
                  <a:pt x="14871" y="5461"/>
                </a:lnTo>
                <a:lnTo>
                  <a:pt x="18338" y="1993"/>
                </a:lnTo>
                <a:lnTo>
                  <a:pt x="24282" y="0"/>
                </a:lnTo>
                <a:lnTo>
                  <a:pt x="27749" y="0"/>
                </a:lnTo>
                <a:lnTo>
                  <a:pt x="33197" y="1993"/>
                </a:lnTo>
                <a:lnTo>
                  <a:pt x="37160" y="5461"/>
                </a:lnTo>
                <a:lnTo>
                  <a:pt x="39141" y="10909"/>
                </a:lnTo>
                <a:lnTo>
                  <a:pt x="39141" y="16840"/>
                </a:lnTo>
                <a:lnTo>
                  <a:pt x="37160" y="22288"/>
                </a:lnTo>
                <a:lnTo>
                  <a:pt x="35178" y="24269"/>
                </a:lnTo>
                <a:lnTo>
                  <a:pt x="31711" y="2576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098906" y="8488616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79">
                <a:moveTo>
                  <a:pt x="35166" y="40627"/>
                </a:moveTo>
                <a:lnTo>
                  <a:pt x="37147" y="42608"/>
                </a:lnTo>
                <a:lnTo>
                  <a:pt x="39128" y="40627"/>
                </a:lnTo>
                <a:lnTo>
                  <a:pt x="37147" y="39128"/>
                </a:lnTo>
                <a:lnTo>
                  <a:pt x="35166" y="40627"/>
                </a:lnTo>
                <a:close/>
              </a:path>
              <a:path w="39369" h="43179">
                <a:moveTo>
                  <a:pt x="0" y="22288"/>
                </a:moveTo>
                <a:lnTo>
                  <a:pt x="0" y="1993"/>
                </a:lnTo>
                <a:lnTo>
                  <a:pt x="14846" y="12890"/>
                </a:lnTo>
                <a:lnTo>
                  <a:pt x="14846" y="7442"/>
                </a:lnTo>
                <a:lnTo>
                  <a:pt x="16840" y="3479"/>
                </a:lnTo>
                <a:lnTo>
                  <a:pt x="18313" y="1993"/>
                </a:lnTo>
                <a:lnTo>
                  <a:pt x="24269" y="0"/>
                </a:lnTo>
                <a:lnTo>
                  <a:pt x="27736" y="0"/>
                </a:lnTo>
                <a:lnTo>
                  <a:pt x="33185" y="1993"/>
                </a:lnTo>
                <a:lnTo>
                  <a:pt x="37147" y="5461"/>
                </a:lnTo>
                <a:lnTo>
                  <a:pt x="39128" y="10909"/>
                </a:lnTo>
                <a:lnTo>
                  <a:pt x="39128" y="16840"/>
                </a:lnTo>
                <a:lnTo>
                  <a:pt x="37147" y="22288"/>
                </a:lnTo>
                <a:lnTo>
                  <a:pt x="35166" y="24269"/>
                </a:lnTo>
                <a:lnTo>
                  <a:pt x="31699" y="2576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250963" y="8488617"/>
            <a:ext cx="39370" cy="45085"/>
          </a:xfrm>
          <a:custGeom>
            <a:avLst/>
            <a:gdLst/>
            <a:ahLst/>
            <a:cxnLst/>
            <a:rect l="l" t="t" r="r" b="b"/>
            <a:pathLst>
              <a:path w="39369" h="45084">
                <a:moveTo>
                  <a:pt x="35661" y="42608"/>
                </a:moveTo>
                <a:lnTo>
                  <a:pt x="37147" y="44589"/>
                </a:lnTo>
                <a:lnTo>
                  <a:pt x="39128" y="42608"/>
                </a:lnTo>
                <a:lnTo>
                  <a:pt x="37147" y="40627"/>
                </a:lnTo>
                <a:lnTo>
                  <a:pt x="35661" y="42608"/>
                </a:lnTo>
                <a:close/>
              </a:path>
              <a:path w="39369" h="45084">
                <a:moveTo>
                  <a:pt x="0" y="9410"/>
                </a:moveTo>
                <a:lnTo>
                  <a:pt x="26250" y="27749"/>
                </a:lnTo>
                <a:lnTo>
                  <a:pt x="26250" y="0"/>
                </a:lnTo>
              </a:path>
              <a:path w="39369" h="45084">
                <a:moveTo>
                  <a:pt x="0" y="9410"/>
                </a:moveTo>
                <a:lnTo>
                  <a:pt x="39128" y="941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883946" y="8488616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79">
                <a:moveTo>
                  <a:pt x="35661" y="40627"/>
                </a:moveTo>
                <a:lnTo>
                  <a:pt x="37147" y="42608"/>
                </a:lnTo>
                <a:lnTo>
                  <a:pt x="39128" y="40627"/>
                </a:lnTo>
                <a:lnTo>
                  <a:pt x="37147" y="39128"/>
                </a:lnTo>
                <a:lnTo>
                  <a:pt x="35661" y="40627"/>
                </a:lnTo>
                <a:close/>
              </a:path>
              <a:path w="39369" h="43179">
                <a:moveTo>
                  <a:pt x="9410" y="24269"/>
                </a:moveTo>
                <a:lnTo>
                  <a:pt x="7429" y="24269"/>
                </a:lnTo>
                <a:lnTo>
                  <a:pt x="3962" y="22288"/>
                </a:lnTo>
                <a:lnTo>
                  <a:pt x="1981" y="20320"/>
                </a:lnTo>
                <a:lnTo>
                  <a:pt x="0" y="16840"/>
                </a:lnTo>
                <a:lnTo>
                  <a:pt x="0" y="9410"/>
                </a:lnTo>
                <a:lnTo>
                  <a:pt x="1981" y="5461"/>
                </a:lnTo>
                <a:lnTo>
                  <a:pt x="3962" y="3479"/>
                </a:lnTo>
                <a:lnTo>
                  <a:pt x="7429" y="1993"/>
                </a:lnTo>
                <a:lnTo>
                  <a:pt x="11391" y="1993"/>
                </a:lnTo>
                <a:lnTo>
                  <a:pt x="14858" y="3479"/>
                </a:lnTo>
                <a:lnTo>
                  <a:pt x="20802" y="7442"/>
                </a:lnTo>
                <a:lnTo>
                  <a:pt x="39128" y="25768"/>
                </a:lnTo>
                <a:lnTo>
                  <a:pt x="39128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685340" y="8488617"/>
            <a:ext cx="38735" cy="24765"/>
          </a:xfrm>
          <a:custGeom>
            <a:avLst/>
            <a:gdLst/>
            <a:ahLst/>
            <a:cxnLst/>
            <a:rect l="l" t="t" r="r" b="b"/>
            <a:pathLst>
              <a:path w="38735" h="24765">
                <a:moveTo>
                  <a:pt x="5461" y="1993"/>
                </a:moveTo>
                <a:lnTo>
                  <a:pt x="1498" y="3479"/>
                </a:lnTo>
                <a:lnTo>
                  <a:pt x="0" y="9410"/>
                </a:lnTo>
                <a:lnTo>
                  <a:pt x="0" y="12890"/>
                </a:lnTo>
                <a:lnTo>
                  <a:pt x="1498" y="18338"/>
                </a:lnTo>
                <a:lnTo>
                  <a:pt x="7442" y="22288"/>
                </a:lnTo>
                <a:lnTo>
                  <a:pt x="16357" y="24269"/>
                </a:lnTo>
                <a:lnTo>
                  <a:pt x="25768" y="24269"/>
                </a:lnTo>
                <a:lnTo>
                  <a:pt x="33197" y="22288"/>
                </a:lnTo>
                <a:lnTo>
                  <a:pt x="37160" y="18338"/>
                </a:lnTo>
                <a:lnTo>
                  <a:pt x="38633" y="12890"/>
                </a:lnTo>
                <a:lnTo>
                  <a:pt x="38633" y="10909"/>
                </a:lnTo>
                <a:lnTo>
                  <a:pt x="37160" y="5461"/>
                </a:lnTo>
                <a:lnTo>
                  <a:pt x="33197" y="1993"/>
                </a:lnTo>
                <a:lnTo>
                  <a:pt x="27749" y="0"/>
                </a:lnTo>
                <a:lnTo>
                  <a:pt x="25768" y="0"/>
                </a:lnTo>
                <a:lnTo>
                  <a:pt x="25768" y="24269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470391" y="8488616"/>
            <a:ext cx="39370" cy="27940"/>
          </a:xfrm>
          <a:custGeom>
            <a:avLst/>
            <a:gdLst/>
            <a:ahLst/>
            <a:cxnLst/>
            <a:rect l="l" t="t" r="r" b="b"/>
            <a:pathLst>
              <a:path w="39370" h="27940">
                <a:moveTo>
                  <a:pt x="0" y="9410"/>
                </a:moveTo>
                <a:lnTo>
                  <a:pt x="26250" y="27749"/>
                </a:lnTo>
                <a:lnTo>
                  <a:pt x="26250" y="0"/>
                </a:lnTo>
              </a:path>
              <a:path w="39370" h="27940">
                <a:moveTo>
                  <a:pt x="0" y="9410"/>
                </a:moveTo>
                <a:lnTo>
                  <a:pt x="39128" y="941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588756" y="8488616"/>
            <a:ext cx="38735" cy="26034"/>
          </a:xfrm>
          <a:custGeom>
            <a:avLst/>
            <a:gdLst/>
            <a:ahLst/>
            <a:cxnLst/>
            <a:rect l="l" t="t" r="r" b="b"/>
            <a:pathLst>
              <a:path w="38735" h="26034">
                <a:moveTo>
                  <a:pt x="0" y="3479"/>
                </a:moveTo>
                <a:lnTo>
                  <a:pt x="0" y="22288"/>
                </a:lnTo>
                <a:lnTo>
                  <a:pt x="16357" y="24269"/>
                </a:lnTo>
                <a:lnTo>
                  <a:pt x="14859" y="22288"/>
                </a:lnTo>
                <a:lnTo>
                  <a:pt x="12890" y="16840"/>
                </a:lnTo>
                <a:lnTo>
                  <a:pt x="12890" y="10909"/>
                </a:lnTo>
                <a:lnTo>
                  <a:pt x="14859" y="5461"/>
                </a:lnTo>
                <a:lnTo>
                  <a:pt x="18326" y="1993"/>
                </a:lnTo>
                <a:lnTo>
                  <a:pt x="23787" y="0"/>
                </a:lnTo>
                <a:lnTo>
                  <a:pt x="27749" y="0"/>
                </a:lnTo>
                <a:lnTo>
                  <a:pt x="33197" y="1993"/>
                </a:lnTo>
                <a:lnTo>
                  <a:pt x="37160" y="5461"/>
                </a:lnTo>
                <a:lnTo>
                  <a:pt x="38633" y="10909"/>
                </a:lnTo>
                <a:lnTo>
                  <a:pt x="38633" y="16840"/>
                </a:lnTo>
                <a:lnTo>
                  <a:pt x="37160" y="22288"/>
                </a:lnTo>
                <a:lnTo>
                  <a:pt x="35179" y="24269"/>
                </a:lnTo>
                <a:lnTo>
                  <a:pt x="31216" y="25768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8103374" y="8488616"/>
            <a:ext cx="39370" cy="26034"/>
          </a:xfrm>
          <a:custGeom>
            <a:avLst/>
            <a:gdLst/>
            <a:ahLst/>
            <a:cxnLst/>
            <a:rect l="l" t="t" r="r" b="b"/>
            <a:pathLst>
              <a:path w="39369" h="26034">
                <a:moveTo>
                  <a:pt x="9398" y="24269"/>
                </a:moveTo>
                <a:lnTo>
                  <a:pt x="7429" y="24269"/>
                </a:lnTo>
                <a:lnTo>
                  <a:pt x="3949" y="22288"/>
                </a:lnTo>
                <a:lnTo>
                  <a:pt x="1981" y="20320"/>
                </a:lnTo>
                <a:lnTo>
                  <a:pt x="0" y="16840"/>
                </a:lnTo>
                <a:lnTo>
                  <a:pt x="0" y="9410"/>
                </a:lnTo>
                <a:lnTo>
                  <a:pt x="1981" y="5461"/>
                </a:lnTo>
                <a:lnTo>
                  <a:pt x="3949" y="3479"/>
                </a:lnTo>
                <a:lnTo>
                  <a:pt x="7429" y="1993"/>
                </a:lnTo>
                <a:lnTo>
                  <a:pt x="11391" y="1993"/>
                </a:lnTo>
                <a:lnTo>
                  <a:pt x="14859" y="3479"/>
                </a:lnTo>
                <a:lnTo>
                  <a:pt x="20294" y="7442"/>
                </a:lnTo>
                <a:lnTo>
                  <a:pt x="39128" y="25768"/>
                </a:lnTo>
                <a:lnTo>
                  <a:pt x="39128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318335" y="8488616"/>
            <a:ext cx="38735" cy="26034"/>
          </a:xfrm>
          <a:custGeom>
            <a:avLst/>
            <a:gdLst/>
            <a:ahLst/>
            <a:cxnLst/>
            <a:rect l="l" t="t" r="r" b="b"/>
            <a:pathLst>
              <a:path w="38735" h="26034">
                <a:moveTo>
                  <a:pt x="0" y="22288"/>
                </a:moveTo>
                <a:lnTo>
                  <a:pt x="0" y="1993"/>
                </a:lnTo>
                <a:lnTo>
                  <a:pt x="14858" y="12890"/>
                </a:lnTo>
                <a:lnTo>
                  <a:pt x="14858" y="7442"/>
                </a:lnTo>
                <a:lnTo>
                  <a:pt x="16344" y="3479"/>
                </a:lnTo>
                <a:lnTo>
                  <a:pt x="18326" y="1993"/>
                </a:lnTo>
                <a:lnTo>
                  <a:pt x="23774" y="0"/>
                </a:lnTo>
                <a:lnTo>
                  <a:pt x="27736" y="0"/>
                </a:lnTo>
                <a:lnTo>
                  <a:pt x="33172" y="1993"/>
                </a:lnTo>
                <a:lnTo>
                  <a:pt x="37134" y="5461"/>
                </a:lnTo>
                <a:lnTo>
                  <a:pt x="38633" y="10909"/>
                </a:lnTo>
                <a:lnTo>
                  <a:pt x="38633" y="16840"/>
                </a:lnTo>
                <a:lnTo>
                  <a:pt x="37134" y="22288"/>
                </a:lnTo>
                <a:lnTo>
                  <a:pt x="35166" y="24269"/>
                </a:lnTo>
                <a:lnTo>
                  <a:pt x="31203" y="25768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736344" y="8488617"/>
            <a:ext cx="39370" cy="76835"/>
          </a:xfrm>
          <a:custGeom>
            <a:avLst/>
            <a:gdLst/>
            <a:ahLst/>
            <a:cxnLst/>
            <a:rect l="l" t="t" r="r" b="b"/>
            <a:pathLst>
              <a:path w="39369" h="76834">
                <a:moveTo>
                  <a:pt x="7442" y="76288"/>
                </a:moveTo>
                <a:lnTo>
                  <a:pt x="5460" y="72326"/>
                </a:lnTo>
                <a:lnTo>
                  <a:pt x="0" y="66878"/>
                </a:lnTo>
                <a:lnTo>
                  <a:pt x="39141" y="66878"/>
                </a:lnTo>
              </a:path>
              <a:path w="39369" h="76834">
                <a:moveTo>
                  <a:pt x="35178" y="40627"/>
                </a:moveTo>
                <a:lnTo>
                  <a:pt x="37160" y="42608"/>
                </a:lnTo>
                <a:lnTo>
                  <a:pt x="39141" y="40627"/>
                </a:lnTo>
                <a:lnTo>
                  <a:pt x="37160" y="39128"/>
                </a:lnTo>
                <a:lnTo>
                  <a:pt x="35178" y="40627"/>
                </a:lnTo>
                <a:close/>
              </a:path>
              <a:path w="39369" h="76834">
                <a:moveTo>
                  <a:pt x="0" y="14859"/>
                </a:moveTo>
                <a:lnTo>
                  <a:pt x="1993" y="20320"/>
                </a:lnTo>
                <a:lnTo>
                  <a:pt x="7442" y="24269"/>
                </a:lnTo>
                <a:lnTo>
                  <a:pt x="16852" y="25768"/>
                </a:lnTo>
                <a:lnTo>
                  <a:pt x="22301" y="25768"/>
                </a:lnTo>
                <a:lnTo>
                  <a:pt x="31711" y="24269"/>
                </a:lnTo>
                <a:lnTo>
                  <a:pt x="37160" y="20320"/>
                </a:lnTo>
                <a:lnTo>
                  <a:pt x="39141" y="14859"/>
                </a:lnTo>
                <a:lnTo>
                  <a:pt x="39141" y="10909"/>
                </a:lnTo>
                <a:lnTo>
                  <a:pt x="37160" y="5461"/>
                </a:lnTo>
                <a:lnTo>
                  <a:pt x="31711" y="1993"/>
                </a:lnTo>
                <a:lnTo>
                  <a:pt x="22301" y="0"/>
                </a:lnTo>
                <a:lnTo>
                  <a:pt x="16852" y="0"/>
                </a:lnTo>
                <a:lnTo>
                  <a:pt x="7442" y="1993"/>
                </a:lnTo>
                <a:lnTo>
                  <a:pt x="1993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9537268" y="8488616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0" y="59448"/>
                </a:moveTo>
                <a:lnTo>
                  <a:pt x="0" y="39128"/>
                </a:lnTo>
                <a:lnTo>
                  <a:pt x="14846" y="50038"/>
                </a:lnTo>
                <a:lnTo>
                  <a:pt x="14846" y="44589"/>
                </a:lnTo>
                <a:lnTo>
                  <a:pt x="16840" y="40627"/>
                </a:lnTo>
                <a:lnTo>
                  <a:pt x="18821" y="39128"/>
                </a:lnTo>
                <a:lnTo>
                  <a:pt x="24269" y="37147"/>
                </a:lnTo>
                <a:lnTo>
                  <a:pt x="28219" y="37147"/>
                </a:lnTo>
                <a:lnTo>
                  <a:pt x="33680" y="39128"/>
                </a:lnTo>
                <a:lnTo>
                  <a:pt x="37134" y="42608"/>
                </a:lnTo>
                <a:lnTo>
                  <a:pt x="39128" y="48044"/>
                </a:lnTo>
                <a:lnTo>
                  <a:pt x="39128" y="53987"/>
                </a:lnTo>
                <a:lnTo>
                  <a:pt x="37134" y="59448"/>
                </a:lnTo>
                <a:lnTo>
                  <a:pt x="35661" y="61429"/>
                </a:lnTo>
                <a:lnTo>
                  <a:pt x="31699" y="62903"/>
                </a:lnTo>
              </a:path>
              <a:path w="39370" h="63500">
                <a:moveTo>
                  <a:pt x="0" y="14859"/>
                </a:moveTo>
                <a:lnTo>
                  <a:pt x="1981" y="20320"/>
                </a:lnTo>
                <a:lnTo>
                  <a:pt x="7429" y="24269"/>
                </a:lnTo>
                <a:lnTo>
                  <a:pt x="16840" y="25768"/>
                </a:lnTo>
                <a:lnTo>
                  <a:pt x="22275" y="25768"/>
                </a:lnTo>
                <a:lnTo>
                  <a:pt x="31699" y="24269"/>
                </a:lnTo>
                <a:lnTo>
                  <a:pt x="37134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34" y="5461"/>
                </a:lnTo>
                <a:lnTo>
                  <a:pt x="31699" y="1993"/>
                </a:lnTo>
                <a:lnTo>
                  <a:pt x="22275" y="0"/>
                </a:lnTo>
                <a:lnTo>
                  <a:pt x="16840" y="0"/>
                </a:lnTo>
                <a:lnTo>
                  <a:pt x="7429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689820" y="8488616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0" y="44589"/>
                </a:moveTo>
                <a:lnTo>
                  <a:pt x="25755" y="62903"/>
                </a:lnTo>
                <a:lnTo>
                  <a:pt x="25755" y="35179"/>
                </a:lnTo>
              </a:path>
              <a:path w="39370" h="63500">
                <a:moveTo>
                  <a:pt x="0" y="44589"/>
                </a:moveTo>
                <a:lnTo>
                  <a:pt x="39116" y="44589"/>
                </a:lnTo>
              </a:path>
              <a:path w="39370" h="63500">
                <a:moveTo>
                  <a:pt x="0" y="14859"/>
                </a:moveTo>
                <a:lnTo>
                  <a:pt x="1981" y="20320"/>
                </a:lnTo>
                <a:lnTo>
                  <a:pt x="7416" y="24269"/>
                </a:lnTo>
                <a:lnTo>
                  <a:pt x="16827" y="25768"/>
                </a:lnTo>
                <a:lnTo>
                  <a:pt x="22275" y="25768"/>
                </a:lnTo>
                <a:lnTo>
                  <a:pt x="31686" y="24269"/>
                </a:lnTo>
                <a:lnTo>
                  <a:pt x="37147" y="20320"/>
                </a:lnTo>
                <a:lnTo>
                  <a:pt x="39116" y="14859"/>
                </a:lnTo>
                <a:lnTo>
                  <a:pt x="39116" y="10909"/>
                </a:lnTo>
                <a:lnTo>
                  <a:pt x="37147" y="5461"/>
                </a:lnTo>
                <a:lnTo>
                  <a:pt x="31686" y="1993"/>
                </a:lnTo>
                <a:lnTo>
                  <a:pt x="22275" y="0"/>
                </a:lnTo>
                <a:lnTo>
                  <a:pt x="16827" y="0"/>
                </a:lnTo>
                <a:lnTo>
                  <a:pt x="7416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808198" y="8488616"/>
            <a:ext cx="38735" cy="63500"/>
          </a:xfrm>
          <a:custGeom>
            <a:avLst/>
            <a:gdLst/>
            <a:ahLst/>
            <a:cxnLst/>
            <a:rect l="l" t="t" r="r" b="b"/>
            <a:pathLst>
              <a:path w="38735" h="63500">
                <a:moveTo>
                  <a:pt x="0" y="40627"/>
                </a:moveTo>
                <a:lnTo>
                  <a:pt x="0" y="59448"/>
                </a:lnTo>
                <a:lnTo>
                  <a:pt x="16344" y="61429"/>
                </a:lnTo>
                <a:lnTo>
                  <a:pt x="14846" y="59448"/>
                </a:lnTo>
                <a:lnTo>
                  <a:pt x="12865" y="53987"/>
                </a:lnTo>
                <a:lnTo>
                  <a:pt x="12865" y="48044"/>
                </a:lnTo>
                <a:lnTo>
                  <a:pt x="14846" y="42608"/>
                </a:lnTo>
                <a:lnTo>
                  <a:pt x="18326" y="39128"/>
                </a:lnTo>
                <a:lnTo>
                  <a:pt x="23774" y="37147"/>
                </a:lnTo>
                <a:lnTo>
                  <a:pt x="27724" y="37147"/>
                </a:lnTo>
                <a:lnTo>
                  <a:pt x="33185" y="39128"/>
                </a:lnTo>
                <a:lnTo>
                  <a:pt x="36639" y="42608"/>
                </a:lnTo>
                <a:lnTo>
                  <a:pt x="38633" y="48044"/>
                </a:lnTo>
                <a:lnTo>
                  <a:pt x="38633" y="53987"/>
                </a:lnTo>
                <a:lnTo>
                  <a:pt x="36639" y="59448"/>
                </a:lnTo>
                <a:lnTo>
                  <a:pt x="35166" y="61429"/>
                </a:lnTo>
                <a:lnTo>
                  <a:pt x="31203" y="62903"/>
                </a:lnTo>
              </a:path>
              <a:path w="38735" h="63500">
                <a:moveTo>
                  <a:pt x="0" y="14859"/>
                </a:moveTo>
                <a:lnTo>
                  <a:pt x="1485" y="20320"/>
                </a:lnTo>
                <a:lnTo>
                  <a:pt x="7429" y="24269"/>
                </a:lnTo>
                <a:lnTo>
                  <a:pt x="16344" y="25768"/>
                </a:lnTo>
                <a:lnTo>
                  <a:pt x="21780" y="25768"/>
                </a:lnTo>
                <a:lnTo>
                  <a:pt x="31203" y="24269"/>
                </a:lnTo>
                <a:lnTo>
                  <a:pt x="36639" y="20320"/>
                </a:lnTo>
                <a:lnTo>
                  <a:pt x="38633" y="14859"/>
                </a:lnTo>
                <a:lnTo>
                  <a:pt x="38633" y="10909"/>
                </a:lnTo>
                <a:lnTo>
                  <a:pt x="36639" y="5461"/>
                </a:lnTo>
                <a:lnTo>
                  <a:pt x="31203" y="1993"/>
                </a:lnTo>
                <a:lnTo>
                  <a:pt x="21780" y="0"/>
                </a:lnTo>
                <a:lnTo>
                  <a:pt x="16344" y="0"/>
                </a:lnTo>
                <a:lnTo>
                  <a:pt x="7429" y="1993"/>
                </a:lnTo>
                <a:lnTo>
                  <a:pt x="1485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9322790" y="8488616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9423" y="61429"/>
                </a:moveTo>
                <a:lnTo>
                  <a:pt x="7442" y="61429"/>
                </a:lnTo>
                <a:lnTo>
                  <a:pt x="3479" y="59448"/>
                </a:lnTo>
                <a:lnTo>
                  <a:pt x="1981" y="57467"/>
                </a:lnTo>
                <a:lnTo>
                  <a:pt x="0" y="53987"/>
                </a:lnTo>
                <a:lnTo>
                  <a:pt x="0" y="46570"/>
                </a:lnTo>
                <a:lnTo>
                  <a:pt x="1981" y="42608"/>
                </a:lnTo>
                <a:lnTo>
                  <a:pt x="3479" y="40627"/>
                </a:lnTo>
                <a:lnTo>
                  <a:pt x="7442" y="39128"/>
                </a:lnTo>
                <a:lnTo>
                  <a:pt x="10896" y="39128"/>
                </a:lnTo>
                <a:lnTo>
                  <a:pt x="14871" y="40627"/>
                </a:lnTo>
                <a:lnTo>
                  <a:pt x="20307" y="44589"/>
                </a:lnTo>
                <a:lnTo>
                  <a:pt x="39141" y="62903"/>
                </a:lnTo>
                <a:lnTo>
                  <a:pt x="39141" y="37147"/>
                </a:lnTo>
              </a:path>
              <a:path w="39370" h="63500">
                <a:moveTo>
                  <a:pt x="0" y="14859"/>
                </a:moveTo>
                <a:lnTo>
                  <a:pt x="1981" y="20320"/>
                </a:lnTo>
                <a:lnTo>
                  <a:pt x="7442" y="24269"/>
                </a:lnTo>
                <a:lnTo>
                  <a:pt x="16840" y="25768"/>
                </a:lnTo>
                <a:lnTo>
                  <a:pt x="22301" y="25768"/>
                </a:lnTo>
                <a:lnTo>
                  <a:pt x="31711" y="24269"/>
                </a:lnTo>
                <a:lnTo>
                  <a:pt x="37160" y="20320"/>
                </a:lnTo>
                <a:lnTo>
                  <a:pt x="39141" y="14859"/>
                </a:lnTo>
                <a:lnTo>
                  <a:pt x="39141" y="10909"/>
                </a:lnTo>
                <a:lnTo>
                  <a:pt x="37160" y="5461"/>
                </a:lnTo>
                <a:lnTo>
                  <a:pt x="31711" y="1993"/>
                </a:lnTo>
                <a:lnTo>
                  <a:pt x="22301" y="0"/>
                </a:lnTo>
                <a:lnTo>
                  <a:pt x="16840" y="0"/>
                </a:lnTo>
                <a:lnTo>
                  <a:pt x="7442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8" name="object 2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32837" y="8484045"/>
            <a:ext cx="166636" cy="66611"/>
          </a:xfrm>
          <a:prstGeom prst="rect">
            <a:avLst/>
          </a:prstGeom>
        </p:spPr>
      </p:pic>
      <p:sp>
        <p:nvSpPr>
          <p:cNvPr id="219" name="object 219"/>
          <p:cNvSpPr/>
          <p:nvPr/>
        </p:nvSpPr>
        <p:spPr>
          <a:xfrm>
            <a:off x="10756684" y="8488616"/>
            <a:ext cx="39370" cy="100330"/>
          </a:xfrm>
          <a:custGeom>
            <a:avLst/>
            <a:gdLst/>
            <a:ahLst/>
            <a:cxnLst/>
            <a:rect l="l" t="t" r="r" b="b"/>
            <a:pathLst>
              <a:path w="39370" h="100329">
                <a:moveTo>
                  <a:pt x="0" y="96596"/>
                </a:moveTo>
                <a:lnTo>
                  <a:pt x="0" y="76288"/>
                </a:lnTo>
                <a:lnTo>
                  <a:pt x="14859" y="87185"/>
                </a:lnTo>
                <a:lnTo>
                  <a:pt x="14859" y="81737"/>
                </a:lnTo>
                <a:lnTo>
                  <a:pt x="16840" y="77762"/>
                </a:lnTo>
                <a:lnTo>
                  <a:pt x="18834" y="76288"/>
                </a:lnTo>
                <a:lnTo>
                  <a:pt x="24269" y="74307"/>
                </a:lnTo>
                <a:lnTo>
                  <a:pt x="27749" y="74307"/>
                </a:lnTo>
                <a:lnTo>
                  <a:pt x="33680" y="76288"/>
                </a:lnTo>
                <a:lnTo>
                  <a:pt x="37160" y="79756"/>
                </a:lnTo>
                <a:lnTo>
                  <a:pt x="39128" y="85191"/>
                </a:lnTo>
                <a:lnTo>
                  <a:pt x="39128" y="90652"/>
                </a:lnTo>
                <a:lnTo>
                  <a:pt x="37160" y="96596"/>
                </a:lnTo>
                <a:lnTo>
                  <a:pt x="35178" y="98069"/>
                </a:lnTo>
                <a:lnTo>
                  <a:pt x="31699" y="100050"/>
                </a:lnTo>
              </a:path>
              <a:path w="39370" h="100329">
                <a:moveTo>
                  <a:pt x="0" y="52006"/>
                </a:moveTo>
                <a:lnTo>
                  <a:pt x="1981" y="57467"/>
                </a:lnTo>
                <a:lnTo>
                  <a:pt x="7442" y="61429"/>
                </a:lnTo>
                <a:lnTo>
                  <a:pt x="16840" y="62903"/>
                </a:lnTo>
                <a:lnTo>
                  <a:pt x="22301" y="62903"/>
                </a:lnTo>
                <a:lnTo>
                  <a:pt x="31699" y="61429"/>
                </a:lnTo>
                <a:lnTo>
                  <a:pt x="37160" y="57467"/>
                </a:lnTo>
                <a:lnTo>
                  <a:pt x="39128" y="52006"/>
                </a:lnTo>
                <a:lnTo>
                  <a:pt x="39128" y="48044"/>
                </a:lnTo>
                <a:lnTo>
                  <a:pt x="37160" y="42608"/>
                </a:lnTo>
                <a:lnTo>
                  <a:pt x="31699" y="39128"/>
                </a:lnTo>
                <a:lnTo>
                  <a:pt x="22301" y="37147"/>
                </a:lnTo>
                <a:lnTo>
                  <a:pt x="16840" y="37147"/>
                </a:lnTo>
                <a:lnTo>
                  <a:pt x="7442" y="39128"/>
                </a:lnTo>
                <a:lnTo>
                  <a:pt x="1981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9370" h="100329">
                <a:moveTo>
                  <a:pt x="0" y="14859"/>
                </a:moveTo>
                <a:lnTo>
                  <a:pt x="1981" y="20320"/>
                </a:lnTo>
                <a:lnTo>
                  <a:pt x="7442" y="24269"/>
                </a:lnTo>
                <a:lnTo>
                  <a:pt x="16840" y="25768"/>
                </a:lnTo>
                <a:lnTo>
                  <a:pt x="22301" y="25768"/>
                </a:lnTo>
                <a:lnTo>
                  <a:pt x="31699" y="24269"/>
                </a:lnTo>
                <a:lnTo>
                  <a:pt x="37160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60" y="5461"/>
                </a:lnTo>
                <a:lnTo>
                  <a:pt x="31699" y="1993"/>
                </a:lnTo>
                <a:lnTo>
                  <a:pt x="22301" y="0"/>
                </a:lnTo>
                <a:lnTo>
                  <a:pt x="16840" y="0"/>
                </a:lnTo>
                <a:lnTo>
                  <a:pt x="7442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0119245" y="8488616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12865" y="39128"/>
                </a:moveTo>
                <a:lnTo>
                  <a:pt x="12865" y="62903"/>
                </a:lnTo>
                <a:lnTo>
                  <a:pt x="10896" y="62903"/>
                </a:lnTo>
                <a:lnTo>
                  <a:pt x="5435" y="61429"/>
                </a:lnTo>
                <a:lnTo>
                  <a:pt x="1981" y="57467"/>
                </a:lnTo>
                <a:lnTo>
                  <a:pt x="0" y="52006"/>
                </a:lnTo>
                <a:lnTo>
                  <a:pt x="0" y="50038"/>
                </a:lnTo>
                <a:lnTo>
                  <a:pt x="1981" y="44589"/>
                </a:lnTo>
                <a:lnTo>
                  <a:pt x="5435" y="40627"/>
                </a:lnTo>
                <a:lnTo>
                  <a:pt x="12865" y="39128"/>
                </a:lnTo>
                <a:lnTo>
                  <a:pt x="22288" y="39128"/>
                </a:lnTo>
                <a:lnTo>
                  <a:pt x="31699" y="40627"/>
                </a:lnTo>
                <a:lnTo>
                  <a:pt x="37147" y="44589"/>
                </a:lnTo>
                <a:lnTo>
                  <a:pt x="39128" y="50038"/>
                </a:lnTo>
                <a:lnTo>
                  <a:pt x="39128" y="53987"/>
                </a:lnTo>
                <a:lnTo>
                  <a:pt x="37147" y="59448"/>
                </a:lnTo>
                <a:lnTo>
                  <a:pt x="33172" y="61429"/>
                </a:lnTo>
              </a:path>
              <a:path w="39370" h="63500">
                <a:moveTo>
                  <a:pt x="0" y="14859"/>
                </a:moveTo>
                <a:lnTo>
                  <a:pt x="1981" y="20320"/>
                </a:lnTo>
                <a:lnTo>
                  <a:pt x="7429" y="24269"/>
                </a:lnTo>
                <a:lnTo>
                  <a:pt x="16840" y="25768"/>
                </a:lnTo>
                <a:lnTo>
                  <a:pt x="22288" y="25768"/>
                </a:lnTo>
                <a:lnTo>
                  <a:pt x="31699" y="24269"/>
                </a:lnTo>
                <a:lnTo>
                  <a:pt x="37147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47" y="5461"/>
                </a:lnTo>
                <a:lnTo>
                  <a:pt x="31699" y="1993"/>
                </a:lnTo>
                <a:lnTo>
                  <a:pt x="22288" y="0"/>
                </a:lnTo>
                <a:lnTo>
                  <a:pt x="16840" y="0"/>
                </a:lnTo>
                <a:lnTo>
                  <a:pt x="7429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904285" y="8488616"/>
            <a:ext cx="191770" cy="63500"/>
          </a:xfrm>
          <a:custGeom>
            <a:avLst/>
            <a:gdLst/>
            <a:ahLst/>
            <a:cxnLst/>
            <a:rect l="l" t="t" r="r" b="b"/>
            <a:pathLst>
              <a:path w="191770" h="63500">
                <a:moveTo>
                  <a:pt x="120853" y="55486"/>
                </a:moveTo>
                <a:lnTo>
                  <a:pt x="81724" y="37147"/>
                </a:lnTo>
                <a:lnTo>
                  <a:pt x="81724" y="62903"/>
                </a:lnTo>
              </a:path>
              <a:path w="191770" h="63500">
                <a:moveTo>
                  <a:pt x="81724" y="14859"/>
                </a:moveTo>
                <a:lnTo>
                  <a:pt x="83705" y="20320"/>
                </a:lnTo>
                <a:lnTo>
                  <a:pt x="89153" y="24269"/>
                </a:lnTo>
                <a:lnTo>
                  <a:pt x="98564" y="25768"/>
                </a:lnTo>
                <a:lnTo>
                  <a:pt x="104000" y="25768"/>
                </a:lnTo>
                <a:lnTo>
                  <a:pt x="113423" y="24269"/>
                </a:lnTo>
                <a:lnTo>
                  <a:pt x="118872" y="20320"/>
                </a:lnTo>
                <a:lnTo>
                  <a:pt x="120853" y="14859"/>
                </a:lnTo>
                <a:lnTo>
                  <a:pt x="120853" y="10909"/>
                </a:lnTo>
                <a:lnTo>
                  <a:pt x="118872" y="5461"/>
                </a:lnTo>
                <a:lnTo>
                  <a:pt x="113423" y="1993"/>
                </a:lnTo>
                <a:lnTo>
                  <a:pt x="104000" y="0"/>
                </a:lnTo>
                <a:lnTo>
                  <a:pt x="98564" y="0"/>
                </a:lnTo>
                <a:lnTo>
                  <a:pt x="89153" y="1993"/>
                </a:lnTo>
                <a:lnTo>
                  <a:pt x="83705" y="5461"/>
                </a:lnTo>
                <a:lnTo>
                  <a:pt x="81724" y="10909"/>
                </a:lnTo>
                <a:lnTo>
                  <a:pt x="81724" y="14859"/>
                </a:lnTo>
                <a:close/>
              </a:path>
              <a:path w="191770" h="63500">
                <a:moveTo>
                  <a:pt x="5943" y="39128"/>
                </a:moveTo>
                <a:lnTo>
                  <a:pt x="1981" y="40627"/>
                </a:lnTo>
                <a:lnTo>
                  <a:pt x="0" y="46570"/>
                </a:lnTo>
                <a:lnTo>
                  <a:pt x="0" y="50038"/>
                </a:lnTo>
                <a:lnTo>
                  <a:pt x="1981" y="55486"/>
                </a:lnTo>
                <a:lnTo>
                  <a:pt x="7429" y="59448"/>
                </a:lnTo>
                <a:lnTo>
                  <a:pt x="16827" y="61429"/>
                </a:lnTo>
                <a:lnTo>
                  <a:pt x="26238" y="61429"/>
                </a:lnTo>
                <a:lnTo>
                  <a:pt x="33667" y="59448"/>
                </a:lnTo>
                <a:lnTo>
                  <a:pt x="37147" y="55486"/>
                </a:lnTo>
                <a:lnTo>
                  <a:pt x="39128" y="50038"/>
                </a:lnTo>
                <a:lnTo>
                  <a:pt x="39128" y="48044"/>
                </a:lnTo>
                <a:lnTo>
                  <a:pt x="37147" y="42608"/>
                </a:lnTo>
                <a:lnTo>
                  <a:pt x="33667" y="39128"/>
                </a:lnTo>
                <a:lnTo>
                  <a:pt x="28232" y="37147"/>
                </a:lnTo>
                <a:lnTo>
                  <a:pt x="26238" y="37147"/>
                </a:lnTo>
                <a:lnTo>
                  <a:pt x="26238" y="61429"/>
                </a:lnTo>
              </a:path>
              <a:path w="191770" h="63500">
                <a:moveTo>
                  <a:pt x="0" y="14859"/>
                </a:moveTo>
                <a:lnTo>
                  <a:pt x="1981" y="20320"/>
                </a:lnTo>
                <a:lnTo>
                  <a:pt x="7429" y="24269"/>
                </a:lnTo>
                <a:lnTo>
                  <a:pt x="16827" y="25768"/>
                </a:lnTo>
                <a:lnTo>
                  <a:pt x="22288" y="25768"/>
                </a:lnTo>
                <a:lnTo>
                  <a:pt x="31686" y="24269"/>
                </a:lnTo>
                <a:lnTo>
                  <a:pt x="37147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47" y="5461"/>
                </a:lnTo>
                <a:lnTo>
                  <a:pt x="31686" y="1993"/>
                </a:lnTo>
                <a:lnTo>
                  <a:pt x="22288" y="0"/>
                </a:lnTo>
                <a:lnTo>
                  <a:pt x="16827" y="0"/>
                </a:lnTo>
                <a:lnTo>
                  <a:pt x="7429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  <a:path w="191770" h="63500">
                <a:moveTo>
                  <a:pt x="152552" y="53987"/>
                </a:moveTo>
                <a:lnTo>
                  <a:pt x="154520" y="59448"/>
                </a:lnTo>
                <a:lnTo>
                  <a:pt x="157987" y="61429"/>
                </a:lnTo>
                <a:lnTo>
                  <a:pt x="161963" y="61429"/>
                </a:lnTo>
                <a:lnTo>
                  <a:pt x="165417" y="59448"/>
                </a:lnTo>
                <a:lnTo>
                  <a:pt x="167411" y="55486"/>
                </a:lnTo>
                <a:lnTo>
                  <a:pt x="169392" y="48044"/>
                </a:lnTo>
                <a:lnTo>
                  <a:pt x="170878" y="42608"/>
                </a:lnTo>
                <a:lnTo>
                  <a:pt x="174840" y="39128"/>
                </a:lnTo>
                <a:lnTo>
                  <a:pt x="178295" y="37147"/>
                </a:lnTo>
                <a:lnTo>
                  <a:pt x="184251" y="37147"/>
                </a:lnTo>
                <a:lnTo>
                  <a:pt x="187718" y="39128"/>
                </a:lnTo>
                <a:lnTo>
                  <a:pt x="189687" y="40627"/>
                </a:lnTo>
                <a:lnTo>
                  <a:pt x="191681" y="46570"/>
                </a:lnTo>
                <a:lnTo>
                  <a:pt x="191681" y="53987"/>
                </a:lnTo>
                <a:lnTo>
                  <a:pt x="189687" y="59448"/>
                </a:lnTo>
                <a:lnTo>
                  <a:pt x="187718" y="61429"/>
                </a:lnTo>
                <a:lnTo>
                  <a:pt x="184251" y="62903"/>
                </a:lnTo>
                <a:lnTo>
                  <a:pt x="178295" y="62903"/>
                </a:lnTo>
                <a:lnTo>
                  <a:pt x="174840" y="61429"/>
                </a:lnTo>
                <a:lnTo>
                  <a:pt x="170878" y="57467"/>
                </a:lnTo>
                <a:lnTo>
                  <a:pt x="169392" y="52006"/>
                </a:lnTo>
                <a:lnTo>
                  <a:pt x="167411" y="44589"/>
                </a:lnTo>
                <a:lnTo>
                  <a:pt x="165417" y="40627"/>
                </a:lnTo>
                <a:lnTo>
                  <a:pt x="161963" y="39128"/>
                </a:lnTo>
                <a:lnTo>
                  <a:pt x="157987" y="39128"/>
                </a:lnTo>
                <a:lnTo>
                  <a:pt x="154520" y="40627"/>
                </a:lnTo>
                <a:lnTo>
                  <a:pt x="152552" y="46570"/>
                </a:lnTo>
                <a:lnTo>
                  <a:pt x="152552" y="53987"/>
                </a:lnTo>
                <a:close/>
              </a:path>
              <a:path w="191770" h="63500">
                <a:moveTo>
                  <a:pt x="152552" y="14859"/>
                </a:moveTo>
                <a:lnTo>
                  <a:pt x="154520" y="20320"/>
                </a:lnTo>
                <a:lnTo>
                  <a:pt x="159981" y="24269"/>
                </a:lnTo>
                <a:lnTo>
                  <a:pt x="169392" y="25768"/>
                </a:lnTo>
                <a:lnTo>
                  <a:pt x="174840" y="25768"/>
                </a:lnTo>
                <a:lnTo>
                  <a:pt x="184251" y="24269"/>
                </a:lnTo>
                <a:lnTo>
                  <a:pt x="189687" y="20320"/>
                </a:lnTo>
                <a:lnTo>
                  <a:pt x="191681" y="14859"/>
                </a:lnTo>
                <a:lnTo>
                  <a:pt x="191681" y="10909"/>
                </a:lnTo>
                <a:lnTo>
                  <a:pt x="189687" y="5461"/>
                </a:lnTo>
                <a:lnTo>
                  <a:pt x="184251" y="1993"/>
                </a:lnTo>
                <a:lnTo>
                  <a:pt x="174840" y="0"/>
                </a:lnTo>
                <a:lnTo>
                  <a:pt x="169392" y="0"/>
                </a:lnTo>
                <a:lnTo>
                  <a:pt x="159981" y="1993"/>
                </a:lnTo>
                <a:lnTo>
                  <a:pt x="154520" y="5461"/>
                </a:lnTo>
                <a:lnTo>
                  <a:pt x="152552" y="10909"/>
                </a:lnTo>
                <a:lnTo>
                  <a:pt x="152552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0175215" y="8488617"/>
            <a:ext cx="38735" cy="94615"/>
          </a:xfrm>
          <a:custGeom>
            <a:avLst/>
            <a:gdLst/>
            <a:ahLst/>
            <a:cxnLst/>
            <a:rect l="l" t="t" r="r" b="b"/>
            <a:pathLst>
              <a:path w="38735" h="94615">
                <a:moveTo>
                  <a:pt x="7416" y="94602"/>
                </a:moveTo>
                <a:lnTo>
                  <a:pt x="5448" y="90652"/>
                </a:lnTo>
                <a:lnTo>
                  <a:pt x="0" y="85191"/>
                </a:lnTo>
                <a:lnTo>
                  <a:pt x="38633" y="85191"/>
                </a:lnTo>
              </a:path>
              <a:path w="38735" h="94615">
                <a:moveTo>
                  <a:pt x="0" y="52006"/>
                </a:moveTo>
                <a:lnTo>
                  <a:pt x="1473" y="57467"/>
                </a:lnTo>
                <a:lnTo>
                  <a:pt x="7416" y="61429"/>
                </a:lnTo>
                <a:lnTo>
                  <a:pt x="16332" y="62903"/>
                </a:lnTo>
                <a:lnTo>
                  <a:pt x="22288" y="62903"/>
                </a:lnTo>
                <a:lnTo>
                  <a:pt x="31191" y="61429"/>
                </a:lnTo>
                <a:lnTo>
                  <a:pt x="37147" y="57467"/>
                </a:lnTo>
                <a:lnTo>
                  <a:pt x="38633" y="52006"/>
                </a:lnTo>
                <a:lnTo>
                  <a:pt x="38633" y="48044"/>
                </a:lnTo>
                <a:lnTo>
                  <a:pt x="37147" y="42608"/>
                </a:lnTo>
                <a:lnTo>
                  <a:pt x="31191" y="39128"/>
                </a:lnTo>
                <a:lnTo>
                  <a:pt x="22288" y="37147"/>
                </a:lnTo>
                <a:lnTo>
                  <a:pt x="16332" y="37147"/>
                </a:lnTo>
                <a:lnTo>
                  <a:pt x="7416" y="39128"/>
                </a:lnTo>
                <a:lnTo>
                  <a:pt x="1473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94615">
                <a:moveTo>
                  <a:pt x="0" y="14859"/>
                </a:moveTo>
                <a:lnTo>
                  <a:pt x="1473" y="20320"/>
                </a:lnTo>
                <a:lnTo>
                  <a:pt x="7416" y="24269"/>
                </a:lnTo>
                <a:lnTo>
                  <a:pt x="16332" y="25768"/>
                </a:lnTo>
                <a:lnTo>
                  <a:pt x="22288" y="25768"/>
                </a:lnTo>
                <a:lnTo>
                  <a:pt x="31191" y="24269"/>
                </a:lnTo>
                <a:lnTo>
                  <a:pt x="37147" y="20320"/>
                </a:lnTo>
                <a:lnTo>
                  <a:pt x="38633" y="14859"/>
                </a:lnTo>
                <a:lnTo>
                  <a:pt x="38633" y="10909"/>
                </a:lnTo>
                <a:lnTo>
                  <a:pt x="37147" y="5461"/>
                </a:lnTo>
                <a:lnTo>
                  <a:pt x="31191" y="1993"/>
                </a:lnTo>
                <a:lnTo>
                  <a:pt x="22288" y="0"/>
                </a:lnTo>
                <a:lnTo>
                  <a:pt x="16332" y="0"/>
                </a:lnTo>
                <a:lnTo>
                  <a:pt x="7416" y="1993"/>
                </a:lnTo>
                <a:lnTo>
                  <a:pt x="1473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542220" y="8488616"/>
            <a:ext cx="38735" cy="100330"/>
          </a:xfrm>
          <a:custGeom>
            <a:avLst/>
            <a:gdLst/>
            <a:ahLst/>
            <a:cxnLst/>
            <a:rect l="l" t="t" r="r" b="b"/>
            <a:pathLst>
              <a:path w="38735" h="100329">
                <a:moveTo>
                  <a:pt x="8928" y="98069"/>
                </a:moveTo>
                <a:lnTo>
                  <a:pt x="7429" y="98069"/>
                </a:lnTo>
                <a:lnTo>
                  <a:pt x="3479" y="96596"/>
                </a:lnTo>
                <a:lnTo>
                  <a:pt x="1498" y="94602"/>
                </a:lnTo>
                <a:lnTo>
                  <a:pt x="0" y="90652"/>
                </a:lnTo>
                <a:lnTo>
                  <a:pt x="0" y="83223"/>
                </a:lnTo>
                <a:lnTo>
                  <a:pt x="1498" y="79756"/>
                </a:lnTo>
                <a:lnTo>
                  <a:pt x="3479" y="77762"/>
                </a:lnTo>
                <a:lnTo>
                  <a:pt x="7429" y="76288"/>
                </a:lnTo>
                <a:lnTo>
                  <a:pt x="10909" y="76288"/>
                </a:lnTo>
                <a:lnTo>
                  <a:pt x="14859" y="77762"/>
                </a:lnTo>
                <a:lnTo>
                  <a:pt x="20320" y="81737"/>
                </a:lnTo>
                <a:lnTo>
                  <a:pt x="38633" y="100050"/>
                </a:lnTo>
                <a:lnTo>
                  <a:pt x="38633" y="74307"/>
                </a:lnTo>
              </a:path>
              <a:path w="38735" h="100329">
                <a:moveTo>
                  <a:pt x="0" y="52006"/>
                </a:moveTo>
                <a:lnTo>
                  <a:pt x="1498" y="57467"/>
                </a:lnTo>
                <a:lnTo>
                  <a:pt x="7429" y="61429"/>
                </a:lnTo>
                <a:lnTo>
                  <a:pt x="16357" y="62903"/>
                </a:lnTo>
                <a:lnTo>
                  <a:pt x="22301" y="62903"/>
                </a:lnTo>
                <a:lnTo>
                  <a:pt x="31203" y="61429"/>
                </a:lnTo>
                <a:lnTo>
                  <a:pt x="37160" y="57467"/>
                </a:lnTo>
                <a:lnTo>
                  <a:pt x="38633" y="52006"/>
                </a:lnTo>
                <a:lnTo>
                  <a:pt x="38633" y="48044"/>
                </a:lnTo>
                <a:lnTo>
                  <a:pt x="37160" y="42608"/>
                </a:lnTo>
                <a:lnTo>
                  <a:pt x="31203" y="39128"/>
                </a:lnTo>
                <a:lnTo>
                  <a:pt x="22301" y="37147"/>
                </a:lnTo>
                <a:lnTo>
                  <a:pt x="16357" y="37147"/>
                </a:lnTo>
                <a:lnTo>
                  <a:pt x="7429" y="39128"/>
                </a:lnTo>
                <a:lnTo>
                  <a:pt x="1498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100329">
                <a:moveTo>
                  <a:pt x="0" y="14859"/>
                </a:moveTo>
                <a:lnTo>
                  <a:pt x="1498" y="20320"/>
                </a:lnTo>
                <a:lnTo>
                  <a:pt x="7429" y="24269"/>
                </a:lnTo>
                <a:lnTo>
                  <a:pt x="16357" y="25768"/>
                </a:lnTo>
                <a:lnTo>
                  <a:pt x="22301" y="25768"/>
                </a:lnTo>
                <a:lnTo>
                  <a:pt x="31203" y="24269"/>
                </a:lnTo>
                <a:lnTo>
                  <a:pt x="37160" y="20320"/>
                </a:lnTo>
                <a:lnTo>
                  <a:pt x="38633" y="14859"/>
                </a:lnTo>
                <a:lnTo>
                  <a:pt x="38633" y="10909"/>
                </a:lnTo>
                <a:lnTo>
                  <a:pt x="37160" y="5461"/>
                </a:lnTo>
                <a:lnTo>
                  <a:pt x="31203" y="1993"/>
                </a:lnTo>
                <a:lnTo>
                  <a:pt x="22301" y="0"/>
                </a:lnTo>
                <a:lnTo>
                  <a:pt x="16357" y="0"/>
                </a:lnTo>
                <a:lnTo>
                  <a:pt x="7429" y="1993"/>
                </a:lnTo>
                <a:lnTo>
                  <a:pt x="1498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541198" y="1919465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541198" y="1703514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541198" y="1549971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541198" y="1431099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541198" y="1334020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541198" y="1251800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541198" y="1800593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41198" y="1621294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541198" y="1487563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541198" y="1180972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541198" y="1118069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541198" y="2407335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541198" y="2344432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541198" y="2288463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541198" y="2478658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541198" y="2776334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541198" y="2657462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541199" y="2560383"/>
            <a:ext cx="5459095" cy="0"/>
          </a:xfrm>
          <a:custGeom>
            <a:avLst/>
            <a:gdLst/>
            <a:ahLst/>
            <a:cxnLst/>
            <a:rect l="l" t="t" r="r" b="b"/>
            <a:pathLst>
              <a:path w="5459095">
                <a:moveTo>
                  <a:pt x="0" y="0"/>
                </a:moveTo>
                <a:lnTo>
                  <a:pt x="545870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541198" y="2713926"/>
            <a:ext cx="3172460" cy="0"/>
          </a:xfrm>
          <a:custGeom>
            <a:avLst/>
            <a:gdLst/>
            <a:ahLst/>
            <a:cxnLst/>
            <a:rect l="l" t="t" r="r" b="b"/>
            <a:pathLst>
              <a:path w="3172460">
                <a:moveTo>
                  <a:pt x="0" y="0"/>
                </a:moveTo>
                <a:lnTo>
                  <a:pt x="3172396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541198" y="2072513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1821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037478" y="2120544"/>
            <a:ext cx="113664" cy="40640"/>
          </a:xfrm>
          <a:custGeom>
            <a:avLst/>
            <a:gdLst/>
            <a:ahLst/>
            <a:cxnLst/>
            <a:rect l="l" t="t" r="r" b="b"/>
            <a:pathLst>
              <a:path w="113665" h="40639">
                <a:moveTo>
                  <a:pt x="113423" y="9423"/>
                </a:moveTo>
                <a:lnTo>
                  <a:pt x="112433" y="3467"/>
                </a:lnTo>
                <a:lnTo>
                  <a:pt x="111937" y="0"/>
                </a:lnTo>
                <a:lnTo>
                  <a:pt x="99555" y="1993"/>
                </a:lnTo>
                <a:lnTo>
                  <a:pt x="100050" y="5461"/>
                </a:lnTo>
                <a:lnTo>
                  <a:pt x="100050" y="10414"/>
                </a:lnTo>
                <a:lnTo>
                  <a:pt x="99060" y="12890"/>
                </a:lnTo>
                <a:lnTo>
                  <a:pt x="98564" y="13385"/>
                </a:lnTo>
                <a:lnTo>
                  <a:pt x="96088" y="15367"/>
                </a:lnTo>
                <a:lnTo>
                  <a:pt x="95592" y="15367"/>
                </a:lnTo>
                <a:lnTo>
                  <a:pt x="92608" y="15849"/>
                </a:lnTo>
                <a:lnTo>
                  <a:pt x="40119" y="15849"/>
                </a:lnTo>
                <a:lnTo>
                  <a:pt x="40119" y="1993"/>
                </a:lnTo>
                <a:lnTo>
                  <a:pt x="28727" y="1993"/>
                </a:lnTo>
                <a:lnTo>
                  <a:pt x="28727" y="15849"/>
                </a:lnTo>
                <a:lnTo>
                  <a:pt x="0" y="15849"/>
                </a:lnTo>
                <a:lnTo>
                  <a:pt x="8420" y="30226"/>
                </a:lnTo>
                <a:lnTo>
                  <a:pt x="28727" y="30226"/>
                </a:lnTo>
                <a:lnTo>
                  <a:pt x="28727" y="40627"/>
                </a:lnTo>
                <a:lnTo>
                  <a:pt x="40119" y="40627"/>
                </a:lnTo>
                <a:lnTo>
                  <a:pt x="40119" y="30226"/>
                </a:lnTo>
                <a:lnTo>
                  <a:pt x="93599" y="30226"/>
                </a:lnTo>
                <a:lnTo>
                  <a:pt x="97066" y="29730"/>
                </a:lnTo>
                <a:lnTo>
                  <a:pt x="113423" y="10414"/>
                </a:lnTo>
                <a:lnTo>
                  <a:pt x="113423" y="9423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035002" y="2032888"/>
            <a:ext cx="146685" cy="30480"/>
          </a:xfrm>
          <a:custGeom>
            <a:avLst/>
            <a:gdLst/>
            <a:ahLst/>
            <a:cxnLst/>
            <a:rect l="l" t="t" r="r" b="b"/>
            <a:pathLst>
              <a:path w="146684" h="30480">
                <a:moveTo>
                  <a:pt x="146608" y="0"/>
                </a:moveTo>
                <a:lnTo>
                  <a:pt x="134721" y="0"/>
                </a:lnTo>
                <a:lnTo>
                  <a:pt x="134721" y="16510"/>
                </a:lnTo>
                <a:lnTo>
                  <a:pt x="11391" y="16510"/>
                </a:lnTo>
                <a:lnTo>
                  <a:pt x="11391" y="0"/>
                </a:lnTo>
                <a:lnTo>
                  <a:pt x="0" y="0"/>
                </a:lnTo>
                <a:lnTo>
                  <a:pt x="0" y="16510"/>
                </a:lnTo>
                <a:lnTo>
                  <a:pt x="0" y="30480"/>
                </a:lnTo>
                <a:lnTo>
                  <a:pt x="146608" y="30480"/>
                </a:lnTo>
                <a:lnTo>
                  <a:pt x="146608" y="16510"/>
                </a:lnTo>
                <a:lnTo>
                  <a:pt x="146608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6" name="object 24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64707" y="1911540"/>
            <a:ext cx="86690" cy="69342"/>
          </a:xfrm>
          <a:prstGeom prst="rect">
            <a:avLst/>
          </a:prstGeom>
        </p:spPr>
      </p:pic>
      <p:sp>
        <p:nvSpPr>
          <p:cNvPr id="247" name="object 247"/>
          <p:cNvSpPr/>
          <p:nvPr/>
        </p:nvSpPr>
        <p:spPr>
          <a:xfrm>
            <a:off x="6035002" y="1826843"/>
            <a:ext cx="146685" cy="31750"/>
          </a:xfrm>
          <a:custGeom>
            <a:avLst/>
            <a:gdLst/>
            <a:ahLst/>
            <a:cxnLst/>
            <a:rect l="l" t="t" r="r" b="b"/>
            <a:pathLst>
              <a:path w="146684" h="31750">
                <a:moveTo>
                  <a:pt x="146608" y="0"/>
                </a:moveTo>
                <a:lnTo>
                  <a:pt x="0" y="0"/>
                </a:lnTo>
                <a:lnTo>
                  <a:pt x="0" y="13970"/>
                </a:lnTo>
                <a:lnTo>
                  <a:pt x="134721" y="13970"/>
                </a:lnTo>
                <a:lnTo>
                  <a:pt x="134721" y="31750"/>
                </a:lnTo>
                <a:lnTo>
                  <a:pt x="146608" y="31750"/>
                </a:lnTo>
                <a:lnTo>
                  <a:pt x="146608" y="13970"/>
                </a:lnTo>
                <a:lnTo>
                  <a:pt x="146608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051842" y="1039813"/>
            <a:ext cx="130810" cy="645795"/>
          </a:xfrm>
          <a:custGeom>
            <a:avLst/>
            <a:gdLst/>
            <a:ahLst/>
            <a:cxnLst/>
            <a:rect l="l" t="t" r="r" b="b"/>
            <a:pathLst>
              <a:path w="130809" h="645794">
                <a:moveTo>
                  <a:pt x="130263" y="231800"/>
                </a:moveTo>
                <a:lnTo>
                  <a:pt x="64884" y="0"/>
                </a:lnTo>
                <a:lnTo>
                  <a:pt x="0" y="231800"/>
                </a:lnTo>
                <a:lnTo>
                  <a:pt x="45567" y="231800"/>
                </a:lnTo>
                <a:lnTo>
                  <a:pt x="45567" y="645375"/>
                </a:lnTo>
                <a:lnTo>
                  <a:pt x="84696" y="645375"/>
                </a:lnTo>
                <a:lnTo>
                  <a:pt x="84696" y="231800"/>
                </a:lnTo>
                <a:lnTo>
                  <a:pt x="130263" y="23180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516928" y="789190"/>
            <a:ext cx="39370" cy="31750"/>
          </a:xfrm>
          <a:custGeom>
            <a:avLst/>
            <a:gdLst/>
            <a:ahLst/>
            <a:cxnLst/>
            <a:rect l="l" t="t" r="r" b="b"/>
            <a:pathLst>
              <a:path w="39369" h="31750">
                <a:moveTo>
                  <a:pt x="35166" y="29718"/>
                </a:moveTo>
                <a:lnTo>
                  <a:pt x="37147" y="31699"/>
                </a:lnTo>
                <a:lnTo>
                  <a:pt x="39116" y="29718"/>
                </a:lnTo>
                <a:lnTo>
                  <a:pt x="37147" y="27736"/>
                </a:lnTo>
                <a:lnTo>
                  <a:pt x="35166" y="29718"/>
                </a:lnTo>
                <a:close/>
              </a:path>
              <a:path w="39369" h="31750">
                <a:moveTo>
                  <a:pt x="7429" y="9410"/>
                </a:moveTo>
                <a:lnTo>
                  <a:pt x="5448" y="5448"/>
                </a:lnTo>
                <a:lnTo>
                  <a:pt x="0" y="0"/>
                </a:lnTo>
                <a:lnTo>
                  <a:pt x="39116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766581" y="789190"/>
            <a:ext cx="39370" cy="26670"/>
          </a:xfrm>
          <a:custGeom>
            <a:avLst/>
            <a:gdLst/>
            <a:ahLst/>
            <a:cxnLst/>
            <a:rect l="l" t="t" r="r" b="b"/>
            <a:pathLst>
              <a:path w="39370" h="26669">
                <a:moveTo>
                  <a:pt x="39128" y="18821"/>
                </a:moveTo>
                <a:lnTo>
                  <a:pt x="0" y="0"/>
                </a:lnTo>
                <a:lnTo>
                  <a:pt x="0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680388" y="789190"/>
            <a:ext cx="39370" cy="40640"/>
          </a:xfrm>
          <a:custGeom>
            <a:avLst/>
            <a:gdLst/>
            <a:ahLst/>
            <a:cxnLst/>
            <a:rect l="l" t="t" r="r" b="b"/>
            <a:pathLst>
              <a:path w="39369" h="40640">
                <a:moveTo>
                  <a:pt x="35661" y="39128"/>
                </a:moveTo>
                <a:lnTo>
                  <a:pt x="37147" y="40614"/>
                </a:lnTo>
                <a:lnTo>
                  <a:pt x="39128" y="39128"/>
                </a:lnTo>
                <a:lnTo>
                  <a:pt x="37147" y="37147"/>
                </a:lnTo>
                <a:lnTo>
                  <a:pt x="35661" y="39128"/>
                </a:lnTo>
                <a:close/>
              </a:path>
              <a:path w="39369" h="40640">
                <a:moveTo>
                  <a:pt x="13373" y="0"/>
                </a:moveTo>
                <a:lnTo>
                  <a:pt x="13373" y="24269"/>
                </a:lnTo>
                <a:lnTo>
                  <a:pt x="11391" y="24269"/>
                </a:lnTo>
                <a:lnTo>
                  <a:pt x="5930" y="22288"/>
                </a:lnTo>
                <a:lnTo>
                  <a:pt x="1968" y="18821"/>
                </a:lnTo>
                <a:lnTo>
                  <a:pt x="0" y="12877"/>
                </a:lnTo>
                <a:lnTo>
                  <a:pt x="0" y="11391"/>
                </a:lnTo>
                <a:lnTo>
                  <a:pt x="1968" y="5448"/>
                </a:lnTo>
                <a:lnTo>
                  <a:pt x="5930" y="1981"/>
                </a:lnTo>
                <a:lnTo>
                  <a:pt x="13373" y="0"/>
                </a:lnTo>
                <a:lnTo>
                  <a:pt x="22288" y="0"/>
                </a:lnTo>
                <a:lnTo>
                  <a:pt x="31699" y="1981"/>
                </a:lnTo>
                <a:lnTo>
                  <a:pt x="37147" y="5448"/>
                </a:lnTo>
                <a:lnTo>
                  <a:pt x="39128" y="11391"/>
                </a:lnTo>
                <a:lnTo>
                  <a:pt x="39128" y="14859"/>
                </a:lnTo>
                <a:lnTo>
                  <a:pt x="37147" y="20307"/>
                </a:lnTo>
                <a:lnTo>
                  <a:pt x="33680" y="22288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465923" y="789190"/>
            <a:ext cx="120650" cy="43180"/>
          </a:xfrm>
          <a:custGeom>
            <a:avLst/>
            <a:gdLst/>
            <a:ahLst/>
            <a:cxnLst/>
            <a:rect l="l" t="t" r="r" b="b"/>
            <a:pathLst>
              <a:path w="120650" h="43180">
                <a:moveTo>
                  <a:pt x="116890" y="40614"/>
                </a:moveTo>
                <a:lnTo>
                  <a:pt x="118872" y="42595"/>
                </a:lnTo>
                <a:lnTo>
                  <a:pt x="120357" y="40614"/>
                </a:lnTo>
                <a:lnTo>
                  <a:pt x="118872" y="39128"/>
                </a:lnTo>
                <a:lnTo>
                  <a:pt x="116890" y="40614"/>
                </a:lnTo>
                <a:close/>
              </a:path>
              <a:path w="120650" h="43180">
                <a:moveTo>
                  <a:pt x="120357" y="18821"/>
                </a:moveTo>
                <a:lnTo>
                  <a:pt x="81711" y="0"/>
                </a:lnTo>
                <a:lnTo>
                  <a:pt x="81711" y="26250"/>
                </a:lnTo>
              </a:path>
              <a:path w="120650" h="43180">
                <a:moveTo>
                  <a:pt x="35153" y="40614"/>
                </a:moveTo>
                <a:lnTo>
                  <a:pt x="37147" y="42595"/>
                </a:lnTo>
                <a:lnTo>
                  <a:pt x="39115" y="40614"/>
                </a:lnTo>
                <a:lnTo>
                  <a:pt x="37147" y="39128"/>
                </a:lnTo>
                <a:lnTo>
                  <a:pt x="35153" y="40614"/>
                </a:lnTo>
                <a:close/>
              </a:path>
              <a:path w="120650" h="43180">
                <a:moveTo>
                  <a:pt x="5448" y="1981"/>
                </a:moveTo>
                <a:lnTo>
                  <a:pt x="1981" y="3962"/>
                </a:lnTo>
                <a:lnTo>
                  <a:pt x="0" y="9410"/>
                </a:lnTo>
                <a:lnTo>
                  <a:pt x="0" y="12877"/>
                </a:lnTo>
                <a:lnTo>
                  <a:pt x="1981" y="18821"/>
                </a:lnTo>
                <a:lnTo>
                  <a:pt x="7429" y="22288"/>
                </a:lnTo>
                <a:lnTo>
                  <a:pt x="16840" y="24269"/>
                </a:lnTo>
                <a:lnTo>
                  <a:pt x="25755" y="24269"/>
                </a:lnTo>
                <a:lnTo>
                  <a:pt x="33185" y="22288"/>
                </a:lnTo>
                <a:lnTo>
                  <a:pt x="37147" y="18821"/>
                </a:lnTo>
                <a:lnTo>
                  <a:pt x="39115" y="12877"/>
                </a:lnTo>
                <a:lnTo>
                  <a:pt x="39115" y="11391"/>
                </a:lnTo>
                <a:lnTo>
                  <a:pt x="37147" y="5448"/>
                </a:lnTo>
                <a:lnTo>
                  <a:pt x="33185" y="1981"/>
                </a:lnTo>
                <a:lnTo>
                  <a:pt x="27724" y="0"/>
                </a:lnTo>
                <a:lnTo>
                  <a:pt x="25755" y="0"/>
                </a:lnTo>
                <a:lnTo>
                  <a:pt x="25755" y="2426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617980" y="789190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80">
                <a:moveTo>
                  <a:pt x="35661" y="40614"/>
                </a:moveTo>
                <a:lnTo>
                  <a:pt x="37147" y="42595"/>
                </a:lnTo>
                <a:lnTo>
                  <a:pt x="39128" y="40614"/>
                </a:lnTo>
                <a:lnTo>
                  <a:pt x="37147" y="39128"/>
                </a:lnTo>
                <a:lnTo>
                  <a:pt x="35661" y="40614"/>
                </a:lnTo>
                <a:close/>
              </a:path>
              <a:path w="39369" h="43180">
                <a:moveTo>
                  <a:pt x="0" y="16840"/>
                </a:moveTo>
                <a:lnTo>
                  <a:pt x="1981" y="22288"/>
                </a:lnTo>
                <a:lnTo>
                  <a:pt x="5943" y="24269"/>
                </a:lnTo>
                <a:lnTo>
                  <a:pt x="9410" y="24269"/>
                </a:lnTo>
                <a:lnTo>
                  <a:pt x="13373" y="22288"/>
                </a:lnTo>
                <a:lnTo>
                  <a:pt x="14846" y="18821"/>
                </a:lnTo>
                <a:lnTo>
                  <a:pt x="16840" y="11391"/>
                </a:lnTo>
                <a:lnTo>
                  <a:pt x="18808" y="5448"/>
                </a:lnTo>
                <a:lnTo>
                  <a:pt x="22288" y="1981"/>
                </a:lnTo>
                <a:lnTo>
                  <a:pt x="26250" y="0"/>
                </a:lnTo>
                <a:lnTo>
                  <a:pt x="31699" y="0"/>
                </a:lnTo>
                <a:lnTo>
                  <a:pt x="35661" y="1981"/>
                </a:lnTo>
                <a:lnTo>
                  <a:pt x="37147" y="3962"/>
                </a:lnTo>
                <a:lnTo>
                  <a:pt x="39128" y="9410"/>
                </a:lnTo>
                <a:lnTo>
                  <a:pt x="39128" y="16840"/>
                </a:lnTo>
                <a:lnTo>
                  <a:pt x="37147" y="22288"/>
                </a:lnTo>
                <a:lnTo>
                  <a:pt x="35661" y="24269"/>
                </a:lnTo>
                <a:lnTo>
                  <a:pt x="31699" y="26250"/>
                </a:lnTo>
                <a:lnTo>
                  <a:pt x="26250" y="26250"/>
                </a:lnTo>
                <a:lnTo>
                  <a:pt x="22288" y="24269"/>
                </a:lnTo>
                <a:lnTo>
                  <a:pt x="18808" y="20307"/>
                </a:lnTo>
                <a:lnTo>
                  <a:pt x="16840" y="14859"/>
                </a:lnTo>
                <a:lnTo>
                  <a:pt x="14846" y="7429"/>
                </a:lnTo>
                <a:lnTo>
                  <a:pt x="13373" y="3962"/>
                </a:lnTo>
                <a:lnTo>
                  <a:pt x="9410" y="1981"/>
                </a:lnTo>
                <a:lnTo>
                  <a:pt x="5943" y="1981"/>
                </a:lnTo>
                <a:lnTo>
                  <a:pt x="1981" y="3962"/>
                </a:lnTo>
                <a:lnTo>
                  <a:pt x="0" y="9410"/>
                </a:lnTo>
                <a:lnTo>
                  <a:pt x="0" y="1684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369327" y="789190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80">
                <a:moveTo>
                  <a:pt x="35178" y="40614"/>
                </a:moveTo>
                <a:lnTo>
                  <a:pt x="37160" y="42595"/>
                </a:lnTo>
                <a:lnTo>
                  <a:pt x="39141" y="40614"/>
                </a:lnTo>
                <a:lnTo>
                  <a:pt x="37160" y="39128"/>
                </a:lnTo>
                <a:lnTo>
                  <a:pt x="35178" y="40614"/>
                </a:lnTo>
                <a:close/>
              </a:path>
              <a:path w="39369" h="43180">
                <a:moveTo>
                  <a:pt x="0" y="3962"/>
                </a:moveTo>
                <a:lnTo>
                  <a:pt x="0" y="22288"/>
                </a:lnTo>
                <a:lnTo>
                  <a:pt x="16852" y="24269"/>
                </a:lnTo>
                <a:lnTo>
                  <a:pt x="14871" y="22288"/>
                </a:lnTo>
                <a:lnTo>
                  <a:pt x="12890" y="16840"/>
                </a:lnTo>
                <a:lnTo>
                  <a:pt x="12890" y="11391"/>
                </a:lnTo>
                <a:lnTo>
                  <a:pt x="14871" y="5448"/>
                </a:lnTo>
                <a:lnTo>
                  <a:pt x="18338" y="1981"/>
                </a:lnTo>
                <a:lnTo>
                  <a:pt x="24282" y="0"/>
                </a:lnTo>
                <a:lnTo>
                  <a:pt x="27749" y="0"/>
                </a:lnTo>
                <a:lnTo>
                  <a:pt x="33197" y="1981"/>
                </a:lnTo>
                <a:lnTo>
                  <a:pt x="37160" y="5448"/>
                </a:lnTo>
                <a:lnTo>
                  <a:pt x="39141" y="11391"/>
                </a:lnTo>
                <a:lnTo>
                  <a:pt x="39141" y="16840"/>
                </a:lnTo>
                <a:lnTo>
                  <a:pt x="37160" y="22288"/>
                </a:lnTo>
                <a:lnTo>
                  <a:pt x="35178" y="24269"/>
                </a:lnTo>
                <a:lnTo>
                  <a:pt x="31711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098906" y="789190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80">
                <a:moveTo>
                  <a:pt x="35166" y="40614"/>
                </a:moveTo>
                <a:lnTo>
                  <a:pt x="37147" y="42595"/>
                </a:lnTo>
                <a:lnTo>
                  <a:pt x="39128" y="40614"/>
                </a:lnTo>
                <a:lnTo>
                  <a:pt x="37147" y="39128"/>
                </a:lnTo>
                <a:lnTo>
                  <a:pt x="35166" y="40614"/>
                </a:lnTo>
                <a:close/>
              </a:path>
              <a:path w="39369" h="43180">
                <a:moveTo>
                  <a:pt x="0" y="22288"/>
                </a:moveTo>
                <a:lnTo>
                  <a:pt x="0" y="1981"/>
                </a:lnTo>
                <a:lnTo>
                  <a:pt x="14846" y="12877"/>
                </a:lnTo>
                <a:lnTo>
                  <a:pt x="14846" y="7429"/>
                </a:lnTo>
                <a:lnTo>
                  <a:pt x="16840" y="3962"/>
                </a:lnTo>
                <a:lnTo>
                  <a:pt x="18313" y="1981"/>
                </a:lnTo>
                <a:lnTo>
                  <a:pt x="24269" y="0"/>
                </a:lnTo>
                <a:lnTo>
                  <a:pt x="27736" y="0"/>
                </a:lnTo>
                <a:lnTo>
                  <a:pt x="33185" y="1981"/>
                </a:lnTo>
                <a:lnTo>
                  <a:pt x="37147" y="5448"/>
                </a:lnTo>
                <a:lnTo>
                  <a:pt x="39128" y="11391"/>
                </a:lnTo>
                <a:lnTo>
                  <a:pt x="39128" y="16840"/>
                </a:lnTo>
                <a:lnTo>
                  <a:pt x="37147" y="22288"/>
                </a:lnTo>
                <a:lnTo>
                  <a:pt x="35166" y="24269"/>
                </a:lnTo>
                <a:lnTo>
                  <a:pt x="31699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250963" y="789191"/>
            <a:ext cx="39370" cy="45085"/>
          </a:xfrm>
          <a:custGeom>
            <a:avLst/>
            <a:gdLst/>
            <a:ahLst/>
            <a:cxnLst/>
            <a:rect l="l" t="t" r="r" b="b"/>
            <a:pathLst>
              <a:path w="39369" h="45084">
                <a:moveTo>
                  <a:pt x="35661" y="42595"/>
                </a:moveTo>
                <a:lnTo>
                  <a:pt x="37147" y="44577"/>
                </a:lnTo>
                <a:lnTo>
                  <a:pt x="39128" y="42595"/>
                </a:lnTo>
                <a:lnTo>
                  <a:pt x="37147" y="40614"/>
                </a:lnTo>
                <a:lnTo>
                  <a:pt x="35661" y="42595"/>
                </a:lnTo>
                <a:close/>
              </a:path>
              <a:path w="39369" h="45084">
                <a:moveTo>
                  <a:pt x="0" y="9410"/>
                </a:moveTo>
                <a:lnTo>
                  <a:pt x="26250" y="27736"/>
                </a:lnTo>
                <a:lnTo>
                  <a:pt x="26250" y="0"/>
                </a:lnTo>
              </a:path>
              <a:path w="39369" h="45084">
                <a:moveTo>
                  <a:pt x="0" y="9410"/>
                </a:moveTo>
                <a:lnTo>
                  <a:pt x="39128" y="941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883946" y="789190"/>
            <a:ext cx="39370" cy="43180"/>
          </a:xfrm>
          <a:custGeom>
            <a:avLst/>
            <a:gdLst/>
            <a:ahLst/>
            <a:cxnLst/>
            <a:rect l="l" t="t" r="r" b="b"/>
            <a:pathLst>
              <a:path w="39369" h="43180">
                <a:moveTo>
                  <a:pt x="35661" y="40614"/>
                </a:moveTo>
                <a:lnTo>
                  <a:pt x="37147" y="42595"/>
                </a:lnTo>
                <a:lnTo>
                  <a:pt x="39128" y="40614"/>
                </a:lnTo>
                <a:lnTo>
                  <a:pt x="37147" y="39128"/>
                </a:lnTo>
                <a:lnTo>
                  <a:pt x="35661" y="40614"/>
                </a:lnTo>
                <a:close/>
              </a:path>
              <a:path w="39369" h="43180">
                <a:moveTo>
                  <a:pt x="9410" y="24269"/>
                </a:moveTo>
                <a:lnTo>
                  <a:pt x="7429" y="24269"/>
                </a:lnTo>
                <a:lnTo>
                  <a:pt x="3962" y="22288"/>
                </a:lnTo>
                <a:lnTo>
                  <a:pt x="1981" y="20307"/>
                </a:lnTo>
                <a:lnTo>
                  <a:pt x="0" y="16840"/>
                </a:lnTo>
                <a:lnTo>
                  <a:pt x="0" y="9410"/>
                </a:lnTo>
                <a:lnTo>
                  <a:pt x="1981" y="5448"/>
                </a:lnTo>
                <a:lnTo>
                  <a:pt x="3962" y="3962"/>
                </a:lnTo>
                <a:lnTo>
                  <a:pt x="7429" y="1981"/>
                </a:lnTo>
                <a:lnTo>
                  <a:pt x="11391" y="1981"/>
                </a:lnTo>
                <a:lnTo>
                  <a:pt x="14858" y="3962"/>
                </a:lnTo>
                <a:lnTo>
                  <a:pt x="20802" y="7429"/>
                </a:lnTo>
                <a:lnTo>
                  <a:pt x="39128" y="26250"/>
                </a:lnTo>
                <a:lnTo>
                  <a:pt x="39128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685340" y="789191"/>
            <a:ext cx="38735" cy="24765"/>
          </a:xfrm>
          <a:custGeom>
            <a:avLst/>
            <a:gdLst/>
            <a:ahLst/>
            <a:cxnLst/>
            <a:rect l="l" t="t" r="r" b="b"/>
            <a:pathLst>
              <a:path w="38735" h="24765">
                <a:moveTo>
                  <a:pt x="5461" y="1981"/>
                </a:moveTo>
                <a:lnTo>
                  <a:pt x="1498" y="3962"/>
                </a:lnTo>
                <a:lnTo>
                  <a:pt x="0" y="9410"/>
                </a:lnTo>
                <a:lnTo>
                  <a:pt x="0" y="12877"/>
                </a:lnTo>
                <a:lnTo>
                  <a:pt x="1498" y="18821"/>
                </a:lnTo>
                <a:lnTo>
                  <a:pt x="7442" y="22288"/>
                </a:lnTo>
                <a:lnTo>
                  <a:pt x="16357" y="24269"/>
                </a:lnTo>
                <a:lnTo>
                  <a:pt x="25768" y="24269"/>
                </a:lnTo>
                <a:lnTo>
                  <a:pt x="33197" y="22288"/>
                </a:lnTo>
                <a:lnTo>
                  <a:pt x="37160" y="18821"/>
                </a:lnTo>
                <a:lnTo>
                  <a:pt x="38633" y="12877"/>
                </a:lnTo>
                <a:lnTo>
                  <a:pt x="38633" y="11391"/>
                </a:lnTo>
                <a:lnTo>
                  <a:pt x="37160" y="5448"/>
                </a:lnTo>
                <a:lnTo>
                  <a:pt x="33197" y="1981"/>
                </a:lnTo>
                <a:lnTo>
                  <a:pt x="27749" y="0"/>
                </a:lnTo>
                <a:lnTo>
                  <a:pt x="25768" y="0"/>
                </a:lnTo>
                <a:lnTo>
                  <a:pt x="25768" y="2426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470391" y="789190"/>
            <a:ext cx="39370" cy="27940"/>
          </a:xfrm>
          <a:custGeom>
            <a:avLst/>
            <a:gdLst/>
            <a:ahLst/>
            <a:cxnLst/>
            <a:rect l="l" t="t" r="r" b="b"/>
            <a:pathLst>
              <a:path w="39370" h="27940">
                <a:moveTo>
                  <a:pt x="0" y="9410"/>
                </a:moveTo>
                <a:lnTo>
                  <a:pt x="26250" y="27736"/>
                </a:lnTo>
                <a:lnTo>
                  <a:pt x="26250" y="0"/>
                </a:lnTo>
              </a:path>
              <a:path w="39370" h="27940">
                <a:moveTo>
                  <a:pt x="0" y="9410"/>
                </a:moveTo>
                <a:lnTo>
                  <a:pt x="39128" y="941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588756" y="789190"/>
            <a:ext cx="38735" cy="26670"/>
          </a:xfrm>
          <a:custGeom>
            <a:avLst/>
            <a:gdLst/>
            <a:ahLst/>
            <a:cxnLst/>
            <a:rect l="l" t="t" r="r" b="b"/>
            <a:pathLst>
              <a:path w="38735" h="26669">
                <a:moveTo>
                  <a:pt x="0" y="3962"/>
                </a:moveTo>
                <a:lnTo>
                  <a:pt x="0" y="22288"/>
                </a:lnTo>
                <a:lnTo>
                  <a:pt x="16357" y="24269"/>
                </a:lnTo>
                <a:lnTo>
                  <a:pt x="14859" y="22288"/>
                </a:lnTo>
                <a:lnTo>
                  <a:pt x="12890" y="16840"/>
                </a:lnTo>
                <a:lnTo>
                  <a:pt x="12890" y="11391"/>
                </a:lnTo>
                <a:lnTo>
                  <a:pt x="14859" y="5448"/>
                </a:lnTo>
                <a:lnTo>
                  <a:pt x="18326" y="1981"/>
                </a:lnTo>
                <a:lnTo>
                  <a:pt x="23787" y="0"/>
                </a:lnTo>
                <a:lnTo>
                  <a:pt x="27749" y="0"/>
                </a:lnTo>
                <a:lnTo>
                  <a:pt x="33197" y="1981"/>
                </a:lnTo>
                <a:lnTo>
                  <a:pt x="37160" y="5448"/>
                </a:lnTo>
                <a:lnTo>
                  <a:pt x="38633" y="11391"/>
                </a:lnTo>
                <a:lnTo>
                  <a:pt x="38633" y="16840"/>
                </a:lnTo>
                <a:lnTo>
                  <a:pt x="37160" y="22288"/>
                </a:lnTo>
                <a:lnTo>
                  <a:pt x="35179" y="24269"/>
                </a:lnTo>
                <a:lnTo>
                  <a:pt x="31216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103374" y="789190"/>
            <a:ext cx="39370" cy="26670"/>
          </a:xfrm>
          <a:custGeom>
            <a:avLst/>
            <a:gdLst/>
            <a:ahLst/>
            <a:cxnLst/>
            <a:rect l="l" t="t" r="r" b="b"/>
            <a:pathLst>
              <a:path w="39369" h="26669">
                <a:moveTo>
                  <a:pt x="9398" y="24269"/>
                </a:moveTo>
                <a:lnTo>
                  <a:pt x="7429" y="24269"/>
                </a:lnTo>
                <a:lnTo>
                  <a:pt x="3949" y="22288"/>
                </a:lnTo>
                <a:lnTo>
                  <a:pt x="1981" y="20307"/>
                </a:lnTo>
                <a:lnTo>
                  <a:pt x="0" y="16840"/>
                </a:lnTo>
                <a:lnTo>
                  <a:pt x="0" y="9410"/>
                </a:lnTo>
                <a:lnTo>
                  <a:pt x="1981" y="5448"/>
                </a:lnTo>
                <a:lnTo>
                  <a:pt x="3949" y="3962"/>
                </a:lnTo>
                <a:lnTo>
                  <a:pt x="7429" y="1981"/>
                </a:lnTo>
                <a:lnTo>
                  <a:pt x="11391" y="1981"/>
                </a:lnTo>
                <a:lnTo>
                  <a:pt x="14859" y="3962"/>
                </a:lnTo>
                <a:lnTo>
                  <a:pt x="20294" y="7429"/>
                </a:lnTo>
                <a:lnTo>
                  <a:pt x="39128" y="26250"/>
                </a:lnTo>
                <a:lnTo>
                  <a:pt x="39128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318335" y="789190"/>
            <a:ext cx="38735" cy="26670"/>
          </a:xfrm>
          <a:custGeom>
            <a:avLst/>
            <a:gdLst/>
            <a:ahLst/>
            <a:cxnLst/>
            <a:rect l="l" t="t" r="r" b="b"/>
            <a:pathLst>
              <a:path w="38735" h="26669">
                <a:moveTo>
                  <a:pt x="0" y="22288"/>
                </a:moveTo>
                <a:lnTo>
                  <a:pt x="0" y="1981"/>
                </a:lnTo>
                <a:lnTo>
                  <a:pt x="14858" y="12877"/>
                </a:lnTo>
                <a:lnTo>
                  <a:pt x="14858" y="7429"/>
                </a:lnTo>
                <a:lnTo>
                  <a:pt x="16344" y="3962"/>
                </a:lnTo>
                <a:lnTo>
                  <a:pt x="18326" y="1981"/>
                </a:lnTo>
                <a:lnTo>
                  <a:pt x="23774" y="0"/>
                </a:lnTo>
                <a:lnTo>
                  <a:pt x="27736" y="0"/>
                </a:lnTo>
                <a:lnTo>
                  <a:pt x="33172" y="1981"/>
                </a:lnTo>
                <a:lnTo>
                  <a:pt x="37134" y="5448"/>
                </a:lnTo>
                <a:lnTo>
                  <a:pt x="38633" y="11391"/>
                </a:lnTo>
                <a:lnTo>
                  <a:pt x="38633" y="16840"/>
                </a:lnTo>
                <a:lnTo>
                  <a:pt x="37134" y="22288"/>
                </a:lnTo>
                <a:lnTo>
                  <a:pt x="35166" y="24269"/>
                </a:lnTo>
                <a:lnTo>
                  <a:pt x="31203" y="2625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736344" y="789191"/>
            <a:ext cx="39370" cy="76835"/>
          </a:xfrm>
          <a:custGeom>
            <a:avLst/>
            <a:gdLst/>
            <a:ahLst/>
            <a:cxnLst/>
            <a:rect l="l" t="t" r="r" b="b"/>
            <a:pathLst>
              <a:path w="39369" h="76834">
                <a:moveTo>
                  <a:pt x="7442" y="76276"/>
                </a:moveTo>
                <a:lnTo>
                  <a:pt x="5460" y="72313"/>
                </a:lnTo>
                <a:lnTo>
                  <a:pt x="0" y="66865"/>
                </a:lnTo>
                <a:lnTo>
                  <a:pt x="39141" y="66865"/>
                </a:lnTo>
              </a:path>
              <a:path w="39369" h="76834">
                <a:moveTo>
                  <a:pt x="35178" y="40614"/>
                </a:moveTo>
                <a:lnTo>
                  <a:pt x="37160" y="42595"/>
                </a:lnTo>
                <a:lnTo>
                  <a:pt x="39141" y="40614"/>
                </a:lnTo>
                <a:lnTo>
                  <a:pt x="37160" y="39128"/>
                </a:lnTo>
                <a:lnTo>
                  <a:pt x="35178" y="40614"/>
                </a:lnTo>
                <a:close/>
              </a:path>
              <a:path w="39369" h="76834">
                <a:moveTo>
                  <a:pt x="0" y="14859"/>
                </a:moveTo>
                <a:lnTo>
                  <a:pt x="1993" y="20307"/>
                </a:lnTo>
                <a:lnTo>
                  <a:pt x="7442" y="24269"/>
                </a:lnTo>
                <a:lnTo>
                  <a:pt x="16852" y="26250"/>
                </a:lnTo>
                <a:lnTo>
                  <a:pt x="22301" y="26250"/>
                </a:lnTo>
                <a:lnTo>
                  <a:pt x="31711" y="24269"/>
                </a:lnTo>
                <a:lnTo>
                  <a:pt x="37160" y="20307"/>
                </a:lnTo>
                <a:lnTo>
                  <a:pt x="39141" y="14859"/>
                </a:lnTo>
                <a:lnTo>
                  <a:pt x="39141" y="11391"/>
                </a:lnTo>
                <a:lnTo>
                  <a:pt x="37160" y="5448"/>
                </a:lnTo>
                <a:lnTo>
                  <a:pt x="31711" y="1981"/>
                </a:lnTo>
                <a:lnTo>
                  <a:pt x="22301" y="0"/>
                </a:lnTo>
                <a:lnTo>
                  <a:pt x="16852" y="0"/>
                </a:lnTo>
                <a:lnTo>
                  <a:pt x="7442" y="1981"/>
                </a:lnTo>
                <a:lnTo>
                  <a:pt x="1993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9537268" y="789190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0" y="59436"/>
                </a:moveTo>
                <a:lnTo>
                  <a:pt x="0" y="39128"/>
                </a:lnTo>
                <a:lnTo>
                  <a:pt x="14846" y="50025"/>
                </a:lnTo>
                <a:lnTo>
                  <a:pt x="14846" y="44577"/>
                </a:lnTo>
                <a:lnTo>
                  <a:pt x="16840" y="40614"/>
                </a:lnTo>
                <a:lnTo>
                  <a:pt x="18821" y="39128"/>
                </a:lnTo>
                <a:lnTo>
                  <a:pt x="24269" y="37147"/>
                </a:lnTo>
                <a:lnTo>
                  <a:pt x="28219" y="37147"/>
                </a:lnTo>
                <a:lnTo>
                  <a:pt x="33680" y="39128"/>
                </a:lnTo>
                <a:lnTo>
                  <a:pt x="37134" y="42595"/>
                </a:lnTo>
                <a:lnTo>
                  <a:pt x="39128" y="48044"/>
                </a:lnTo>
                <a:lnTo>
                  <a:pt x="39128" y="53987"/>
                </a:lnTo>
                <a:lnTo>
                  <a:pt x="37134" y="59436"/>
                </a:lnTo>
                <a:lnTo>
                  <a:pt x="35661" y="61417"/>
                </a:lnTo>
                <a:lnTo>
                  <a:pt x="31699" y="62903"/>
                </a:lnTo>
              </a:path>
              <a:path w="39370" h="63500">
                <a:moveTo>
                  <a:pt x="0" y="14859"/>
                </a:moveTo>
                <a:lnTo>
                  <a:pt x="1981" y="20307"/>
                </a:lnTo>
                <a:lnTo>
                  <a:pt x="7429" y="24269"/>
                </a:lnTo>
                <a:lnTo>
                  <a:pt x="16840" y="26250"/>
                </a:lnTo>
                <a:lnTo>
                  <a:pt x="22275" y="26250"/>
                </a:lnTo>
                <a:lnTo>
                  <a:pt x="31699" y="24269"/>
                </a:lnTo>
                <a:lnTo>
                  <a:pt x="37134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34" y="5448"/>
                </a:lnTo>
                <a:lnTo>
                  <a:pt x="31699" y="1981"/>
                </a:lnTo>
                <a:lnTo>
                  <a:pt x="22275" y="0"/>
                </a:lnTo>
                <a:lnTo>
                  <a:pt x="16840" y="0"/>
                </a:lnTo>
                <a:lnTo>
                  <a:pt x="7429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9689820" y="789190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0" y="44577"/>
                </a:moveTo>
                <a:lnTo>
                  <a:pt x="25755" y="62903"/>
                </a:lnTo>
                <a:lnTo>
                  <a:pt x="25755" y="35166"/>
                </a:lnTo>
              </a:path>
              <a:path w="39370" h="63500">
                <a:moveTo>
                  <a:pt x="0" y="44577"/>
                </a:moveTo>
                <a:lnTo>
                  <a:pt x="39116" y="44577"/>
                </a:lnTo>
              </a:path>
              <a:path w="39370" h="63500">
                <a:moveTo>
                  <a:pt x="0" y="14859"/>
                </a:moveTo>
                <a:lnTo>
                  <a:pt x="1981" y="20307"/>
                </a:lnTo>
                <a:lnTo>
                  <a:pt x="7416" y="24269"/>
                </a:lnTo>
                <a:lnTo>
                  <a:pt x="16827" y="26250"/>
                </a:lnTo>
                <a:lnTo>
                  <a:pt x="22275" y="26250"/>
                </a:lnTo>
                <a:lnTo>
                  <a:pt x="31686" y="24269"/>
                </a:lnTo>
                <a:lnTo>
                  <a:pt x="37147" y="20307"/>
                </a:lnTo>
                <a:lnTo>
                  <a:pt x="39116" y="14859"/>
                </a:lnTo>
                <a:lnTo>
                  <a:pt x="39116" y="11391"/>
                </a:lnTo>
                <a:lnTo>
                  <a:pt x="37147" y="5448"/>
                </a:lnTo>
                <a:lnTo>
                  <a:pt x="31686" y="1981"/>
                </a:lnTo>
                <a:lnTo>
                  <a:pt x="22275" y="0"/>
                </a:lnTo>
                <a:lnTo>
                  <a:pt x="16827" y="0"/>
                </a:lnTo>
                <a:lnTo>
                  <a:pt x="7416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9808198" y="789190"/>
            <a:ext cx="38735" cy="63500"/>
          </a:xfrm>
          <a:custGeom>
            <a:avLst/>
            <a:gdLst/>
            <a:ahLst/>
            <a:cxnLst/>
            <a:rect l="l" t="t" r="r" b="b"/>
            <a:pathLst>
              <a:path w="38735" h="63500">
                <a:moveTo>
                  <a:pt x="0" y="40614"/>
                </a:moveTo>
                <a:lnTo>
                  <a:pt x="0" y="59436"/>
                </a:lnTo>
                <a:lnTo>
                  <a:pt x="16344" y="61417"/>
                </a:lnTo>
                <a:lnTo>
                  <a:pt x="14846" y="59436"/>
                </a:lnTo>
                <a:lnTo>
                  <a:pt x="12865" y="53987"/>
                </a:lnTo>
                <a:lnTo>
                  <a:pt x="12865" y="48044"/>
                </a:lnTo>
                <a:lnTo>
                  <a:pt x="14846" y="42595"/>
                </a:lnTo>
                <a:lnTo>
                  <a:pt x="18326" y="39128"/>
                </a:lnTo>
                <a:lnTo>
                  <a:pt x="23774" y="37147"/>
                </a:lnTo>
                <a:lnTo>
                  <a:pt x="27724" y="37147"/>
                </a:lnTo>
                <a:lnTo>
                  <a:pt x="33185" y="39128"/>
                </a:lnTo>
                <a:lnTo>
                  <a:pt x="36639" y="42595"/>
                </a:lnTo>
                <a:lnTo>
                  <a:pt x="38633" y="48044"/>
                </a:lnTo>
                <a:lnTo>
                  <a:pt x="38633" y="53987"/>
                </a:lnTo>
                <a:lnTo>
                  <a:pt x="36639" y="59436"/>
                </a:lnTo>
                <a:lnTo>
                  <a:pt x="35166" y="61417"/>
                </a:lnTo>
                <a:lnTo>
                  <a:pt x="31203" y="62903"/>
                </a:lnTo>
              </a:path>
              <a:path w="38735" h="63500">
                <a:moveTo>
                  <a:pt x="0" y="14859"/>
                </a:moveTo>
                <a:lnTo>
                  <a:pt x="1485" y="20307"/>
                </a:lnTo>
                <a:lnTo>
                  <a:pt x="7429" y="24269"/>
                </a:lnTo>
                <a:lnTo>
                  <a:pt x="16344" y="26250"/>
                </a:lnTo>
                <a:lnTo>
                  <a:pt x="21780" y="26250"/>
                </a:lnTo>
                <a:lnTo>
                  <a:pt x="31203" y="24269"/>
                </a:lnTo>
                <a:lnTo>
                  <a:pt x="36639" y="20307"/>
                </a:lnTo>
                <a:lnTo>
                  <a:pt x="38633" y="14859"/>
                </a:lnTo>
                <a:lnTo>
                  <a:pt x="38633" y="11391"/>
                </a:lnTo>
                <a:lnTo>
                  <a:pt x="36639" y="5448"/>
                </a:lnTo>
                <a:lnTo>
                  <a:pt x="31203" y="1981"/>
                </a:lnTo>
                <a:lnTo>
                  <a:pt x="21780" y="0"/>
                </a:lnTo>
                <a:lnTo>
                  <a:pt x="16344" y="0"/>
                </a:lnTo>
                <a:lnTo>
                  <a:pt x="7429" y="1981"/>
                </a:lnTo>
                <a:lnTo>
                  <a:pt x="1485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9322790" y="789190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9423" y="61417"/>
                </a:moveTo>
                <a:lnTo>
                  <a:pt x="7442" y="61417"/>
                </a:lnTo>
                <a:lnTo>
                  <a:pt x="3479" y="59436"/>
                </a:lnTo>
                <a:lnTo>
                  <a:pt x="1981" y="57454"/>
                </a:lnTo>
                <a:lnTo>
                  <a:pt x="0" y="53987"/>
                </a:lnTo>
                <a:lnTo>
                  <a:pt x="0" y="46558"/>
                </a:lnTo>
                <a:lnTo>
                  <a:pt x="1981" y="42595"/>
                </a:lnTo>
                <a:lnTo>
                  <a:pt x="3479" y="40614"/>
                </a:lnTo>
                <a:lnTo>
                  <a:pt x="7442" y="39128"/>
                </a:lnTo>
                <a:lnTo>
                  <a:pt x="10896" y="39128"/>
                </a:lnTo>
                <a:lnTo>
                  <a:pt x="14871" y="40614"/>
                </a:lnTo>
                <a:lnTo>
                  <a:pt x="20307" y="44577"/>
                </a:lnTo>
                <a:lnTo>
                  <a:pt x="39141" y="62903"/>
                </a:lnTo>
                <a:lnTo>
                  <a:pt x="39141" y="37147"/>
                </a:lnTo>
              </a:path>
              <a:path w="39370" h="63500">
                <a:moveTo>
                  <a:pt x="0" y="14859"/>
                </a:moveTo>
                <a:lnTo>
                  <a:pt x="1981" y="20307"/>
                </a:lnTo>
                <a:lnTo>
                  <a:pt x="7442" y="24269"/>
                </a:lnTo>
                <a:lnTo>
                  <a:pt x="16840" y="26250"/>
                </a:lnTo>
                <a:lnTo>
                  <a:pt x="22301" y="26250"/>
                </a:lnTo>
                <a:lnTo>
                  <a:pt x="31711" y="24269"/>
                </a:lnTo>
                <a:lnTo>
                  <a:pt x="37160" y="20307"/>
                </a:lnTo>
                <a:lnTo>
                  <a:pt x="39141" y="14859"/>
                </a:lnTo>
                <a:lnTo>
                  <a:pt x="39141" y="11391"/>
                </a:lnTo>
                <a:lnTo>
                  <a:pt x="37160" y="5448"/>
                </a:lnTo>
                <a:lnTo>
                  <a:pt x="31711" y="1981"/>
                </a:lnTo>
                <a:lnTo>
                  <a:pt x="22301" y="0"/>
                </a:lnTo>
                <a:lnTo>
                  <a:pt x="16840" y="0"/>
                </a:lnTo>
                <a:lnTo>
                  <a:pt x="7442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8" name="object 26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832837" y="784618"/>
            <a:ext cx="166636" cy="66598"/>
          </a:xfrm>
          <a:prstGeom prst="rect">
            <a:avLst/>
          </a:prstGeom>
        </p:spPr>
      </p:pic>
      <p:sp>
        <p:nvSpPr>
          <p:cNvPr id="269" name="object 269"/>
          <p:cNvSpPr/>
          <p:nvPr/>
        </p:nvSpPr>
        <p:spPr>
          <a:xfrm>
            <a:off x="10756684" y="789190"/>
            <a:ext cx="39370" cy="100330"/>
          </a:xfrm>
          <a:custGeom>
            <a:avLst/>
            <a:gdLst/>
            <a:ahLst/>
            <a:cxnLst/>
            <a:rect l="l" t="t" r="r" b="b"/>
            <a:pathLst>
              <a:path w="39370" h="100330">
                <a:moveTo>
                  <a:pt x="0" y="96583"/>
                </a:moveTo>
                <a:lnTo>
                  <a:pt x="0" y="76276"/>
                </a:lnTo>
                <a:lnTo>
                  <a:pt x="14859" y="87172"/>
                </a:lnTo>
                <a:lnTo>
                  <a:pt x="14859" y="81724"/>
                </a:lnTo>
                <a:lnTo>
                  <a:pt x="16840" y="77762"/>
                </a:lnTo>
                <a:lnTo>
                  <a:pt x="18834" y="76276"/>
                </a:lnTo>
                <a:lnTo>
                  <a:pt x="24269" y="74295"/>
                </a:lnTo>
                <a:lnTo>
                  <a:pt x="27749" y="74295"/>
                </a:lnTo>
                <a:lnTo>
                  <a:pt x="33680" y="76276"/>
                </a:lnTo>
                <a:lnTo>
                  <a:pt x="37160" y="79743"/>
                </a:lnTo>
                <a:lnTo>
                  <a:pt x="39128" y="85191"/>
                </a:lnTo>
                <a:lnTo>
                  <a:pt x="39128" y="91135"/>
                </a:lnTo>
                <a:lnTo>
                  <a:pt x="37160" y="96583"/>
                </a:lnTo>
                <a:lnTo>
                  <a:pt x="35178" y="98564"/>
                </a:lnTo>
                <a:lnTo>
                  <a:pt x="31699" y="100050"/>
                </a:lnTo>
              </a:path>
              <a:path w="39370" h="100330">
                <a:moveTo>
                  <a:pt x="0" y="52006"/>
                </a:moveTo>
                <a:lnTo>
                  <a:pt x="1981" y="57454"/>
                </a:lnTo>
                <a:lnTo>
                  <a:pt x="7442" y="61417"/>
                </a:lnTo>
                <a:lnTo>
                  <a:pt x="16840" y="62903"/>
                </a:lnTo>
                <a:lnTo>
                  <a:pt x="22301" y="62903"/>
                </a:lnTo>
                <a:lnTo>
                  <a:pt x="31699" y="61417"/>
                </a:lnTo>
                <a:lnTo>
                  <a:pt x="37160" y="57454"/>
                </a:lnTo>
                <a:lnTo>
                  <a:pt x="39128" y="52006"/>
                </a:lnTo>
                <a:lnTo>
                  <a:pt x="39128" y="48044"/>
                </a:lnTo>
                <a:lnTo>
                  <a:pt x="37160" y="42595"/>
                </a:lnTo>
                <a:lnTo>
                  <a:pt x="31699" y="39128"/>
                </a:lnTo>
                <a:lnTo>
                  <a:pt x="22301" y="37147"/>
                </a:lnTo>
                <a:lnTo>
                  <a:pt x="16840" y="37147"/>
                </a:lnTo>
                <a:lnTo>
                  <a:pt x="7442" y="39128"/>
                </a:lnTo>
                <a:lnTo>
                  <a:pt x="1981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9370" h="100330">
                <a:moveTo>
                  <a:pt x="0" y="14859"/>
                </a:moveTo>
                <a:lnTo>
                  <a:pt x="1981" y="20307"/>
                </a:lnTo>
                <a:lnTo>
                  <a:pt x="7442" y="24269"/>
                </a:lnTo>
                <a:lnTo>
                  <a:pt x="16840" y="26250"/>
                </a:lnTo>
                <a:lnTo>
                  <a:pt x="22301" y="26250"/>
                </a:lnTo>
                <a:lnTo>
                  <a:pt x="31699" y="24269"/>
                </a:lnTo>
                <a:lnTo>
                  <a:pt x="37160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60" y="5448"/>
                </a:lnTo>
                <a:lnTo>
                  <a:pt x="31699" y="1981"/>
                </a:lnTo>
                <a:lnTo>
                  <a:pt x="22301" y="0"/>
                </a:lnTo>
                <a:lnTo>
                  <a:pt x="16840" y="0"/>
                </a:lnTo>
                <a:lnTo>
                  <a:pt x="7442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0119245" y="789190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12865" y="39128"/>
                </a:moveTo>
                <a:lnTo>
                  <a:pt x="12865" y="62903"/>
                </a:lnTo>
                <a:lnTo>
                  <a:pt x="10896" y="62903"/>
                </a:lnTo>
                <a:lnTo>
                  <a:pt x="5435" y="61417"/>
                </a:lnTo>
                <a:lnTo>
                  <a:pt x="1981" y="57454"/>
                </a:lnTo>
                <a:lnTo>
                  <a:pt x="0" y="52006"/>
                </a:lnTo>
                <a:lnTo>
                  <a:pt x="0" y="50025"/>
                </a:lnTo>
                <a:lnTo>
                  <a:pt x="1981" y="44577"/>
                </a:lnTo>
                <a:lnTo>
                  <a:pt x="5435" y="40614"/>
                </a:lnTo>
                <a:lnTo>
                  <a:pt x="12865" y="39128"/>
                </a:lnTo>
                <a:lnTo>
                  <a:pt x="22288" y="39128"/>
                </a:lnTo>
                <a:lnTo>
                  <a:pt x="31699" y="40614"/>
                </a:lnTo>
                <a:lnTo>
                  <a:pt x="37147" y="44577"/>
                </a:lnTo>
                <a:lnTo>
                  <a:pt x="39128" y="50025"/>
                </a:lnTo>
                <a:lnTo>
                  <a:pt x="39128" y="53987"/>
                </a:lnTo>
                <a:lnTo>
                  <a:pt x="37147" y="59436"/>
                </a:lnTo>
                <a:lnTo>
                  <a:pt x="33172" y="61417"/>
                </a:lnTo>
              </a:path>
              <a:path w="39370" h="63500">
                <a:moveTo>
                  <a:pt x="0" y="14859"/>
                </a:moveTo>
                <a:lnTo>
                  <a:pt x="1981" y="20307"/>
                </a:lnTo>
                <a:lnTo>
                  <a:pt x="7429" y="24269"/>
                </a:lnTo>
                <a:lnTo>
                  <a:pt x="16840" y="26250"/>
                </a:lnTo>
                <a:lnTo>
                  <a:pt x="22288" y="26250"/>
                </a:lnTo>
                <a:lnTo>
                  <a:pt x="31699" y="24269"/>
                </a:lnTo>
                <a:lnTo>
                  <a:pt x="37147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47" y="5448"/>
                </a:lnTo>
                <a:lnTo>
                  <a:pt x="31699" y="1981"/>
                </a:lnTo>
                <a:lnTo>
                  <a:pt x="22288" y="0"/>
                </a:lnTo>
                <a:lnTo>
                  <a:pt x="16840" y="0"/>
                </a:lnTo>
                <a:lnTo>
                  <a:pt x="7429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9904285" y="789190"/>
            <a:ext cx="191770" cy="63500"/>
          </a:xfrm>
          <a:custGeom>
            <a:avLst/>
            <a:gdLst/>
            <a:ahLst/>
            <a:cxnLst/>
            <a:rect l="l" t="t" r="r" b="b"/>
            <a:pathLst>
              <a:path w="191770" h="63500">
                <a:moveTo>
                  <a:pt x="120853" y="55473"/>
                </a:moveTo>
                <a:lnTo>
                  <a:pt x="81724" y="37147"/>
                </a:lnTo>
                <a:lnTo>
                  <a:pt x="81724" y="62903"/>
                </a:lnTo>
              </a:path>
              <a:path w="191770" h="63500">
                <a:moveTo>
                  <a:pt x="81724" y="14859"/>
                </a:moveTo>
                <a:lnTo>
                  <a:pt x="83705" y="20307"/>
                </a:lnTo>
                <a:lnTo>
                  <a:pt x="89153" y="24269"/>
                </a:lnTo>
                <a:lnTo>
                  <a:pt x="98564" y="26250"/>
                </a:lnTo>
                <a:lnTo>
                  <a:pt x="104000" y="26250"/>
                </a:lnTo>
                <a:lnTo>
                  <a:pt x="113423" y="24269"/>
                </a:lnTo>
                <a:lnTo>
                  <a:pt x="118872" y="20307"/>
                </a:lnTo>
                <a:lnTo>
                  <a:pt x="120853" y="14859"/>
                </a:lnTo>
                <a:lnTo>
                  <a:pt x="120853" y="11391"/>
                </a:lnTo>
                <a:lnTo>
                  <a:pt x="118872" y="5448"/>
                </a:lnTo>
                <a:lnTo>
                  <a:pt x="113423" y="1981"/>
                </a:lnTo>
                <a:lnTo>
                  <a:pt x="104000" y="0"/>
                </a:lnTo>
                <a:lnTo>
                  <a:pt x="98564" y="0"/>
                </a:lnTo>
                <a:lnTo>
                  <a:pt x="89153" y="1981"/>
                </a:lnTo>
                <a:lnTo>
                  <a:pt x="83705" y="5448"/>
                </a:lnTo>
                <a:lnTo>
                  <a:pt x="81724" y="11391"/>
                </a:lnTo>
                <a:lnTo>
                  <a:pt x="81724" y="14859"/>
                </a:lnTo>
                <a:close/>
              </a:path>
              <a:path w="191770" h="63500">
                <a:moveTo>
                  <a:pt x="5943" y="39128"/>
                </a:moveTo>
                <a:lnTo>
                  <a:pt x="1981" y="40614"/>
                </a:lnTo>
                <a:lnTo>
                  <a:pt x="0" y="46558"/>
                </a:lnTo>
                <a:lnTo>
                  <a:pt x="0" y="50025"/>
                </a:lnTo>
                <a:lnTo>
                  <a:pt x="1981" y="55473"/>
                </a:lnTo>
                <a:lnTo>
                  <a:pt x="7429" y="59436"/>
                </a:lnTo>
                <a:lnTo>
                  <a:pt x="16827" y="61417"/>
                </a:lnTo>
                <a:lnTo>
                  <a:pt x="26238" y="61417"/>
                </a:lnTo>
                <a:lnTo>
                  <a:pt x="33667" y="59436"/>
                </a:lnTo>
                <a:lnTo>
                  <a:pt x="37147" y="55473"/>
                </a:lnTo>
                <a:lnTo>
                  <a:pt x="39128" y="50025"/>
                </a:lnTo>
                <a:lnTo>
                  <a:pt x="39128" y="48044"/>
                </a:lnTo>
                <a:lnTo>
                  <a:pt x="37147" y="42595"/>
                </a:lnTo>
                <a:lnTo>
                  <a:pt x="33667" y="39128"/>
                </a:lnTo>
                <a:lnTo>
                  <a:pt x="28232" y="37147"/>
                </a:lnTo>
                <a:lnTo>
                  <a:pt x="26238" y="37147"/>
                </a:lnTo>
                <a:lnTo>
                  <a:pt x="26238" y="61417"/>
                </a:lnTo>
              </a:path>
              <a:path w="191770" h="63500">
                <a:moveTo>
                  <a:pt x="0" y="14859"/>
                </a:moveTo>
                <a:lnTo>
                  <a:pt x="1981" y="20307"/>
                </a:lnTo>
                <a:lnTo>
                  <a:pt x="7429" y="24269"/>
                </a:lnTo>
                <a:lnTo>
                  <a:pt x="16827" y="26250"/>
                </a:lnTo>
                <a:lnTo>
                  <a:pt x="22288" y="26250"/>
                </a:lnTo>
                <a:lnTo>
                  <a:pt x="31686" y="24269"/>
                </a:lnTo>
                <a:lnTo>
                  <a:pt x="37147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47" y="5448"/>
                </a:lnTo>
                <a:lnTo>
                  <a:pt x="31686" y="1981"/>
                </a:lnTo>
                <a:lnTo>
                  <a:pt x="22288" y="0"/>
                </a:lnTo>
                <a:lnTo>
                  <a:pt x="16827" y="0"/>
                </a:lnTo>
                <a:lnTo>
                  <a:pt x="7429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  <a:path w="191770" h="63500">
                <a:moveTo>
                  <a:pt x="152552" y="53987"/>
                </a:moveTo>
                <a:lnTo>
                  <a:pt x="154520" y="59436"/>
                </a:lnTo>
                <a:lnTo>
                  <a:pt x="157987" y="61417"/>
                </a:lnTo>
                <a:lnTo>
                  <a:pt x="161963" y="61417"/>
                </a:lnTo>
                <a:lnTo>
                  <a:pt x="165417" y="59436"/>
                </a:lnTo>
                <a:lnTo>
                  <a:pt x="167411" y="55473"/>
                </a:lnTo>
                <a:lnTo>
                  <a:pt x="169392" y="48044"/>
                </a:lnTo>
                <a:lnTo>
                  <a:pt x="170878" y="42595"/>
                </a:lnTo>
                <a:lnTo>
                  <a:pt x="174840" y="39128"/>
                </a:lnTo>
                <a:lnTo>
                  <a:pt x="178295" y="37147"/>
                </a:lnTo>
                <a:lnTo>
                  <a:pt x="184251" y="37147"/>
                </a:lnTo>
                <a:lnTo>
                  <a:pt x="187718" y="39128"/>
                </a:lnTo>
                <a:lnTo>
                  <a:pt x="189687" y="40614"/>
                </a:lnTo>
                <a:lnTo>
                  <a:pt x="191681" y="46558"/>
                </a:lnTo>
                <a:lnTo>
                  <a:pt x="191681" y="53987"/>
                </a:lnTo>
                <a:lnTo>
                  <a:pt x="189687" y="59436"/>
                </a:lnTo>
                <a:lnTo>
                  <a:pt x="187718" y="61417"/>
                </a:lnTo>
                <a:lnTo>
                  <a:pt x="184251" y="62903"/>
                </a:lnTo>
                <a:lnTo>
                  <a:pt x="178295" y="62903"/>
                </a:lnTo>
                <a:lnTo>
                  <a:pt x="174840" y="61417"/>
                </a:lnTo>
                <a:lnTo>
                  <a:pt x="170878" y="57454"/>
                </a:lnTo>
                <a:lnTo>
                  <a:pt x="169392" y="52006"/>
                </a:lnTo>
                <a:lnTo>
                  <a:pt x="167411" y="44577"/>
                </a:lnTo>
                <a:lnTo>
                  <a:pt x="165417" y="40614"/>
                </a:lnTo>
                <a:lnTo>
                  <a:pt x="161963" y="39128"/>
                </a:lnTo>
                <a:lnTo>
                  <a:pt x="157987" y="39128"/>
                </a:lnTo>
                <a:lnTo>
                  <a:pt x="154520" y="40614"/>
                </a:lnTo>
                <a:lnTo>
                  <a:pt x="152552" y="46558"/>
                </a:lnTo>
                <a:lnTo>
                  <a:pt x="152552" y="53987"/>
                </a:lnTo>
                <a:close/>
              </a:path>
              <a:path w="191770" h="63500">
                <a:moveTo>
                  <a:pt x="152552" y="14859"/>
                </a:moveTo>
                <a:lnTo>
                  <a:pt x="154520" y="20307"/>
                </a:lnTo>
                <a:lnTo>
                  <a:pt x="159981" y="24269"/>
                </a:lnTo>
                <a:lnTo>
                  <a:pt x="169392" y="26250"/>
                </a:lnTo>
                <a:lnTo>
                  <a:pt x="174840" y="26250"/>
                </a:lnTo>
                <a:lnTo>
                  <a:pt x="184251" y="24269"/>
                </a:lnTo>
                <a:lnTo>
                  <a:pt x="189687" y="20307"/>
                </a:lnTo>
                <a:lnTo>
                  <a:pt x="191681" y="14859"/>
                </a:lnTo>
                <a:lnTo>
                  <a:pt x="191681" y="11391"/>
                </a:lnTo>
                <a:lnTo>
                  <a:pt x="189687" y="5448"/>
                </a:lnTo>
                <a:lnTo>
                  <a:pt x="184251" y="1981"/>
                </a:lnTo>
                <a:lnTo>
                  <a:pt x="174840" y="0"/>
                </a:lnTo>
                <a:lnTo>
                  <a:pt x="169392" y="0"/>
                </a:lnTo>
                <a:lnTo>
                  <a:pt x="159981" y="1981"/>
                </a:lnTo>
                <a:lnTo>
                  <a:pt x="154520" y="5448"/>
                </a:lnTo>
                <a:lnTo>
                  <a:pt x="152552" y="11391"/>
                </a:lnTo>
                <a:lnTo>
                  <a:pt x="152552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0175215" y="789191"/>
            <a:ext cx="38735" cy="94615"/>
          </a:xfrm>
          <a:custGeom>
            <a:avLst/>
            <a:gdLst/>
            <a:ahLst/>
            <a:cxnLst/>
            <a:rect l="l" t="t" r="r" b="b"/>
            <a:pathLst>
              <a:path w="38735" h="94615">
                <a:moveTo>
                  <a:pt x="7416" y="94602"/>
                </a:moveTo>
                <a:lnTo>
                  <a:pt x="5448" y="91135"/>
                </a:lnTo>
                <a:lnTo>
                  <a:pt x="0" y="85191"/>
                </a:lnTo>
                <a:lnTo>
                  <a:pt x="38633" y="85191"/>
                </a:lnTo>
              </a:path>
              <a:path w="38735" h="94615">
                <a:moveTo>
                  <a:pt x="0" y="52006"/>
                </a:moveTo>
                <a:lnTo>
                  <a:pt x="1473" y="57454"/>
                </a:lnTo>
                <a:lnTo>
                  <a:pt x="7416" y="61417"/>
                </a:lnTo>
                <a:lnTo>
                  <a:pt x="16332" y="62903"/>
                </a:lnTo>
                <a:lnTo>
                  <a:pt x="22288" y="62903"/>
                </a:lnTo>
                <a:lnTo>
                  <a:pt x="31191" y="61417"/>
                </a:lnTo>
                <a:lnTo>
                  <a:pt x="37147" y="57454"/>
                </a:lnTo>
                <a:lnTo>
                  <a:pt x="38633" y="52006"/>
                </a:lnTo>
                <a:lnTo>
                  <a:pt x="38633" y="48044"/>
                </a:lnTo>
                <a:lnTo>
                  <a:pt x="37147" y="42595"/>
                </a:lnTo>
                <a:lnTo>
                  <a:pt x="31191" y="39128"/>
                </a:lnTo>
                <a:lnTo>
                  <a:pt x="22288" y="37147"/>
                </a:lnTo>
                <a:lnTo>
                  <a:pt x="16332" y="37147"/>
                </a:lnTo>
                <a:lnTo>
                  <a:pt x="7416" y="39128"/>
                </a:lnTo>
                <a:lnTo>
                  <a:pt x="1473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94615">
                <a:moveTo>
                  <a:pt x="0" y="14859"/>
                </a:moveTo>
                <a:lnTo>
                  <a:pt x="1473" y="20307"/>
                </a:lnTo>
                <a:lnTo>
                  <a:pt x="7416" y="24269"/>
                </a:lnTo>
                <a:lnTo>
                  <a:pt x="16332" y="26250"/>
                </a:lnTo>
                <a:lnTo>
                  <a:pt x="22288" y="26250"/>
                </a:lnTo>
                <a:lnTo>
                  <a:pt x="31191" y="24269"/>
                </a:lnTo>
                <a:lnTo>
                  <a:pt x="37147" y="20307"/>
                </a:lnTo>
                <a:lnTo>
                  <a:pt x="38633" y="14859"/>
                </a:lnTo>
                <a:lnTo>
                  <a:pt x="38633" y="11391"/>
                </a:lnTo>
                <a:lnTo>
                  <a:pt x="37147" y="5448"/>
                </a:lnTo>
                <a:lnTo>
                  <a:pt x="31191" y="1981"/>
                </a:lnTo>
                <a:lnTo>
                  <a:pt x="22288" y="0"/>
                </a:lnTo>
                <a:lnTo>
                  <a:pt x="16332" y="0"/>
                </a:lnTo>
                <a:lnTo>
                  <a:pt x="7416" y="1981"/>
                </a:lnTo>
                <a:lnTo>
                  <a:pt x="1473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0542220" y="789190"/>
            <a:ext cx="38735" cy="100330"/>
          </a:xfrm>
          <a:custGeom>
            <a:avLst/>
            <a:gdLst/>
            <a:ahLst/>
            <a:cxnLst/>
            <a:rect l="l" t="t" r="r" b="b"/>
            <a:pathLst>
              <a:path w="38735" h="100330">
                <a:moveTo>
                  <a:pt x="8928" y="98564"/>
                </a:moveTo>
                <a:lnTo>
                  <a:pt x="7429" y="98564"/>
                </a:lnTo>
                <a:lnTo>
                  <a:pt x="3479" y="96583"/>
                </a:lnTo>
                <a:lnTo>
                  <a:pt x="1498" y="94602"/>
                </a:lnTo>
                <a:lnTo>
                  <a:pt x="0" y="91135"/>
                </a:lnTo>
                <a:lnTo>
                  <a:pt x="0" y="83705"/>
                </a:lnTo>
                <a:lnTo>
                  <a:pt x="1498" y="79743"/>
                </a:lnTo>
                <a:lnTo>
                  <a:pt x="3479" y="77762"/>
                </a:lnTo>
                <a:lnTo>
                  <a:pt x="7429" y="76276"/>
                </a:lnTo>
                <a:lnTo>
                  <a:pt x="10909" y="76276"/>
                </a:lnTo>
                <a:lnTo>
                  <a:pt x="14859" y="77762"/>
                </a:lnTo>
                <a:lnTo>
                  <a:pt x="20320" y="81724"/>
                </a:lnTo>
                <a:lnTo>
                  <a:pt x="38633" y="100050"/>
                </a:lnTo>
                <a:lnTo>
                  <a:pt x="38633" y="74295"/>
                </a:lnTo>
              </a:path>
              <a:path w="38735" h="100330">
                <a:moveTo>
                  <a:pt x="0" y="52006"/>
                </a:moveTo>
                <a:lnTo>
                  <a:pt x="1498" y="57454"/>
                </a:lnTo>
                <a:lnTo>
                  <a:pt x="7429" y="61417"/>
                </a:lnTo>
                <a:lnTo>
                  <a:pt x="16357" y="62903"/>
                </a:lnTo>
                <a:lnTo>
                  <a:pt x="22301" y="62903"/>
                </a:lnTo>
                <a:lnTo>
                  <a:pt x="31203" y="61417"/>
                </a:lnTo>
                <a:lnTo>
                  <a:pt x="37160" y="57454"/>
                </a:lnTo>
                <a:lnTo>
                  <a:pt x="38633" y="52006"/>
                </a:lnTo>
                <a:lnTo>
                  <a:pt x="38633" y="48044"/>
                </a:lnTo>
                <a:lnTo>
                  <a:pt x="37160" y="42595"/>
                </a:lnTo>
                <a:lnTo>
                  <a:pt x="31203" y="39128"/>
                </a:lnTo>
                <a:lnTo>
                  <a:pt x="22301" y="37147"/>
                </a:lnTo>
                <a:lnTo>
                  <a:pt x="16357" y="37147"/>
                </a:lnTo>
                <a:lnTo>
                  <a:pt x="7429" y="39128"/>
                </a:lnTo>
                <a:lnTo>
                  <a:pt x="1498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8735" h="100330">
                <a:moveTo>
                  <a:pt x="0" y="14859"/>
                </a:moveTo>
                <a:lnTo>
                  <a:pt x="1498" y="20307"/>
                </a:lnTo>
                <a:lnTo>
                  <a:pt x="7429" y="24269"/>
                </a:lnTo>
                <a:lnTo>
                  <a:pt x="16357" y="26250"/>
                </a:lnTo>
                <a:lnTo>
                  <a:pt x="22301" y="26250"/>
                </a:lnTo>
                <a:lnTo>
                  <a:pt x="31203" y="24269"/>
                </a:lnTo>
                <a:lnTo>
                  <a:pt x="37160" y="20307"/>
                </a:lnTo>
                <a:lnTo>
                  <a:pt x="38633" y="14859"/>
                </a:lnTo>
                <a:lnTo>
                  <a:pt x="38633" y="11391"/>
                </a:lnTo>
                <a:lnTo>
                  <a:pt x="37160" y="5448"/>
                </a:lnTo>
                <a:lnTo>
                  <a:pt x="31203" y="1981"/>
                </a:lnTo>
                <a:lnTo>
                  <a:pt x="22301" y="0"/>
                </a:lnTo>
                <a:lnTo>
                  <a:pt x="16357" y="0"/>
                </a:lnTo>
                <a:lnTo>
                  <a:pt x="7429" y="1981"/>
                </a:lnTo>
                <a:lnTo>
                  <a:pt x="1498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1418417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1632882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1362435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1300028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1785422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903303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0995418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1229200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147983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1051387" y="4074021"/>
            <a:ext cx="0" cy="4346575"/>
          </a:xfrm>
          <a:custGeom>
            <a:avLst/>
            <a:gdLst/>
            <a:ahLst/>
            <a:cxnLst/>
            <a:rect l="l" t="t" r="r" b="b"/>
            <a:pathLst>
              <a:path h="4346575">
                <a:moveTo>
                  <a:pt x="0" y="4346257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761165" y="8488616"/>
            <a:ext cx="46990" cy="156210"/>
          </a:xfrm>
          <a:custGeom>
            <a:avLst/>
            <a:gdLst/>
            <a:ahLst/>
            <a:cxnLst/>
            <a:rect l="l" t="t" r="r" b="b"/>
            <a:pathLst>
              <a:path w="46990" h="156209">
                <a:moveTo>
                  <a:pt x="9410" y="154038"/>
                </a:moveTo>
                <a:lnTo>
                  <a:pt x="7429" y="154038"/>
                </a:lnTo>
                <a:lnTo>
                  <a:pt x="3949" y="152069"/>
                </a:lnTo>
                <a:lnTo>
                  <a:pt x="1968" y="150088"/>
                </a:lnTo>
                <a:lnTo>
                  <a:pt x="0" y="146621"/>
                </a:lnTo>
                <a:lnTo>
                  <a:pt x="0" y="139179"/>
                </a:lnTo>
                <a:lnTo>
                  <a:pt x="1968" y="135229"/>
                </a:lnTo>
                <a:lnTo>
                  <a:pt x="3949" y="133743"/>
                </a:lnTo>
                <a:lnTo>
                  <a:pt x="7429" y="131749"/>
                </a:lnTo>
                <a:lnTo>
                  <a:pt x="11379" y="131749"/>
                </a:lnTo>
                <a:lnTo>
                  <a:pt x="14858" y="133743"/>
                </a:lnTo>
                <a:lnTo>
                  <a:pt x="20802" y="137210"/>
                </a:lnTo>
                <a:lnTo>
                  <a:pt x="39115" y="156019"/>
                </a:lnTo>
                <a:lnTo>
                  <a:pt x="39115" y="129781"/>
                </a:lnTo>
              </a:path>
              <a:path w="46990" h="156209">
                <a:moveTo>
                  <a:pt x="37147" y="112941"/>
                </a:moveTo>
                <a:lnTo>
                  <a:pt x="39115" y="114909"/>
                </a:lnTo>
                <a:lnTo>
                  <a:pt x="37147" y="116890"/>
                </a:lnTo>
                <a:lnTo>
                  <a:pt x="35661" y="114909"/>
                </a:lnTo>
                <a:lnTo>
                  <a:pt x="37147" y="112941"/>
                </a:lnTo>
                <a:lnTo>
                  <a:pt x="41097" y="112941"/>
                </a:lnTo>
                <a:lnTo>
                  <a:pt x="44576" y="114909"/>
                </a:lnTo>
                <a:lnTo>
                  <a:pt x="46558" y="116890"/>
                </a:lnTo>
              </a:path>
              <a:path w="46990" h="156209">
                <a:moveTo>
                  <a:pt x="0" y="89166"/>
                </a:moveTo>
                <a:lnTo>
                  <a:pt x="1968" y="94602"/>
                </a:lnTo>
                <a:lnTo>
                  <a:pt x="7429" y="98069"/>
                </a:lnTo>
                <a:lnTo>
                  <a:pt x="16840" y="100050"/>
                </a:lnTo>
                <a:lnTo>
                  <a:pt x="22288" y="100050"/>
                </a:lnTo>
                <a:lnTo>
                  <a:pt x="31699" y="98069"/>
                </a:lnTo>
                <a:lnTo>
                  <a:pt x="37147" y="94602"/>
                </a:lnTo>
                <a:lnTo>
                  <a:pt x="39115" y="89166"/>
                </a:lnTo>
                <a:lnTo>
                  <a:pt x="39115" y="85191"/>
                </a:lnTo>
                <a:lnTo>
                  <a:pt x="37147" y="79756"/>
                </a:lnTo>
                <a:lnTo>
                  <a:pt x="31699" y="76288"/>
                </a:lnTo>
                <a:lnTo>
                  <a:pt x="22288" y="74307"/>
                </a:lnTo>
                <a:lnTo>
                  <a:pt x="16840" y="74307"/>
                </a:lnTo>
                <a:lnTo>
                  <a:pt x="7429" y="76288"/>
                </a:lnTo>
                <a:lnTo>
                  <a:pt x="1968" y="79756"/>
                </a:lnTo>
                <a:lnTo>
                  <a:pt x="0" y="85191"/>
                </a:lnTo>
                <a:lnTo>
                  <a:pt x="0" y="89166"/>
                </a:lnTo>
                <a:close/>
              </a:path>
              <a:path w="46990" h="156209">
                <a:moveTo>
                  <a:pt x="0" y="52006"/>
                </a:moveTo>
                <a:lnTo>
                  <a:pt x="1968" y="57467"/>
                </a:lnTo>
                <a:lnTo>
                  <a:pt x="7429" y="61429"/>
                </a:lnTo>
                <a:lnTo>
                  <a:pt x="16840" y="62903"/>
                </a:lnTo>
                <a:lnTo>
                  <a:pt x="22288" y="62903"/>
                </a:lnTo>
                <a:lnTo>
                  <a:pt x="31699" y="61429"/>
                </a:lnTo>
                <a:lnTo>
                  <a:pt x="37147" y="57467"/>
                </a:lnTo>
                <a:lnTo>
                  <a:pt x="39115" y="52006"/>
                </a:lnTo>
                <a:lnTo>
                  <a:pt x="39115" y="48044"/>
                </a:lnTo>
                <a:lnTo>
                  <a:pt x="37147" y="42608"/>
                </a:lnTo>
                <a:lnTo>
                  <a:pt x="31699" y="39128"/>
                </a:lnTo>
                <a:lnTo>
                  <a:pt x="22288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68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46990" h="156209">
                <a:moveTo>
                  <a:pt x="0" y="14859"/>
                </a:moveTo>
                <a:lnTo>
                  <a:pt x="1968" y="20320"/>
                </a:lnTo>
                <a:lnTo>
                  <a:pt x="7429" y="24269"/>
                </a:lnTo>
                <a:lnTo>
                  <a:pt x="16840" y="25768"/>
                </a:lnTo>
                <a:lnTo>
                  <a:pt x="22288" y="25768"/>
                </a:lnTo>
                <a:lnTo>
                  <a:pt x="31699" y="24269"/>
                </a:lnTo>
                <a:lnTo>
                  <a:pt x="37147" y="20320"/>
                </a:lnTo>
                <a:lnTo>
                  <a:pt x="39115" y="14859"/>
                </a:lnTo>
                <a:lnTo>
                  <a:pt x="39115" y="10909"/>
                </a:lnTo>
                <a:lnTo>
                  <a:pt x="37147" y="5461"/>
                </a:lnTo>
                <a:lnTo>
                  <a:pt x="31699" y="1993"/>
                </a:lnTo>
                <a:lnTo>
                  <a:pt x="22288" y="0"/>
                </a:lnTo>
                <a:lnTo>
                  <a:pt x="16840" y="0"/>
                </a:lnTo>
                <a:lnTo>
                  <a:pt x="7429" y="1993"/>
                </a:lnTo>
                <a:lnTo>
                  <a:pt x="1968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1976125" y="8488616"/>
            <a:ext cx="46990" cy="156210"/>
          </a:xfrm>
          <a:custGeom>
            <a:avLst/>
            <a:gdLst/>
            <a:ahLst/>
            <a:cxnLst/>
            <a:rect l="l" t="t" r="r" b="b"/>
            <a:pathLst>
              <a:path w="46990" h="156209">
                <a:moveTo>
                  <a:pt x="0" y="152069"/>
                </a:moveTo>
                <a:lnTo>
                  <a:pt x="0" y="131749"/>
                </a:lnTo>
                <a:lnTo>
                  <a:pt x="14859" y="142659"/>
                </a:lnTo>
                <a:lnTo>
                  <a:pt x="14859" y="137210"/>
                </a:lnTo>
                <a:lnTo>
                  <a:pt x="16840" y="133743"/>
                </a:lnTo>
                <a:lnTo>
                  <a:pt x="18326" y="131749"/>
                </a:lnTo>
                <a:lnTo>
                  <a:pt x="24269" y="129781"/>
                </a:lnTo>
                <a:lnTo>
                  <a:pt x="27724" y="129781"/>
                </a:lnTo>
                <a:lnTo>
                  <a:pt x="33185" y="131749"/>
                </a:lnTo>
                <a:lnTo>
                  <a:pt x="37134" y="135229"/>
                </a:lnTo>
                <a:lnTo>
                  <a:pt x="39128" y="141160"/>
                </a:lnTo>
                <a:lnTo>
                  <a:pt x="39128" y="146621"/>
                </a:lnTo>
                <a:lnTo>
                  <a:pt x="37134" y="152069"/>
                </a:lnTo>
                <a:lnTo>
                  <a:pt x="35166" y="154038"/>
                </a:lnTo>
                <a:lnTo>
                  <a:pt x="31699" y="156019"/>
                </a:lnTo>
              </a:path>
              <a:path w="46990" h="156209">
                <a:moveTo>
                  <a:pt x="37134" y="112941"/>
                </a:moveTo>
                <a:lnTo>
                  <a:pt x="39128" y="114909"/>
                </a:lnTo>
                <a:lnTo>
                  <a:pt x="37134" y="116890"/>
                </a:lnTo>
                <a:lnTo>
                  <a:pt x="35166" y="114909"/>
                </a:lnTo>
                <a:lnTo>
                  <a:pt x="37134" y="112941"/>
                </a:lnTo>
                <a:lnTo>
                  <a:pt x="40614" y="112941"/>
                </a:lnTo>
                <a:lnTo>
                  <a:pt x="44564" y="114909"/>
                </a:lnTo>
                <a:lnTo>
                  <a:pt x="46558" y="116890"/>
                </a:lnTo>
              </a:path>
              <a:path w="46990" h="156209">
                <a:moveTo>
                  <a:pt x="0" y="89166"/>
                </a:moveTo>
                <a:lnTo>
                  <a:pt x="1968" y="94602"/>
                </a:lnTo>
                <a:lnTo>
                  <a:pt x="7429" y="98069"/>
                </a:lnTo>
                <a:lnTo>
                  <a:pt x="16840" y="100050"/>
                </a:lnTo>
                <a:lnTo>
                  <a:pt x="22288" y="100050"/>
                </a:lnTo>
                <a:lnTo>
                  <a:pt x="31699" y="98069"/>
                </a:lnTo>
                <a:lnTo>
                  <a:pt x="37134" y="94602"/>
                </a:lnTo>
                <a:lnTo>
                  <a:pt x="39128" y="89166"/>
                </a:lnTo>
                <a:lnTo>
                  <a:pt x="39128" y="85191"/>
                </a:lnTo>
                <a:lnTo>
                  <a:pt x="37134" y="79756"/>
                </a:lnTo>
                <a:lnTo>
                  <a:pt x="31699" y="76288"/>
                </a:lnTo>
                <a:lnTo>
                  <a:pt x="22288" y="74307"/>
                </a:lnTo>
                <a:lnTo>
                  <a:pt x="16840" y="74307"/>
                </a:lnTo>
                <a:lnTo>
                  <a:pt x="7429" y="76288"/>
                </a:lnTo>
                <a:lnTo>
                  <a:pt x="1968" y="79756"/>
                </a:lnTo>
                <a:lnTo>
                  <a:pt x="0" y="85191"/>
                </a:lnTo>
                <a:lnTo>
                  <a:pt x="0" y="89166"/>
                </a:lnTo>
                <a:close/>
              </a:path>
              <a:path w="46990" h="156209">
                <a:moveTo>
                  <a:pt x="0" y="52006"/>
                </a:moveTo>
                <a:lnTo>
                  <a:pt x="1968" y="57467"/>
                </a:lnTo>
                <a:lnTo>
                  <a:pt x="7429" y="61429"/>
                </a:lnTo>
                <a:lnTo>
                  <a:pt x="16840" y="62903"/>
                </a:lnTo>
                <a:lnTo>
                  <a:pt x="22288" y="62903"/>
                </a:lnTo>
                <a:lnTo>
                  <a:pt x="31699" y="61429"/>
                </a:lnTo>
                <a:lnTo>
                  <a:pt x="37134" y="57467"/>
                </a:lnTo>
                <a:lnTo>
                  <a:pt x="39128" y="52006"/>
                </a:lnTo>
                <a:lnTo>
                  <a:pt x="39128" y="48044"/>
                </a:lnTo>
                <a:lnTo>
                  <a:pt x="37134" y="42608"/>
                </a:lnTo>
                <a:lnTo>
                  <a:pt x="31699" y="39128"/>
                </a:lnTo>
                <a:lnTo>
                  <a:pt x="22288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68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46990" h="156209">
                <a:moveTo>
                  <a:pt x="0" y="14859"/>
                </a:moveTo>
                <a:lnTo>
                  <a:pt x="1968" y="20320"/>
                </a:lnTo>
                <a:lnTo>
                  <a:pt x="7429" y="24269"/>
                </a:lnTo>
                <a:lnTo>
                  <a:pt x="16840" y="25768"/>
                </a:lnTo>
                <a:lnTo>
                  <a:pt x="22288" y="25768"/>
                </a:lnTo>
                <a:lnTo>
                  <a:pt x="31699" y="24269"/>
                </a:lnTo>
                <a:lnTo>
                  <a:pt x="37134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34" y="5461"/>
                </a:lnTo>
                <a:lnTo>
                  <a:pt x="31699" y="1993"/>
                </a:lnTo>
                <a:lnTo>
                  <a:pt x="22288" y="0"/>
                </a:lnTo>
                <a:lnTo>
                  <a:pt x="16840" y="0"/>
                </a:lnTo>
                <a:lnTo>
                  <a:pt x="7429" y="1993"/>
                </a:lnTo>
                <a:lnTo>
                  <a:pt x="1968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1338662" y="8488617"/>
            <a:ext cx="102235" cy="150495"/>
          </a:xfrm>
          <a:custGeom>
            <a:avLst/>
            <a:gdLst/>
            <a:ahLst/>
            <a:cxnLst/>
            <a:rect l="l" t="t" r="r" b="b"/>
            <a:pathLst>
              <a:path w="102235" h="150495">
                <a:moveTo>
                  <a:pt x="62903" y="150088"/>
                </a:moveTo>
                <a:lnTo>
                  <a:pt x="61417" y="146621"/>
                </a:lnTo>
                <a:lnTo>
                  <a:pt x="55473" y="141160"/>
                </a:lnTo>
                <a:lnTo>
                  <a:pt x="94615" y="141160"/>
                </a:lnTo>
              </a:path>
              <a:path w="102235" h="150495">
                <a:moveTo>
                  <a:pt x="92633" y="112941"/>
                </a:moveTo>
                <a:lnTo>
                  <a:pt x="94615" y="114909"/>
                </a:lnTo>
                <a:lnTo>
                  <a:pt x="92633" y="116890"/>
                </a:lnTo>
                <a:lnTo>
                  <a:pt x="91135" y="114909"/>
                </a:lnTo>
                <a:lnTo>
                  <a:pt x="92633" y="112941"/>
                </a:lnTo>
                <a:lnTo>
                  <a:pt x="96596" y="112941"/>
                </a:lnTo>
                <a:lnTo>
                  <a:pt x="100050" y="114909"/>
                </a:lnTo>
                <a:lnTo>
                  <a:pt x="102044" y="116890"/>
                </a:lnTo>
              </a:path>
              <a:path w="102235" h="150495">
                <a:moveTo>
                  <a:pt x="55473" y="89166"/>
                </a:moveTo>
                <a:lnTo>
                  <a:pt x="57467" y="94602"/>
                </a:lnTo>
                <a:lnTo>
                  <a:pt x="62903" y="98069"/>
                </a:lnTo>
                <a:lnTo>
                  <a:pt x="72326" y="100050"/>
                </a:lnTo>
                <a:lnTo>
                  <a:pt x="77762" y="100050"/>
                </a:lnTo>
                <a:lnTo>
                  <a:pt x="87185" y="98069"/>
                </a:lnTo>
                <a:lnTo>
                  <a:pt x="92633" y="94602"/>
                </a:lnTo>
                <a:lnTo>
                  <a:pt x="94615" y="89166"/>
                </a:lnTo>
                <a:lnTo>
                  <a:pt x="94615" y="85191"/>
                </a:lnTo>
                <a:lnTo>
                  <a:pt x="92633" y="79756"/>
                </a:lnTo>
                <a:lnTo>
                  <a:pt x="87185" y="76288"/>
                </a:lnTo>
                <a:lnTo>
                  <a:pt x="77762" y="74307"/>
                </a:lnTo>
                <a:lnTo>
                  <a:pt x="72326" y="74307"/>
                </a:lnTo>
                <a:lnTo>
                  <a:pt x="62903" y="76288"/>
                </a:lnTo>
                <a:lnTo>
                  <a:pt x="57467" y="79756"/>
                </a:lnTo>
                <a:lnTo>
                  <a:pt x="55473" y="85191"/>
                </a:lnTo>
                <a:lnTo>
                  <a:pt x="55473" y="89166"/>
                </a:lnTo>
                <a:close/>
              </a:path>
              <a:path w="102235" h="150495">
                <a:moveTo>
                  <a:pt x="55473" y="52006"/>
                </a:moveTo>
                <a:lnTo>
                  <a:pt x="57467" y="57467"/>
                </a:lnTo>
                <a:lnTo>
                  <a:pt x="62903" y="61429"/>
                </a:lnTo>
                <a:lnTo>
                  <a:pt x="72326" y="62903"/>
                </a:lnTo>
                <a:lnTo>
                  <a:pt x="77762" y="62903"/>
                </a:lnTo>
                <a:lnTo>
                  <a:pt x="87185" y="61429"/>
                </a:lnTo>
                <a:lnTo>
                  <a:pt x="92633" y="57467"/>
                </a:lnTo>
                <a:lnTo>
                  <a:pt x="94615" y="52006"/>
                </a:lnTo>
                <a:lnTo>
                  <a:pt x="94615" y="48044"/>
                </a:lnTo>
                <a:lnTo>
                  <a:pt x="92633" y="42608"/>
                </a:lnTo>
                <a:lnTo>
                  <a:pt x="87185" y="39128"/>
                </a:lnTo>
                <a:lnTo>
                  <a:pt x="77762" y="37147"/>
                </a:lnTo>
                <a:lnTo>
                  <a:pt x="72326" y="37147"/>
                </a:lnTo>
                <a:lnTo>
                  <a:pt x="62903" y="39128"/>
                </a:lnTo>
                <a:lnTo>
                  <a:pt x="57467" y="42608"/>
                </a:lnTo>
                <a:lnTo>
                  <a:pt x="55473" y="48044"/>
                </a:lnTo>
                <a:lnTo>
                  <a:pt x="55473" y="52006"/>
                </a:lnTo>
                <a:close/>
              </a:path>
              <a:path w="102235" h="150495">
                <a:moveTo>
                  <a:pt x="55473" y="14859"/>
                </a:moveTo>
                <a:lnTo>
                  <a:pt x="57467" y="20320"/>
                </a:lnTo>
                <a:lnTo>
                  <a:pt x="62903" y="24269"/>
                </a:lnTo>
                <a:lnTo>
                  <a:pt x="72326" y="25768"/>
                </a:lnTo>
                <a:lnTo>
                  <a:pt x="77762" y="25768"/>
                </a:lnTo>
                <a:lnTo>
                  <a:pt x="87185" y="24269"/>
                </a:lnTo>
                <a:lnTo>
                  <a:pt x="92633" y="20320"/>
                </a:lnTo>
                <a:lnTo>
                  <a:pt x="94615" y="14859"/>
                </a:lnTo>
                <a:lnTo>
                  <a:pt x="94615" y="10909"/>
                </a:lnTo>
                <a:lnTo>
                  <a:pt x="92633" y="5461"/>
                </a:lnTo>
                <a:lnTo>
                  <a:pt x="87185" y="1993"/>
                </a:lnTo>
                <a:lnTo>
                  <a:pt x="77762" y="0"/>
                </a:lnTo>
                <a:lnTo>
                  <a:pt x="72326" y="0"/>
                </a:lnTo>
                <a:lnTo>
                  <a:pt x="62903" y="1993"/>
                </a:lnTo>
                <a:lnTo>
                  <a:pt x="57467" y="5461"/>
                </a:lnTo>
                <a:lnTo>
                  <a:pt x="55473" y="10909"/>
                </a:lnTo>
                <a:lnTo>
                  <a:pt x="55473" y="14859"/>
                </a:lnTo>
                <a:close/>
              </a:path>
              <a:path w="102235" h="150495">
                <a:moveTo>
                  <a:pt x="12890" y="76288"/>
                </a:moveTo>
                <a:lnTo>
                  <a:pt x="12890" y="100050"/>
                </a:lnTo>
                <a:lnTo>
                  <a:pt x="10909" y="100050"/>
                </a:lnTo>
                <a:lnTo>
                  <a:pt x="5461" y="98069"/>
                </a:lnTo>
                <a:lnTo>
                  <a:pt x="1498" y="94602"/>
                </a:lnTo>
                <a:lnTo>
                  <a:pt x="0" y="89166"/>
                </a:lnTo>
                <a:lnTo>
                  <a:pt x="0" y="87185"/>
                </a:lnTo>
                <a:lnTo>
                  <a:pt x="1498" y="81737"/>
                </a:lnTo>
                <a:lnTo>
                  <a:pt x="5461" y="77762"/>
                </a:lnTo>
                <a:lnTo>
                  <a:pt x="12890" y="76288"/>
                </a:lnTo>
                <a:lnTo>
                  <a:pt x="22288" y="76288"/>
                </a:lnTo>
                <a:lnTo>
                  <a:pt x="31203" y="77762"/>
                </a:lnTo>
                <a:lnTo>
                  <a:pt x="37147" y="81737"/>
                </a:lnTo>
                <a:lnTo>
                  <a:pt x="38646" y="87185"/>
                </a:lnTo>
                <a:lnTo>
                  <a:pt x="38646" y="90652"/>
                </a:lnTo>
                <a:lnTo>
                  <a:pt x="37147" y="96596"/>
                </a:lnTo>
                <a:lnTo>
                  <a:pt x="33197" y="98069"/>
                </a:lnTo>
              </a:path>
              <a:path w="102235" h="150495">
                <a:moveTo>
                  <a:pt x="0" y="52006"/>
                </a:moveTo>
                <a:lnTo>
                  <a:pt x="1498" y="57467"/>
                </a:lnTo>
                <a:lnTo>
                  <a:pt x="7429" y="61429"/>
                </a:lnTo>
                <a:lnTo>
                  <a:pt x="16344" y="62903"/>
                </a:lnTo>
                <a:lnTo>
                  <a:pt x="22288" y="62903"/>
                </a:lnTo>
                <a:lnTo>
                  <a:pt x="31203" y="61429"/>
                </a:lnTo>
                <a:lnTo>
                  <a:pt x="37147" y="57467"/>
                </a:lnTo>
                <a:lnTo>
                  <a:pt x="38646" y="52006"/>
                </a:lnTo>
                <a:lnTo>
                  <a:pt x="38646" y="48044"/>
                </a:lnTo>
                <a:lnTo>
                  <a:pt x="37147" y="42608"/>
                </a:lnTo>
                <a:lnTo>
                  <a:pt x="31203" y="39128"/>
                </a:lnTo>
                <a:lnTo>
                  <a:pt x="22288" y="37147"/>
                </a:lnTo>
                <a:lnTo>
                  <a:pt x="16344" y="37147"/>
                </a:lnTo>
                <a:lnTo>
                  <a:pt x="7429" y="39128"/>
                </a:lnTo>
                <a:lnTo>
                  <a:pt x="1498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102235" h="150495">
                <a:moveTo>
                  <a:pt x="0" y="14859"/>
                </a:moveTo>
                <a:lnTo>
                  <a:pt x="1498" y="20320"/>
                </a:lnTo>
                <a:lnTo>
                  <a:pt x="7429" y="24269"/>
                </a:lnTo>
                <a:lnTo>
                  <a:pt x="16344" y="25768"/>
                </a:lnTo>
                <a:lnTo>
                  <a:pt x="22288" y="25768"/>
                </a:lnTo>
                <a:lnTo>
                  <a:pt x="31203" y="24269"/>
                </a:lnTo>
                <a:lnTo>
                  <a:pt x="37147" y="20320"/>
                </a:lnTo>
                <a:lnTo>
                  <a:pt x="38646" y="14859"/>
                </a:lnTo>
                <a:lnTo>
                  <a:pt x="38646" y="10909"/>
                </a:lnTo>
                <a:lnTo>
                  <a:pt x="37147" y="5461"/>
                </a:lnTo>
                <a:lnTo>
                  <a:pt x="31203" y="1993"/>
                </a:lnTo>
                <a:lnTo>
                  <a:pt x="22288" y="0"/>
                </a:lnTo>
                <a:lnTo>
                  <a:pt x="16344" y="0"/>
                </a:lnTo>
                <a:lnTo>
                  <a:pt x="7429" y="1993"/>
                </a:lnTo>
                <a:lnTo>
                  <a:pt x="1498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1027130" y="8488616"/>
            <a:ext cx="39370" cy="100330"/>
          </a:xfrm>
          <a:custGeom>
            <a:avLst/>
            <a:gdLst/>
            <a:ahLst/>
            <a:cxnLst/>
            <a:rect l="l" t="t" r="r" b="b"/>
            <a:pathLst>
              <a:path w="39370" h="100329">
                <a:moveTo>
                  <a:pt x="0" y="77762"/>
                </a:moveTo>
                <a:lnTo>
                  <a:pt x="0" y="96596"/>
                </a:lnTo>
                <a:lnTo>
                  <a:pt x="16827" y="98069"/>
                </a:lnTo>
                <a:lnTo>
                  <a:pt x="14858" y="96596"/>
                </a:lnTo>
                <a:lnTo>
                  <a:pt x="13373" y="90652"/>
                </a:lnTo>
                <a:lnTo>
                  <a:pt x="13373" y="85191"/>
                </a:lnTo>
                <a:lnTo>
                  <a:pt x="14858" y="79756"/>
                </a:lnTo>
                <a:lnTo>
                  <a:pt x="18821" y="76288"/>
                </a:lnTo>
                <a:lnTo>
                  <a:pt x="24256" y="74307"/>
                </a:lnTo>
                <a:lnTo>
                  <a:pt x="28232" y="74307"/>
                </a:lnTo>
                <a:lnTo>
                  <a:pt x="33667" y="76288"/>
                </a:lnTo>
                <a:lnTo>
                  <a:pt x="37147" y="79756"/>
                </a:lnTo>
                <a:lnTo>
                  <a:pt x="39115" y="85191"/>
                </a:lnTo>
                <a:lnTo>
                  <a:pt x="39115" y="90652"/>
                </a:lnTo>
                <a:lnTo>
                  <a:pt x="37147" y="96596"/>
                </a:lnTo>
                <a:lnTo>
                  <a:pt x="35661" y="98069"/>
                </a:lnTo>
                <a:lnTo>
                  <a:pt x="31699" y="100050"/>
                </a:lnTo>
              </a:path>
              <a:path w="39370" h="100329">
                <a:moveTo>
                  <a:pt x="0" y="52006"/>
                </a:moveTo>
                <a:lnTo>
                  <a:pt x="1968" y="57467"/>
                </a:lnTo>
                <a:lnTo>
                  <a:pt x="7429" y="61429"/>
                </a:lnTo>
                <a:lnTo>
                  <a:pt x="16827" y="62903"/>
                </a:lnTo>
                <a:lnTo>
                  <a:pt x="22275" y="62903"/>
                </a:lnTo>
                <a:lnTo>
                  <a:pt x="31699" y="61429"/>
                </a:lnTo>
                <a:lnTo>
                  <a:pt x="37147" y="57467"/>
                </a:lnTo>
                <a:lnTo>
                  <a:pt x="39115" y="52006"/>
                </a:lnTo>
                <a:lnTo>
                  <a:pt x="39115" y="48044"/>
                </a:lnTo>
                <a:lnTo>
                  <a:pt x="37147" y="42608"/>
                </a:lnTo>
                <a:lnTo>
                  <a:pt x="31699" y="39128"/>
                </a:lnTo>
                <a:lnTo>
                  <a:pt x="22275" y="37147"/>
                </a:lnTo>
                <a:lnTo>
                  <a:pt x="16827" y="37147"/>
                </a:lnTo>
                <a:lnTo>
                  <a:pt x="7429" y="39128"/>
                </a:lnTo>
                <a:lnTo>
                  <a:pt x="1968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9370" h="100329">
                <a:moveTo>
                  <a:pt x="0" y="14859"/>
                </a:moveTo>
                <a:lnTo>
                  <a:pt x="1968" y="20320"/>
                </a:lnTo>
                <a:lnTo>
                  <a:pt x="7429" y="24269"/>
                </a:lnTo>
                <a:lnTo>
                  <a:pt x="16827" y="25768"/>
                </a:lnTo>
                <a:lnTo>
                  <a:pt x="22275" y="25768"/>
                </a:lnTo>
                <a:lnTo>
                  <a:pt x="31699" y="24269"/>
                </a:lnTo>
                <a:lnTo>
                  <a:pt x="37147" y="20320"/>
                </a:lnTo>
                <a:lnTo>
                  <a:pt x="39115" y="14859"/>
                </a:lnTo>
                <a:lnTo>
                  <a:pt x="39115" y="10909"/>
                </a:lnTo>
                <a:lnTo>
                  <a:pt x="37147" y="5461"/>
                </a:lnTo>
                <a:lnTo>
                  <a:pt x="31699" y="1993"/>
                </a:lnTo>
                <a:lnTo>
                  <a:pt x="22275" y="0"/>
                </a:lnTo>
                <a:lnTo>
                  <a:pt x="16827" y="0"/>
                </a:lnTo>
                <a:lnTo>
                  <a:pt x="7429" y="1993"/>
                </a:lnTo>
                <a:lnTo>
                  <a:pt x="1968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1123714" y="8488616"/>
            <a:ext cx="191770" cy="100330"/>
          </a:xfrm>
          <a:custGeom>
            <a:avLst/>
            <a:gdLst/>
            <a:ahLst/>
            <a:cxnLst/>
            <a:rect l="l" t="t" r="r" b="b"/>
            <a:pathLst>
              <a:path w="191770" h="100329">
                <a:moveTo>
                  <a:pt x="5435" y="76288"/>
                </a:moveTo>
                <a:lnTo>
                  <a:pt x="1981" y="77762"/>
                </a:lnTo>
                <a:lnTo>
                  <a:pt x="0" y="83223"/>
                </a:lnTo>
                <a:lnTo>
                  <a:pt x="0" y="87185"/>
                </a:lnTo>
                <a:lnTo>
                  <a:pt x="1981" y="92633"/>
                </a:lnTo>
                <a:lnTo>
                  <a:pt x="7429" y="96596"/>
                </a:lnTo>
                <a:lnTo>
                  <a:pt x="16840" y="98069"/>
                </a:lnTo>
                <a:lnTo>
                  <a:pt x="26250" y="98069"/>
                </a:lnTo>
                <a:lnTo>
                  <a:pt x="33680" y="96596"/>
                </a:lnTo>
                <a:lnTo>
                  <a:pt x="37134" y="92633"/>
                </a:lnTo>
                <a:lnTo>
                  <a:pt x="39128" y="87185"/>
                </a:lnTo>
                <a:lnTo>
                  <a:pt x="39128" y="85191"/>
                </a:lnTo>
                <a:lnTo>
                  <a:pt x="37134" y="79756"/>
                </a:lnTo>
                <a:lnTo>
                  <a:pt x="33680" y="76288"/>
                </a:lnTo>
                <a:lnTo>
                  <a:pt x="27736" y="74307"/>
                </a:lnTo>
                <a:lnTo>
                  <a:pt x="26250" y="74307"/>
                </a:lnTo>
                <a:lnTo>
                  <a:pt x="26250" y="98069"/>
                </a:lnTo>
              </a:path>
              <a:path w="191770" h="100329">
                <a:moveTo>
                  <a:pt x="0" y="52006"/>
                </a:moveTo>
                <a:lnTo>
                  <a:pt x="1981" y="57467"/>
                </a:lnTo>
                <a:lnTo>
                  <a:pt x="7429" y="61429"/>
                </a:lnTo>
                <a:lnTo>
                  <a:pt x="16840" y="62903"/>
                </a:lnTo>
                <a:lnTo>
                  <a:pt x="22275" y="62903"/>
                </a:lnTo>
                <a:lnTo>
                  <a:pt x="31699" y="61429"/>
                </a:lnTo>
                <a:lnTo>
                  <a:pt x="37134" y="57467"/>
                </a:lnTo>
                <a:lnTo>
                  <a:pt x="39128" y="52006"/>
                </a:lnTo>
                <a:lnTo>
                  <a:pt x="39128" y="48044"/>
                </a:lnTo>
                <a:lnTo>
                  <a:pt x="37134" y="42608"/>
                </a:lnTo>
                <a:lnTo>
                  <a:pt x="31699" y="39128"/>
                </a:lnTo>
                <a:lnTo>
                  <a:pt x="22275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81" y="42608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191770" h="100329">
                <a:moveTo>
                  <a:pt x="0" y="14859"/>
                </a:moveTo>
                <a:lnTo>
                  <a:pt x="1981" y="20320"/>
                </a:lnTo>
                <a:lnTo>
                  <a:pt x="7429" y="24269"/>
                </a:lnTo>
                <a:lnTo>
                  <a:pt x="16840" y="25768"/>
                </a:lnTo>
                <a:lnTo>
                  <a:pt x="22275" y="25768"/>
                </a:lnTo>
                <a:lnTo>
                  <a:pt x="31699" y="24269"/>
                </a:lnTo>
                <a:lnTo>
                  <a:pt x="37134" y="20320"/>
                </a:lnTo>
                <a:lnTo>
                  <a:pt x="39128" y="14859"/>
                </a:lnTo>
                <a:lnTo>
                  <a:pt x="39128" y="10909"/>
                </a:lnTo>
                <a:lnTo>
                  <a:pt x="37134" y="5461"/>
                </a:lnTo>
                <a:lnTo>
                  <a:pt x="31699" y="1993"/>
                </a:lnTo>
                <a:lnTo>
                  <a:pt x="22275" y="0"/>
                </a:lnTo>
                <a:lnTo>
                  <a:pt x="16840" y="0"/>
                </a:lnTo>
                <a:lnTo>
                  <a:pt x="7429" y="1993"/>
                </a:lnTo>
                <a:lnTo>
                  <a:pt x="1981" y="5461"/>
                </a:lnTo>
                <a:lnTo>
                  <a:pt x="0" y="10909"/>
                </a:lnTo>
                <a:lnTo>
                  <a:pt x="0" y="14859"/>
                </a:lnTo>
                <a:close/>
              </a:path>
              <a:path w="191770" h="100329">
                <a:moveTo>
                  <a:pt x="120853" y="92633"/>
                </a:moveTo>
                <a:lnTo>
                  <a:pt x="81724" y="74307"/>
                </a:lnTo>
                <a:lnTo>
                  <a:pt x="81724" y="100050"/>
                </a:lnTo>
              </a:path>
              <a:path w="191770" h="100329">
                <a:moveTo>
                  <a:pt x="81724" y="52006"/>
                </a:moveTo>
                <a:lnTo>
                  <a:pt x="83692" y="57467"/>
                </a:lnTo>
                <a:lnTo>
                  <a:pt x="89153" y="61429"/>
                </a:lnTo>
                <a:lnTo>
                  <a:pt x="98551" y="62903"/>
                </a:lnTo>
                <a:lnTo>
                  <a:pt x="104012" y="62903"/>
                </a:lnTo>
                <a:lnTo>
                  <a:pt x="113410" y="61429"/>
                </a:lnTo>
                <a:lnTo>
                  <a:pt x="118871" y="57467"/>
                </a:lnTo>
                <a:lnTo>
                  <a:pt x="120853" y="52006"/>
                </a:lnTo>
                <a:lnTo>
                  <a:pt x="120853" y="48044"/>
                </a:lnTo>
                <a:lnTo>
                  <a:pt x="118871" y="42608"/>
                </a:lnTo>
                <a:lnTo>
                  <a:pt x="113410" y="39128"/>
                </a:lnTo>
                <a:lnTo>
                  <a:pt x="104012" y="37147"/>
                </a:lnTo>
                <a:lnTo>
                  <a:pt x="98551" y="37147"/>
                </a:lnTo>
                <a:lnTo>
                  <a:pt x="89153" y="39128"/>
                </a:lnTo>
                <a:lnTo>
                  <a:pt x="83692" y="42608"/>
                </a:lnTo>
                <a:lnTo>
                  <a:pt x="81724" y="48044"/>
                </a:lnTo>
                <a:lnTo>
                  <a:pt x="81724" y="52006"/>
                </a:lnTo>
                <a:close/>
              </a:path>
              <a:path w="191770" h="100329">
                <a:moveTo>
                  <a:pt x="81724" y="14859"/>
                </a:moveTo>
                <a:lnTo>
                  <a:pt x="83692" y="20320"/>
                </a:lnTo>
                <a:lnTo>
                  <a:pt x="89153" y="24269"/>
                </a:lnTo>
                <a:lnTo>
                  <a:pt x="98551" y="25768"/>
                </a:lnTo>
                <a:lnTo>
                  <a:pt x="104012" y="25768"/>
                </a:lnTo>
                <a:lnTo>
                  <a:pt x="113410" y="24269"/>
                </a:lnTo>
                <a:lnTo>
                  <a:pt x="118871" y="20320"/>
                </a:lnTo>
                <a:lnTo>
                  <a:pt x="120853" y="14859"/>
                </a:lnTo>
                <a:lnTo>
                  <a:pt x="120853" y="10909"/>
                </a:lnTo>
                <a:lnTo>
                  <a:pt x="118871" y="5461"/>
                </a:lnTo>
                <a:lnTo>
                  <a:pt x="113410" y="1993"/>
                </a:lnTo>
                <a:lnTo>
                  <a:pt x="104012" y="0"/>
                </a:lnTo>
                <a:lnTo>
                  <a:pt x="98551" y="0"/>
                </a:lnTo>
                <a:lnTo>
                  <a:pt x="89153" y="1993"/>
                </a:lnTo>
                <a:lnTo>
                  <a:pt x="83692" y="5461"/>
                </a:lnTo>
                <a:lnTo>
                  <a:pt x="81724" y="10909"/>
                </a:lnTo>
                <a:lnTo>
                  <a:pt x="81724" y="14859"/>
                </a:lnTo>
                <a:close/>
              </a:path>
              <a:path w="191770" h="100329">
                <a:moveTo>
                  <a:pt x="152539" y="90652"/>
                </a:moveTo>
                <a:lnTo>
                  <a:pt x="154533" y="96596"/>
                </a:lnTo>
                <a:lnTo>
                  <a:pt x="158000" y="98069"/>
                </a:lnTo>
                <a:lnTo>
                  <a:pt x="161950" y="98069"/>
                </a:lnTo>
                <a:lnTo>
                  <a:pt x="165430" y="96596"/>
                </a:lnTo>
                <a:lnTo>
                  <a:pt x="167398" y="92633"/>
                </a:lnTo>
                <a:lnTo>
                  <a:pt x="169379" y="85191"/>
                </a:lnTo>
                <a:lnTo>
                  <a:pt x="170878" y="79756"/>
                </a:lnTo>
                <a:lnTo>
                  <a:pt x="174840" y="76288"/>
                </a:lnTo>
                <a:lnTo>
                  <a:pt x="178307" y="74307"/>
                </a:lnTo>
                <a:lnTo>
                  <a:pt x="184238" y="74307"/>
                </a:lnTo>
                <a:lnTo>
                  <a:pt x="187718" y="76288"/>
                </a:lnTo>
                <a:lnTo>
                  <a:pt x="189699" y="77762"/>
                </a:lnTo>
                <a:lnTo>
                  <a:pt x="191173" y="83223"/>
                </a:lnTo>
                <a:lnTo>
                  <a:pt x="191173" y="90652"/>
                </a:lnTo>
                <a:lnTo>
                  <a:pt x="189699" y="96596"/>
                </a:lnTo>
                <a:lnTo>
                  <a:pt x="187718" y="98069"/>
                </a:lnTo>
                <a:lnTo>
                  <a:pt x="184238" y="100050"/>
                </a:lnTo>
                <a:lnTo>
                  <a:pt x="178307" y="100050"/>
                </a:lnTo>
                <a:lnTo>
                  <a:pt x="174840" y="98069"/>
                </a:lnTo>
                <a:lnTo>
                  <a:pt x="170878" y="94602"/>
                </a:lnTo>
                <a:lnTo>
                  <a:pt x="169379" y="89166"/>
                </a:lnTo>
                <a:lnTo>
                  <a:pt x="167398" y="81737"/>
                </a:lnTo>
                <a:lnTo>
                  <a:pt x="165430" y="77762"/>
                </a:lnTo>
                <a:lnTo>
                  <a:pt x="161950" y="76288"/>
                </a:lnTo>
                <a:lnTo>
                  <a:pt x="158000" y="76288"/>
                </a:lnTo>
                <a:lnTo>
                  <a:pt x="154533" y="77762"/>
                </a:lnTo>
                <a:lnTo>
                  <a:pt x="152539" y="83223"/>
                </a:lnTo>
                <a:lnTo>
                  <a:pt x="152539" y="90652"/>
                </a:lnTo>
                <a:close/>
              </a:path>
              <a:path w="191770" h="100329">
                <a:moveTo>
                  <a:pt x="152539" y="52006"/>
                </a:moveTo>
                <a:lnTo>
                  <a:pt x="154533" y="57467"/>
                </a:lnTo>
                <a:lnTo>
                  <a:pt x="159969" y="61429"/>
                </a:lnTo>
                <a:lnTo>
                  <a:pt x="169379" y="62903"/>
                </a:lnTo>
                <a:lnTo>
                  <a:pt x="174840" y="62903"/>
                </a:lnTo>
                <a:lnTo>
                  <a:pt x="184238" y="61429"/>
                </a:lnTo>
                <a:lnTo>
                  <a:pt x="189699" y="57467"/>
                </a:lnTo>
                <a:lnTo>
                  <a:pt x="191173" y="52006"/>
                </a:lnTo>
                <a:lnTo>
                  <a:pt x="191173" y="48044"/>
                </a:lnTo>
                <a:lnTo>
                  <a:pt x="189699" y="42608"/>
                </a:lnTo>
                <a:lnTo>
                  <a:pt x="184238" y="39128"/>
                </a:lnTo>
                <a:lnTo>
                  <a:pt x="174840" y="37147"/>
                </a:lnTo>
                <a:lnTo>
                  <a:pt x="169379" y="37147"/>
                </a:lnTo>
                <a:lnTo>
                  <a:pt x="159969" y="39128"/>
                </a:lnTo>
                <a:lnTo>
                  <a:pt x="154533" y="42608"/>
                </a:lnTo>
                <a:lnTo>
                  <a:pt x="152539" y="48044"/>
                </a:lnTo>
                <a:lnTo>
                  <a:pt x="152539" y="52006"/>
                </a:lnTo>
                <a:close/>
              </a:path>
              <a:path w="191770" h="100329">
                <a:moveTo>
                  <a:pt x="152539" y="14859"/>
                </a:moveTo>
                <a:lnTo>
                  <a:pt x="154533" y="20320"/>
                </a:lnTo>
                <a:lnTo>
                  <a:pt x="159969" y="24269"/>
                </a:lnTo>
                <a:lnTo>
                  <a:pt x="169379" y="25768"/>
                </a:lnTo>
                <a:lnTo>
                  <a:pt x="174840" y="25768"/>
                </a:lnTo>
                <a:lnTo>
                  <a:pt x="184238" y="24269"/>
                </a:lnTo>
                <a:lnTo>
                  <a:pt x="189699" y="20320"/>
                </a:lnTo>
                <a:lnTo>
                  <a:pt x="191173" y="14859"/>
                </a:lnTo>
                <a:lnTo>
                  <a:pt x="191173" y="10909"/>
                </a:lnTo>
                <a:lnTo>
                  <a:pt x="189699" y="5461"/>
                </a:lnTo>
                <a:lnTo>
                  <a:pt x="184238" y="1993"/>
                </a:lnTo>
                <a:lnTo>
                  <a:pt x="174840" y="0"/>
                </a:lnTo>
                <a:lnTo>
                  <a:pt x="169379" y="0"/>
                </a:lnTo>
                <a:lnTo>
                  <a:pt x="159969" y="1993"/>
                </a:lnTo>
                <a:lnTo>
                  <a:pt x="154533" y="5461"/>
                </a:lnTo>
                <a:lnTo>
                  <a:pt x="152539" y="10909"/>
                </a:lnTo>
                <a:lnTo>
                  <a:pt x="152539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1761165" y="789190"/>
            <a:ext cx="46990" cy="156210"/>
          </a:xfrm>
          <a:custGeom>
            <a:avLst/>
            <a:gdLst/>
            <a:ahLst/>
            <a:cxnLst/>
            <a:rect l="l" t="t" r="r" b="b"/>
            <a:pathLst>
              <a:path w="46990" h="156209">
                <a:moveTo>
                  <a:pt x="9410" y="154038"/>
                </a:moveTo>
                <a:lnTo>
                  <a:pt x="7429" y="154038"/>
                </a:lnTo>
                <a:lnTo>
                  <a:pt x="3949" y="152057"/>
                </a:lnTo>
                <a:lnTo>
                  <a:pt x="1968" y="150571"/>
                </a:lnTo>
                <a:lnTo>
                  <a:pt x="0" y="146608"/>
                </a:lnTo>
                <a:lnTo>
                  <a:pt x="0" y="139179"/>
                </a:lnTo>
                <a:lnTo>
                  <a:pt x="1968" y="135712"/>
                </a:lnTo>
                <a:lnTo>
                  <a:pt x="3949" y="133731"/>
                </a:lnTo>
                <a:lnTo>
                  <a:pt x="7429" y="131749"/>
                </a:lnTo>
                <a:lnTo>
                  <a:pt x="11379" y="131749"/>
                </a:lnTo>
                <a:lnTo>
                  <a:pt x="14858" y="133731"/>
                </a:lnTo>
                <a:lnTo>
                  <a:pt x="20802" y="137198"/>
                </a:lnTo>
                <a:lnTo>
                  <a:pt x="39115" y="156019"/>
                </a:lnTo>
                <a:lnTo>
                  <a:pt x="39115" y="129768"/>
                </a:lnTo>
              </a:path>
              <a:path w="46990" h="156209">
                <a:moveTo>
                  <a:pt x="37147" y="113423"/>
                </a:moveTo>
                <a:lnTo>
                  <a:pt x="39115" y="114909"/>
                </a:lnTo>
                <a:lnTo>
                  <a:pt x="37147" y="116890"/>
                </a:lnTo>
                <a:lnTo>
                  <a:pt x="35661" y="114909"/>
                </a:lnTo>
                <a:lnTo>
                  <a:pt x="37147" y="113423"/>
                </a:lnTo>
                <a:lnTo>
                  <a:pt x="41097" y="113423"/>
                </a:lnTo>
                <a:lnTo>
                  <a:pt x="44576" y="114909"/>
                </a:lnTo>
                <a:lnTo>
                  <a:pt x="46558" y="116890"/>
                </a:lnTo>
              </a:path>
              <a:path w="46990" h="156209">
                <a:moveTo>
                  <a:pt x="0" y="89153"/>
                </a:moveTo>
                <a:lnTo>
                  <a:pt x="1968" y="94602"/>
                </a:lnTo>
                <a:lnTo>
                  <a:pt x="7429" y="98564"/>
                </a:lnTo>
                <a:lnTo>
                  <a:pt x="16840" y="100050"/>
                </a:lnTo>
                <a:lnTo>
                  <a:pt x="22288" y="100050"/>
                </a:lnTo>
                <a:lnTo>
                  <a:pt x="31699" y="98564"/>
                </a:lnTo>
                <a:lnTo>
                  <a:pt x="37147" y="94602"/>
                </a:lnTo>
                <a:lnTo>
                  <a:pt x="39115" y="89153"/>
                </a:lnTo>
                <a:lnTo>
                  <a:pt x="39115" y="85191"/>
                </a:lnTo>
                <a:lnTo>
                  <a:pt x="37147" y="79743"/>
                </a:lnTo>
                <a:lnTo>
                  <a:pt x="31699" y="76276"/>
                </a:lnTo>
                <a:lnTo>
                  <a:pt x="22288" y="74295"/>
                </a:lnTo>
                <a:lnTo>
                  <a:pt x="16840" y="74295"/>
                </a:lnTo>
                <a:lnTo>
                  <a:pt x="7429" y="76276"/>
                </a:lnTo>
                <a:lnTo>
                  <a:pt x="1968" y="79743"/>
                </a:lnTo>
                <a:lnTo>
                  <a:pt x="0" y="85191"/>
                </a:lnTo>
                <a:lnTo>
                  <a:pt x="0" y="89153"/>
                </a:lnTo>
                <a:close/>
              </a:path>
              <a:path w="46990" h="156209">
                <a:moveTo>
                  <a:pt x="0" y="52006"/>
                </a:moveTo>
                <a:lnTo>
                  <a:pt x="1968" y="57454"/>
                </a:lnTo>
                <a:lnTo>
                  <a:pt x="7429" y="61417"/>
                </a:lnTo>
                <a:lnTo>
                  <a:pt x="16840" y="62903"/>
                </a:lnTo>
                <a:lnTo>
                  <a:pt x="22288" y="62903"/>
                </a:lnTo>
                <a:lnTo>
                  <a:pt x="31699" y="61417"/>
                </a:lnTo>
                <a:lnTo>
                  <a:pt x="37147" y="57454"/>
                </a:lnTo>
                <a:lnTo>
                  <a:pt x="39115" y="52006"/>
                </a:lnTo>
                <a:lnTo>
                  <a:pt x="39115" y="48044"/>
                </a:lnTo>
                <a:lnTo>
                  <a:pt x="37147" y="42595"/>
                </a:lnTo>
                <a:lnTo>
                  <a:pt x="31699" y="39128"/>
                </a:lnTo>
                <a:lnTo>
                  <a:pt x="22288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68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46990" h="156209">
                <a:moveTo>
                  <a:pt x="0" y="14859"/>
                </a:moveTo>
                <a:lnTo>
                  <a:pt x="1968" y="20307"/>
                </a:lnTo>
                <a:lnTo>
                  <a:pt x="7429" y="24269"/>
                </a:lnTo>
                <a:lnTo>
                  <a:pt x="16840" y="26250"/>
                </a:lnTo>
                <a:lnTo>
                  <a:pt x="22288" y="26250"/>
                </a:lnTo>
                <a:lnTo>
                  <a:pt x="31699" y="24269"/>
                </a:lnTo>
                <a:lnTo>
                  <a:pt x="37147" y="20307"/>
                </a:lnTo>
                <a:lnTo>
                  <a:pt x="39115" y="14859"/>
                </a:lnTo>
                <a:lnTo>
                  <a:pt x="39115" y="11391"/>
                </a:lnTo>
                <a:lnTo>
                  <a:pt x="37147" y="5448"/>
                </a:lnTo>
                <a:lnTo>
                  <a:pt x="31699" y="1981"/>
                </a:lnTo>
                <a:lnTo>
                  <a:pt x="22288" y="0"/>
                </a:lnTo>
                <a:lnTo>
                  <a:pt x="16840" y="0"/>
                </a:lnTo>
                <a:lnTo>
                  <a:pt x="7429" y="1981"/>
                </a:lnTo>
                <a:lnTo>
                  <a:pt x="1968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1976125" y="789190"/>
            <a:ext cx="46990" cy="156210"/>
          </a:xfrm>
          <a:custGeom>
            <a:avLst/>
            <a:gdLst/>
            <a:ahLst/>
            <a:cxnLst/>
            <a:rect l="l" t="t" r="r" b="b"/>
            <a:pathLst>
              <a:path w="46990" h="156209">
                <a:moveTo>
                  <a:pt x="0" y="152057"/>
                </a:moveTo>
                <a:lnTo>
                  <a:pt x="0" y="131749"/>
                </a:lnTo>
                <a:lnTo>
                  <a:pt x="14859" y="143141"/>
                </a:lnTo>
                <a:lnTo>
                  <a:pt x="14859" y="137198"/>
                </a:lnTo>
                <a:lnTo>
                  <a:pt x="16840" y="133731"/>
                </a:lnTo>
                <a:lnTo>
                  <a:pt x="18326" y="131749"/>
                </a:lnTo>
                <a:lnTo>
                  <a:pt x="24269" y="129768"/>
                </a:lnTo>
                <a:lnTo>
                  <a:pt x="27724" y="129768"/>
                </a:lnTo>
                <a:lnTo>
                  <a:pt x="33185" y="131749"/>
                </a:lnTo>
                <a:lnTo>
                  <a:pt x="37134" y="135712"/>
                </a:lnTo>
                <a:lnTo>
                  <a:pt x="39128" y="141160"/>
                </a:lnTo>
                <a:lnTo>
                  <a:pt x="39128" y="146608"/>
                </a:lnTo>
                <a:lnTo>
                  <a:pt x="37134" y="152057"/>
                </a:lnTo>
                <a:lnTo>
                  <a:pt x="35166" y="154038"/>
                </a:lnTo>
                <a:lnTo>
                  <a:pt x="31699" y="156019"/>
                </a:lnTo>
              </a:path>
              <a:path w="46990" h="156209">
                <a:moveTo>
                  <a:pt x="37134" y="113423"/>
                </a:moveTo>
                <a:lnTo>
                  <a:pt x="39128" y="114909"/>
                </a:lnTo>
                <a:lnTo>
                  <a:pt x="37134" y="116890"/>
                </a:lnTo>
                <a:lnTo>
                  <a:pt x="35166" y="114909"/>
                </a:lnTo>
                <a:lnTo>
                  <a:pt x="37134" y="113423"/>
                </a:lnTo>
                <a:lnTo>
                  <a:pt x="40614" y="113423"/>
                </a:lnTo>
                <a:lnTo>
                  <a:pt x="44564" y="114909"/>
                </a:lnTo>
                <a:lnTo>
                  <a:pt x="46558" y="116890"/>
                </a:lnTo>
              </a:path>
              <a:path w="46990" h="156209">
                <a:moveTo>
                  <a:pt x="0" y="89153"/>
                </a:moveTo>
                <a:lnTo>
                  <a:pt x="1968" y="94602"/>
                </a:lnTo>
                <a:lnTo>
                  <a:pt x="7429" y="98564"/>
                </a:lnTo>
                <a:lnTo>
                  <a:pt x="16840" y="100050"/>
                </a:lnTo>
                <a:lnTo>
                  <a:pt x="22288" y="100050"/>
                </a:lnTo>
                <a:lnTo>
                  <a:pt x="31699" y="98564"/>
                </a:lnTo>
                <a:lnTo>
                  <a:pt x="37134" y="94602"/>
                </a:lnTo>
                <a:lnTo>
                  <a:pt x="39128" y="89153"/>
                </a:lnTo>
                <a:lnTo>
                  <a:pt x="39128" y="85191"/>
                </a:lnTo>
                <a:lnTo>
                  <a:pt x="37134" y="79743"/>
                </a:lnTo>
                <a:lnTo>
                  <a:pt x="31699" y="76276"/>
                </a:lnTo>
                <a:lnTo>
                  <a:pt x="22288" y="74295"/>
                </a:lnTo>
                <a:lnTo>
                  <a:pt x="16840" y="74295"/>
                </a:lnTo>
                <a:lnTo>
                  <a:pt x="7429" y="76276"/>
                </a:lnTo>
                <a:lnTo>
                  <a:pt x="1968" y="79743"/>
                </a:lnTo>
                <a:lnTo>
                  <a:pt x="0" y="85191"/>
                </a:lnTo>
                <a:lnTo>
                  <a:pt x="0" y="89153"/>
                </a:lnTo>
                <a:close/>
              </a:path>
              <a:path w="46990" h="156209">
                <a:moveTo>
                  <a:pt x="0" y="52006"/>
                </a:moveTo>
                <a:lnTo>
                  <a:pt x="1968" y="57454"/>
                </a:lnTo>
                <a:lnTo>
                  <a:pt x="7429" y="61417"/>
                </a:lnTo>
                <a:lnTo>
                  <a:pt x="16840" y="62903"/>
                </a:lnTo>
                <a:lnTo>
                  <a:pt x="22288" y="62903"/>
                </a:lnTo>
                <a:lnTo>
                  <a:pt x="31699" y="61417"/>
                </a:lnTo>
                <a:lnTo>
                  <a:pt x="37134" y="57454"/>
                </a:lnTo>
                <a:lnTo>
                  <a:pt x="39128" y="52006"/>
                </a:lnTo>
                <a:lnTo>
                  <a:pt x="39128" y="48044"/>
                </a:lnTo>
                <a:lnTo>
                  <a:pt x="37134" y="42595"/>
                </a:lnTo>
                <a:lnTo>
                  <a:pt x="31699" y="39128"/>
                </a:lnTo>
                <a:lnTo>
                  <a:pt x="22288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68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46990" h="156209">
                <a:moveTo>
                  <a:pt x="0" y="14859"/>
                </a:moveTo>
                <a:lnTo>
                  <a:pt x="1968" y="20307"/>
                </a:lnTo>
                <a:lnTo>
                  <a:pt x="7429" y="24269"/>
                </a:lnTo>
                <a:lnTo>
                  <a:pt x="16840" y="26250"/>
                </a:lnTo>
                <a:lnTo>
                  <a:pt x="22288" y="26250"/>
                </a:lnTo>
                <a:lnTo>
                  <a:pt x="31699" y="24269"/>
                </a:lnTo>
                <a:lnTo>
                  <a:pt x="37134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34" y="5448"/>
                </a:lnTo>
                <a:lnTo>
                  <a:pt x="31699" y="1981"/>
                </a:lnTo>
                <a:lnTo>
                  <a:pt x="22288" y="0"/>
                </a:lnTo>
                <a:lnTo>
                  <a:pt x="16840" y="0"/>
                </a:lnTo>
                <a:lnTo>
                  <a:pt x="7429" y="1981"/>
                </a:lnTo>
                <a:lnTo>
                  <a:pt x="1968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1338662" y="789190"/>
            <a:ext cx="102235" cy="151130"/>
          </a:xfrm>
          <a:custGeom>
            <a:avLst/>
            <a:gdLst/>
            <a:ahLst/>
            <a:cxnLst/>
            <a:rect l="l" t="t" r="r" b="b"/>
            <a:pathLst>
              <a:path w="102235" h="151130">
                <a:moveTo>
                  <a:pt x="62903" y="150571"/>
                </a:moveTo>
                <a:lnTo>
                  <a:pt x="61417" y="146608"/>
                </a:lnTo>
                <a:lnTo>
                  <a:pt x="55473" y="141160"/>
                </a:lnTo>
                <a:lnTo>
                  <a:pt x="94615" y="141160"/>
                </a:lnTo>
              </a:path>
              <a:path w="102235" h="151130">
                <a:moveTo>
                  <a:pt x="92633" y="113423"/>
                </a:moveTo>
                <a:lnTo>
                  <a:pt x="94615" y="114909"/>
                </a:lnTo>
                <a:lnTo>
                  <a:pt x="92633" y="116890"/>
                </a:lnTo>
                <a:lnTo>
                  <a:pt x="91135" y="114909"/>
                </a:lnTo>
                <a:lnTo>
                  <a:pt x="92633" y="113423"/>
                </a:lnTo>
                <a:lnTo>
                  <a:pt x="96596" y="113423"/>
                </a:lnTo>
                <a:lnTo>
                  <a:pt x="100050" y="114909"/>
                </a:lnTo>
                <a:lnTo>
                  <a:pt x="102044" y="116890"/>
                </a:lnTo>
              </a:path>
              <a:path w="102235" h="151130">
                <a:moveTo>
                  <a:pt x="55473" y="89153"/>
                </a:moveTo>
                <a:lnTo>
                  <a:pt x="57467" y="94602"/>
                </a:lnTo>
                <a:lnTo>
                  <a:pt x="62903" y="98564"/>
                </a:lnTo>
                <a:lnTo>
                  <a:pt x="72326" y="100050"/>
                </a:lnTo>
                <a:lnTo>
                  <a:pt x="77762" y="100050"/>
                </a:lnTo>
                <a:lnTo>
                  <a:pt x="87185" y="98564"/>
                </a:lnTo>
                <a:lnTo>
                  <a:pt x="92633" y="94602"/>
                </a:lnTo>
                <a:lnTo>
                  <a:pt x="94615" y="89153"/>
                </a:lnTo>
                <a:lnTo>
                  <a:pt x="94615" y="85191"/>
                </a:lnTo>
                <a:lnTo>
                  <a:pt x="92633" y="79743"/>
                </a:lnTo>
                <a:lnTo>
                  <a:pt x="87185" y="76276"/>
                </a:lnTo>
                <a:lnTo>
                  <a:pt x="77762" y="74295"/>
                </a:lnTo>
                <a:lnTo>
                  <a:pt x="72326" y="74295"/>
                </a:lnTo>
                <a:lnTo>
                  <a:pt x="62903" y="76276"/>
                </a:lnTo>
                <a:lnTo>
                  <a:pt x="57467" y="79743"/>
                </a:lnTo>
                <a:lnTo>
                  <a:pt x="55473" y="85191"/>
                </a:lnTo>
                <a:lnTo>
                  <a:pt x="55473" y="89153"/>
                </a:lnTo>
                <a:close/>
              </a:path>
              <a:path w="102235" h="151130">
                <a:moveTo>
                  <a:pt x="55473" y="52006"/>
                </a:moveTo>
                <a:lnTo>
                  <a:pt x="57467" y="57454"/>
                </a:lnTo>
                <a:lnTo>
                  <a:pt x="62903" y="61417"/>
                </a:lnTo>
                <a:lnTo>
                  <a:pt x="72326" y="62903"/>
                </a:lnTo>
                <a:lnTo>
                  <a:pt x="77762" y="62903"/>
                </a:lnTo>
                <a:lnTo>
                  <a:pt x="87185" y="61417"/>
                </a:lnTo>
                <a:lnTo>
                  <a:pt x="92633" y="57454"/>
                </a:lnTo>
                <a:lnTo>
                  <a:pt x="94615" y="52006"/>
                </a:lnTo>
                <a:lnTo>
                  <a:pt x="94615" y="48044"/>
                </a:lnTo>
                <a:lnTo>
                  <a:pt x="92633" y="42595"/>
                </a:lnTo>
                <a:lnTo>
                  <a:pt x="87185" y="39128"/>
                </a:lnTo>
                <a:lnTo>
                  <a:pt x="77762" y="37147"/>
                </a:lnTo>
                <a:lnTo>
                  <a:pt x="72326" y="37147"/>
                </a:lnTo>
                <a:lnTo>
                  <a:pt x="62903" y="39128"/>
                </a:lnTo>
                <a:lnTo>
                  <a:pt x="57467" y="42595"/>
                </a:lnTo>
                <a:lnTo>
                  <a:pt x="55473" y="48044"/>
                </a:lnTo>
                <a:lnTo>
                  <a:pt x="55473" y="52006"/>
                </a:lnTo>
                <a:close/>
              </a:path>
              <a:path w="102235" h="151130">
                <a:moveTo>
                  <a:pt x="55473" y="14859"/>
                </a:moveTo>
                <a:lnTo>
                  <a:pt x="57467" y="20307"/>
                </a:lnTo>
                <a:lnTo>
                  <a:pt x="62903" y="24269"/>
                </a:lnTo>
                <a:lnTo>
                  <a:pt x="72326" y="26250"/>
                </a:lnTo>
                <a:lnTo>
                  <a:pt x="77762" y="26250"/>
                </a:lnTo>
                <a:lnTo>
                  <a:pt x="87185" y="24269"/>
                </a:lnTo>
                <a:lnTo>
                  <a:pt x="92633" y="20307"/>
                </a:lnTo>
                <a:lnTo>
                  <a:pt x="94615" y="14859"/>
                </a:lnTo>
                <a:lnTo>
                  <a:pt x="94615" y="11391"/>
                </a:lnTo>
                <a:lnTo>
                  <a:pt x="92633" y="5448"/>
                </a:lnTo>
                <a:lnTo>
                  <a:pt x="87185" y="1981"/>
                </a:lnTo>
                <a:lnTo>
                  <a:pt x="77762" y="0"/>
                </a:lnTo>
                <a:lnTo>
                  <a:pt x="72326" y="0"/>
                </a:lnTo>
                <a:lnTo>
                  <a:pt x="62903" y="1981"/>
                </a:lnTo>
                <a:lnTo>
                  <a:pt x="57467" y="5448"/>
                </a:lnTo>
                <a:lnTo>
                  <a:pt x="55473" y="11391"/>
                </a:lnTo>
                <a:lnTo>
                  <a:pt x="55473" y="14859"/>
                </a:lnTo>
                <a:close/>
              </a:path>
              <a:path w="102235" h="151130">
                <a:moveTo>
                  <a:pt x="12890" y="76276"/>
                </a:moveTo>
                <a:lnTo>
                  <a:pt x="12890" y="100050"/>
                </a:lnTo>
                <a:lnTo>
                  <a:pt x="10909" y="100050"/>
                </a:lnTo>
                <a:lnTo>
                  <a:pt x="5461" y="98564"/>
                </a:lnTo>
                <a:lnTo>
                  <a:pt x="1498" y="94602"/>
                </a:lnTo>
                <a:lnTo>
                  <a:pt x="0" y="89153"/>
                </a:lnTo>
                <a:lnTo>
                  <a:pt x="0" y="87172"/>
                </a:lnTo>
                <a:lnTo>
                  <a:pt x="1498" y="81724"/>
                </a:lnTo>
                <a:lnTo>
                  <a:pt x="5461" y="77762"/>
                </a:lnTo>
                <a:lnTo>
                  <a:pt x="12890" y="76276"/>
                </a:lnTo>
                <a:lnTo>
                  <a:pt x="22288" y="76276"/>
                </a:lnTo>
                <a:lnTo>
                  <a:pt x="31203" y="77762"/>
                </a:lnTo>
                <a:lnTo>
                  <a:pt x="37147" y="81724"/>
                </a:lnTo>
                <a:lnTo>
                  <a:pt x="38646" y="87172"/>
                </a:lnTo>
                <a:lnTo>
                  <a:pt x="38646" y="91135"/>
                </a:lnTo>
                <a:lnTo>
                  <a:pt x="37147" y="96583"/>
                </a:lnTo>
                <a:lnTo>
                  <a:pt x="33197" y="98564"/>
                </a:lnTo>
              </a:path>
              <a:path w="102235" h="151130">
                <a:moveTo>
                  <a:pt x="0" y="52006"/>
                </a:moveTo>
                <a:lnTo>
                  <a:pt x="1498" y="57454"/>
                </a:lnTo>
                <a:lnTo>
                  <a:pt x="7429" y="61417"/>
                </a:lnTo>
                <a:lnTo>
                  <a:pt x="16344" y="62903"/>
                </a:lnTo>
                <a:lnTo>
                  <a:pt x="22288" y="62903"/>
                </a:lnTo>
                <a:lnTo>
                  <a:pt x="31203" y="61417"/>
                </a:lnTo>
                <a:lnTo>
                  <a:pt x="37147" y="57454"/>
                </a:lnTo>
                <a:lnTo>
                  <a:pt x="38646" y="52006"/>
                </a:lnTo>
                <a:lnTo>
                  <a:pt x="38646" y="48044"/>
                </a:lnTo>
                <a:lnTo>
                  <a:pt x="37147" y="42595"/>
                </a:lnTo>
                <a:lnTo>
                  <a:pt x="31203" y="39128"/>
                </a:lnTo>
                <a:lnTo>
                  <a:pt x="22288" y="37147"/>
                </a:lnTo>
                <a:lnTo>
                  <a:pt x="16344" y="37147"/>
                </a:lnTo>
                <a:lnTo>
                  <a:pt x="7429" y="39128"/>
                </a:lnTo>
                <a:lnTo>
                  <a:pt x="1498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102235" h="151130">
                <a:moveTo>
                  <a:pt x="0" y="14859"/>
                </a:moveTo>
                <a:lnTo>
                  <a:pt x="1498" y="20307"/>
                </a:lnTo>
                <a:lnTo>
                  <a:pt x="7429" y="24269"/>
                </a:lnTo>
                <a:lnTo>
                  <a:pt x="16344" y="26250"/>
                </a:lnTo>
                <a:lnTo>
                  <a:pt x="22288" y="26250"/>
                </a:lnTo>
                <a:lnTo>
                  <a:pt x="31203" y="24269"/>
                </a:lnTo>
                <a:lnTo>
                  <a:pt x="37147" y="20307"/>
                </a:lnTo>
                <a:lnTo>
                  <a:pt x="38646" y="14859"/>
                </a:lnTo>
                <a:lnTo>
                  <a:pt x="38646" y="11391"/>
                </a:lnTo>
                <a:lnTo>
                  <a:pt x="37147" y="5448"/>
                </a:lnTo>
                <a:lnTo>
                  <a:pt x="31203" y="1981"/>
                </a:lnTo>
                <a:lnTo>
                  <a:pt x="22288" y="0"/>
                </a:lnTo>
                <a:lnTo>
                  <a:pt x="16344" y="0"/>
                </a:lnTo>
                <a:lnTo>
                  <a:pt x="7429" y="1981"/>
                </a:lnTo>
                <a:lnTo>
                  <a:pt x="1498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1027130" y="789190"/>
            <a:ext cx="39370" cy="100330"/>
          </a:xfrm>
          <a:custGeom>
            <a:avLst/>
            <a:gdLst/>
            <a:ahLst/>
            <a:cxnLst/>
            <a:rect l="l" t="t" r="r" b="b"/>
            <a:pathLst>
              <a:path w="39370" h="100330">
                <a:moveTo>
                  <a:pt x="0" y="77762"/>
                </a:moveTo>
                <a:lnTo>
                  <a:pt x="0" y="96583"/>
                </a:lnTo>
                <a:lnTo>
                  <a:pt x="16827" y="98564"/>
                </a:lnTo>
                <a:lnTo>
                  <a:pt x="14858" y="96583"/>
                </a:lnTo>
                <a:lnTo>
                  <a:pt x="13373" y="91135"/>
                </a:lnTo>
                <a:lnTo>
                  <a:pt x="13373" y="85191"/>
                </a:lnTo>
                <a:lnTo>
                  <a:pt x="14858" y="79743"/>
                </a:lnTo>
                <a:lnTo>
                  <a:pt x="18821" y="76276"/>
                </a:lnTo>
                <a:lnTo>
                  <a:pt x="24256" y="74295"/>
                </a:lnTo>
                <a:lnTo>
                  <a:pt x="28232" y="74295"/>
                </a:lnTo>
                <a:lnTo>
                  <a:pt x="33667" y="76276"/>
                </a:lnTo>
                <a:lnTo>
                  <a:pt x="37147" y="79743"/>
                </a:lnTo>
                <a:lnTo>
                  <a:pt x="39115" y="85191"/>
                </a:lnTo>
                <a:lnTo>
                  <a:pt x="39115" y="91135"/>
                </a:lnTo>
                <a:lnTo>
                  <a:pt x="37147" y="96583"/>
                </a:lnTo>
                <a:lnTo>
                  <a:pt x="35661" y="98564"/>
                </a:lnTo>
                <a:lnTo>
                  <a:pt x="31699" y="100050"/>
                </a:lnTo>
              </a:path>
              <a:path w="39370" h="100330">
                <a:moveTo>
                  <a:pt x="0" y="52006"/>
                </a:moveTo>
                <a:lnTo>
                  <a:pt x="1968" y="57454"/>
                </a:lnTo>
                <a:lnTo>
                  <a:pt x="7429" y="61417"/>
                </a:lnTo>
                <a:lnTo>
                  <a:pt x="16827" y="62903"/>
                </a:lnTo>
                <a:lnTo>
                  <a:pt x="22275" y="62903"/>
                </a:lnTo>
                <a:lnTo>
                  <a:pt x="31699" y="61417"/>
                </a:lnTo>
                <a:lnTo>
                  <a:pt x="37147" y="57454"/>
                </a:lnTo>
                <a:lnTo>
                  <a:pt x="39115" y="52006"/>
                </a:lnTo>
                <a:lnTo>
                  <a:pt x="39115" y="48044"/>
                </a:lnTo>
                <a:lnTo>
                  <a:pt x="37147" y="42595"/>
                </a:lnTo>
                <a:lnTo>
                  <a:pt x="31699" y="39128"/>
                </a:lnTo>
                <a:lnTo>
                  <a:pt x="22275" y="37147"/>
                </a:lnTo>
                <a:lnTo>
                  <a:pt x="16827" y="37147"/>
                </a:lnTo>
                <a:lnTo>
                  <a:pt x="7429" y="39128"/>
                </a:lnTo>
                <a:lnTo>
                  <a:pt x="1968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39370" h="100330">
                <a:moveTo>
                  <a:pt x="0" y="14859"/>
                </a:moveTo>
                <a:lnTo>
                  <a:pt x="1968" y="20307"/>
                </a:lnTo>
                <a:lnTo>
                  <a:pt x="7429" y="24269"/>
                </a:lnTo>
                <a:lnTo>
                  <a:pt x="16827" y="26250"/>
                </a:lnTo>
                <a:lnTo>
                  <a:pt x="22275" y="26250"/>
                </a:lnTo>
                <a:lnTo>
                  <a:pt x="31699" y="24269"/>
                </a:lnTo>
                <a:lnTo>
                  <a:pt x="37147" y="20307"/>
                </a:lnTo>
                <a:lnTo>
                  <a:pt x="39115" y="14859"/>
                </a:lnTo>
                <a:lnTo>
                  <a:pt x="39115" y="11391"/>
                </a:lnTo>
                <a:lnTo>
                  <a:pt x="37147" y="5448"/>
                </a:lnTo>
                <a:lnTo>
                  <a:pt x="31699" y="1981"/>
                </a:lnTo>
                <a:lnTo>
                  <a:pt x="22275" y="0"/>
                </a:lnTo>
                <a:lnTo>
                  <a:pt x="16827" y="0"/>
                </a:lnTo>
                <a:lnTo>
                  <a:pt x="7429" y="1981"/>
                </a:lnTo>
                <a:lnTo>
                  <a:pt x="1968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1123714" y="789190"/>
            <a:ext cx="191770" cy="100330"/>
          </a:xfrm>
          <a:custGeom>
            <a:avLst/>
            <a:gdLst/>
            <a:ahLst/>
            <a:cxnLst/>
            <a:rect l="l" t="t" r="r" b="b"/>
            <a:pathLst>
              <a:path w="191770" h="100330">
                <a:moveTo>
                  <a:pt x="5435" y="76276"/>
                </a:moveTo>
                <a:lnTo>
                  <a:pt x="1981" y="77762"/>
                </a:lnTo>
                <a:lnTo>
                  <a:pt x="0" y="83705"/>
                </a:lnTo>
                <a:lnTo>
                  <a:pt x="0" y="87172"/>
                </a:lnTo>
                <a:lnTo>
                  <a:pt x="1981" y="92621"/>
                </a:lnTo>
                <a:lnTo>
                  <a:pt x="7429" y="96583"/>
                </a:lnTo>
                <a:lnTo>
                  <a:pt x="16840" y="98564"/>
                </a:lnTo>
                <a:lnTo>
                  <a:pt x="26250" y="98564"/>
                </a:lnTo>
                <a:lnTo>
                  <a:pt x="33680" y="96583"/>
                </a:lnTo>
                <a:lnTo>
                  <a:pt x="37134" y="92621"/>
                </a:lnTo>
                <a:lnTo>
                  <a:pt x="39128" y="87172"/>
                </a:lnTo>
                <a:lnTo>
                  <a:pt x="39128" y="85191"/>
                </a:lnTo>
                <a:lnTo>
                  <a:pt x="37134" y="79743"/>
                </a:lnTo>
                <a:lnTo>
                  <a:pt x="33680" y="76276"/>
                </a:lnTo>
                <a:lnTo>
                  <a:pt x="27736" y="74295"/>
                </a:lnTo>
                <a:lnTo>
                  <a:pt x="26250" y="74295"/>
                </a:lnTo>
                <a:lnTo>
                  <a:pt x="26250" y="98564"/>
                </a:lnTo>
              </a:path>
              <a:path w="191770" h="100330">
                <a:moveTo>
                  <a:pt x="0" y="52006"/>
                </a:moveTo>
                <a:lnTo>
                  <a:pt x="1981" y="57454"/>
                </a:lnTo>
                <a:lnTo>
                  <a:pt x="7429" y="61417"/>
                </a:lnTo>
                <a:lnTo>
                  <a:pt x="16840" y="62903"/>
                </a:lnTo>
                <a:lnTo>
                  <a:pt x="22275" y="62903"/>
                </a:lnTo>
                <a:lnTo>
                  <a:pt x="31699" y="61417"/>
                </a:lnTo>
                <a:lnTo>
                  <a:pt x="37134" y="57454"/>
                </a:lnTo>
                <a:lnTo>
                  <a:pt x="39128" y="52006"/>
                </a:lnTo>
                <a:lnTo>
                  <a:pt x="39128" y="48044"/>
                </a:lnTo>
                <a:lnTo>
                  <a:pt x="37134" y="42595"/>
                </a:lnTo>
                <a:lnTo>
                  <a:pt x="31699" y="39128"/>
                </a:lnTo>
                <a:lnTo>
                  <a:pt x="22275" y="37147"/>
                </a:lnTo>
                <a:lnTo>
                  <a:pt x="16840" y="37147"/>
                </a:lnTo>
                <a:lnTo>
                  <a:pt x="7429" y="39128"/>
                </a:lnTo>
                <a:lnTo>
                  <a:pt x="1981" y="42595"/>
                </a:lnTo>
                <a:lnTo>
                  <a:pt x="0" y="48044"/>
                </a:lnTo>
                <a:lnTo>
                  <a:pt x="0" y="52006"/>
                </a:lnTo>
                <a:close/>
              </a:path>
              <a:path w="191770" h="100330">
                <a:moveTo>
                  <a:pt x="0" y="14859"/>
                </a:moveTo>
                <a:lnTo>
                  <a:pt x="1981" y="20307"/>
                </a:lnTo>
                <a:lnTo>
                  <a:pt x="7429" y="24269"/>
                </a:lnTo>
                <a:lnTo>
                  <a:pt x="16840" y="26250"/>
                </a:lnTo>
                <a:lnTo>
                  <a:pt x="22275" y="26250"/>
                </a:lnTo>
                <a:lnTo>
                  <a:pt x="31699" y="24269"/>
                </a:lnTo>
                <a:lnTo>
                  <a:pt x="37134" y="20307"/>
                </a:lnTo>
                <a:lnTo>
                  <a:pt x="39128" y="14859"/>
                </a:lnTo>
                <a:lnTo>
                  <a:pt x="39128" y="11391"/>
                </a:lnTo>
                <a:lnTo>
                  <a:pt x="37134" y="5448"/>
                </a:lnTo>
                <a:lnTo>
                  <a:pt x="31699" y="1981"/>
                </a:lnTo>
                <a:lnTo>
                  <a:pt x="22275" y="0"/>
                </a:lnTo>
                <a:lnTo>
                  <a:pt x="16840" y="0"/>
                </a:lnTo>
                <a:lnTo>
                  <a:pt x="7429" y="1981"/>
                </a:lnTo>
                <a:lnTo>
                  <a:pt x="1981" y="5448"/>
                </a:lnTo>
                <a:lnTo>
                  <a:pt x="0" y="11391"/>
                </a:lnTo>
                <a:lnTo>
                  <a:pt x="0" y="14859"/>
                </a:lnTo>
                <a:close/>
              </a:path>
              <a:path w="191770" h="100330">
                <a:moveTo>
                  <a:pt x="120853" y="92621"/>
                </a:moveTo>
                <a:lnTo>
                  <a:pt x="81724" y="74295"/>
                </a:lnTo>
                <a:lnTo>
                  <a:pt x="81724" y="100050"/>
                </a:lnTo>
              </a:path>
              <a:path w="191770" h="100330">
                <a:moveTo>
                  <a:pt x="81724" y="52006"/>
                </a:moveTo>
                <a:lnTo>
                  <a:pt x="83692" y="57454"/>
                </a:lnTo>
                <a:lnTo>
                  <a:pt x="89153" y="61417"/>
                </a:lnTo>
                <a:lnTo>
                  <a:pt x="98551" y="62903"/>
                </a:lnTo>
                <a:lnTo>
                  <a:pt x="104012" y="62903"/>
                </a:lnTo>
                <a:lnTo>
                  <a:pt x="113410" y="61417"/>
                </a:lnTo>
                <a:lnTo>
                  <a:pt x="118871" y="57454"/>
                </a:lnTo>
                <a:lnTo>
                  <a:pt x="120853" y="52006"/>
                </a:lnTo>
                <a:lnTo>
                  <a:pt x="120853" y="48044"/>
                </a:lnTo>
                <a:lnTo>
                  <a:pt x="118871" y="42595"/>
                </a:lnTo>
                <a:lnTo>
                  <a:pt x="113410" y="39128"/>
                </a:lnTo>
                <a:lnTo>
                  <a:pt x="104012" y="37147"/>
                </a:lnTo>
                <a:lnTo>
                  <a:pt x="98551" y="37147"/>
                </a:lnTo>
                <a:lnTo>
                  <a:pt x="89153" y="39128"/>
                </a:lnTo>
                <a:lnTo>
                  <a:pt x="83692" y="42595"/>
                </a:lnTo>
                <a:lnTo>
                  <a:pt x="81724" y="48044"/>
                </a:lnTo>
                <a:lnTo>
                  <a:pt x="81724" y="52006"/>
                </a:lnTo>
                <a:close/>
              </a:path>
              <a:path w="191770" h="100330">
                <a:moveTo>
                  <a:pt x="81724" y="14859"/>
                </a:moveTo>
                <a:lnTo>
                  <a:pt x="83692" y="20307"/>
                </a:lnTo>
                <a:lnTo>
                  <a:pt x="89153" y="24269"/>
                </a:lnTo>
                <a:lnTo>
                  <a:pt x="98551" y="26250"/>
                </a:lnTo>
                <a:lnTo>
                  <a:pt x="104012" y="26250"/>
                </a:lnTo>
                <a:lnTo>
                  <a:pt x="113410" y="24269"/>
                </a:lnTo>
                <a:lnTo>
                  <a:pt x="118871" y="20307"/>
                </a:lnTo>
                <a:lnTo>
                  <a:pt x="120853" y="14859"/>
                </a:lnTo>
                <a:lnTo>
                  <a:pt x="120853" y="11391"/>
                </a:lnTo>
                <a:lnTo>
                  <a:pt x="118871" y="5448"/>
                </a:lnTo>
                <a:lnTo>
                  <a:pt x="113410" y="1981"/>
                </a:lnTo>
                <a:lnTo>
                  <a:pt x="104012" y="0"/>
                </a:lnTo>
                <a:lnTo>
                  <a:pt x="98551" y="0"/>
                </a:lnTo>
                <a:lnTo>
                  <a:pt x="89153" y="1981"/>
                </a:lnTo>
                <a:lnTo>
                  <a:pt x="83692" y="5448"/>
                </a:lnTo>
                <a:lnTo>
                  <a:pt x="81724" y="11391"/>
                </a:lnTo>
                <a:lnTo>
                  <a:pt x="81724" y="14859"/>
                </a:lnTo>
                <a:close/>
              </a:path>
              <a:path w="191770" h="100330">
                <a:moveTo>
                  <a:pt x="152539" y="91135"/>
                </a:moveTo>
                <a:lnTo>
                  <a:pt x="154533" y="96583"/>
                </a:lnTo>
                <a:lnTo>
                  <a:pt x="158000" y="98564"/>
                </a:lnTo>
                <a:lnTo>
                  <a:pt x="161950" y="98564"/>
                </a:lnTo>
                <a:lnTo>
                  <a:pt x="165430" y="96583"/>
                </a:lnTo>
                <a:lnTo>
                  <a:pt x="167398" y="92621"/>
                </a:lnTo>
                <a:lnTo>
                  <a:pt x="169379" y="85191"/>
                </a:lnTo>
                <a:lnTo>
                  <a:pt x="170878" y="79743"/>
                </a:lnTo>
                <a:lnTo>
                  <a:pt x="174840" y="76276"/>
                </a:lnTo>
                <a:lnTo>
                  <a:pt x="178307" y="74295"/>
                </a:lnTo>
                <a:lnTo>
                  <a:pt x="184238" y="74295"/>
                </a:lnTo>
                <a:lnTo>
                  <a:pt x="187718" y="76276"/>
                </a:lnTo>
                <a:lnTo>
                  <a:pt x="189699" y="77762"/>
                </a:lnTo>
                <a:lnTo>
                  <a:pt x="191173" y="83705"/>
                </a:lnTo>
                <a:lnTo>
                  <a:pt x="191173" y="91135"/>
                </a:lnTo>
                <a:lnTo>
                  <a:pt x="189699" y="96583"/>
                </a:lnTo>
                <a:lnTo>
                  <a:pt x="187718" y="98564"/>
                </a:lnTo>
                <a:lnTo>
                  <a:pt x="184238" y="100050"/>
                </a:lnTo>
                <a:lnTo>
                  <a:pt x="178307" y="100050"/>
                </a:lnTo>
                <a:lnTo>
                  <a:pt x="174840" y="98564"/>
                </a:lnTo>
                <a:lnTo>
                  <a:pt x="170878" y="94602"/>
                </a:lnTo>
                <a:lnTo>
                  <a:pt x="169379" y="89153"/>
                </a:lnTo>
                <a:lnTo>
                  <a:pt x="167398" y="81724"/>
                </a:lnTo>
                <a:lnTo>
                  <a:pt x="165430" y="77762"/>
                </a:lnTo>
                <a:lnTo>
                  <a:pt x="161950" y="76276"/>
                </a:lnTo>
                <a:lnTo>
                  <a:pt x="158000" y="76276"/>
                </a:lnTo>
                <a:lnTo>
                  <a:pt x="154533" y="77762"/>
                </a:lnTo>
                <a:lnTo>
                  <a:pt x="152539" y="83705"/>
                </a:lnTo>
                <a:lnTo>
                  <a:pt x="152539" y="91135"/>
                </a:lnTo>
                <a:close/>
              </a:path>
              <a:path w="191770" h="100330">
                <a:moveTo>
                  <a:pt x="152539" y="52006"/>
                </a:moveTo>
                <a:lnTo>
                  <a:pt x="154533" y="57454"/>
                </a:lnTo>
                <a:lnTo>
                  <a:pt x="159969" y="61417"/>
                </a:lnTo>
                <a:lnTo>
                  <a:pt x="169379" y="62903"/>
                </a:lnTo>
                <a:lnTo>
                  <a:pt x="174840" y="62903"/>
                </a:lnTo>
                <a:lnTo>
                  <a:pt x="184238" y="61417"/>
                </a:lnTo>
                <a:lnTo>
                  <a:pt x="189699" y="57454"/>
                </a:lnTo>
                <a:lnTo>
                  <a:pt x="191173" y="52006"/>
                </a:lnTo>
                <a:lnTo>
                  <a:pt x="191173" y="48044"/>
                </a:lnTo>
                <a:lnTo>
                  <a:pt x="189699" y="42595"/>
                </a:lnTo>
                <a:lnTo>
                  <a:pt x="184238" y="39128"/>
                </a:lnTo>
                <a:lnTo>
                  <a:pt x="174840" y="37147"/>
                </a:lnTo>
                <a:lnTo>
                  <a:pt x="169379" y="37147"/>
                </a:lnTo>
                <a:lnTo>
                  <a:pt x="159969" y="39128"/>
                </a:lnTo>
                <a:lnTo>
                  <a:pt x="154533" y="42595"/>
                </a:lnTo>
                <a:lnTo>
                  <a:pt x="152539" y="48044"/>
                </a:lnTo>
                <a:lnTo>
                  <a:pt x="152539" y="52006"/>
                </a:lnTo>
                <a:close/>
              </a:path>
              <a:path w="191770" h="100330">
                <a:moveTo>
                  <a:pt x="152539" y="14859"/>
                </a:moveTo>
                <a:lnTo>
                  <a:pt x="154533" y="20307"/>
                </a:lnTo>
                <a:lnTo>
                  <a:pt x="159969" y="24269"/>
                </a:lnTo>
                <a:lnTo>
                  <a:pt x="169379" y="26250"/>
                </a:lnTo>
                <a:lnTo>
                  <a:pt x="174840" y="26250"/>
                </a:lnTo>
                <a:lnTo>
                  <a:pt x="184238" y="24269"/>
                </a:lnTo>
                <a:lnTo>
                  <a:pt x="189699" y="20307"/>
                </a:lnTo>
                <a:lnTo>
                  <a:pt x="191173" y="14859"/>
                </a:lnTo>
                <a:lnTo>
                  <a:pt x="191173" y="11391"/>
                </a:lnTo>
                <a:lnTo>
                  <a:pt x="189699" y="5448"/>
                </a:lnTo>
                <a:lnTo>
                  <a:pt x="184238" y="1981"/>
                </a:lnTo>
                <a:lnTo>
                  <a:pt x="174840" y="0"/>
                </a:lnTo>
                <a:lnTo>
                  <a:pt x="169379" y="0"/>
                </a:lnTo>
                <a:lnTo>
                  <a:pt x="159969" y="1981"/>
                </a:lnTo>
                <a:lnTo>
                  <a:pt x="154533" y="5448"/>
                </a:lnTo>
                <a:lnTo>
                  <a:pt x="152539" y="11391"/>
                </a:lnTo>
                <a:lnTo>
                  <a:pt x="152539" y="14859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9928555" y="1062100"/>
            <a:ext cx="0" cy="1498600"/>
          </a:xfrm>
          <a:custGeom>
            <a:avLst/>
            <a:gdLst/>
            <a:ahLst/>
            <a:cxnLst/>
            <a:rect l="l" t="t" r="r" b="b"/>
            <a:pathLst>
              <a:path h="1498600">
                <a:moveTo>
                  <a:pt x="0" y="1498282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0010279" y="1062100"/>
            <a:ext cx="0" cy="1498600"/>
          </a:xfrm>
          <a:custGeom>
            <a:avLst/>
            <a:gdLst/>
            <a:ahLst/>
            <a:cxnLst/>
            <a:rect l="l" t="t" r="r" b="b"/>
            <a:pathLst>
              <a:path h="1498600">
                <a:moveTo>
                  <a:pt x="0" y="1498282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10080612" y="1062100"/>
            <a:ext cx="0" cy="1498600"/>
          </a:xfrm>
          <a:custGeom>
            <a:avLst/>
            <a:gdLst/>
            <a:ahLst/>
            <a:cxnLst/>
            <a:rect l="l" t="t" r="r" b="b"/>
            <a:pathLst>
              <a:path h="1498600">
                <a:moveTo>
                  <a:pt x="0" y="1498282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0143020" y="1062101"/>
            <a:ext cx="0" cy="1345565"/>
          </a:xfrm>
          <a:custGeom>
            <a:avLst/>
            <a:gdLst/>
            <a:ahLst/>
            <a:cxnLst/>
            <a:rect l="l" t="t" r="r" b="b"/>
            <a:pathLst>
              <a:path h="1345564">
                <a:moveTo>
                  <a:pt x="0" y="1345234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9775990" y="1062100"/>
            <a:ext cx="0" cy="1498600"/>
          </a:xfrm>
          <a:custGeom>
            <a:avLst/>
            <a:gdLst/>
            <a:ahLst/>
            <a:cxnLst/>
            <a:rect l="l" t="t" r="r" b="b"/>
            <a:pathLst>
              <a:path h="1498600">
                <a:moveTo>
                  <a:pt x="0" y="1498282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9831971" y="1062100"/>
            <a:ext cx="0" cy="1498600"/>
          </a:xfrm>
          <a:custGeom>
            <a:avLst/>
            <a:gdLst/>
            <a:ahLst/>
            <a:cxnLst/>
            <a:rect l="l" t="t" r="r" b="b"/>
            <a:pathLst>
              <a:path h="1498600">
                <a:moveTo>
                  <a:pt x="0" y="1498282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0" name="object 30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179050" y="2033271"/>
            <a:ext cx="1790242" cy="493433"/>
          </a:xfrm>
          <a:prstGeom prst="rect">
            <a:avLst/>
          </a:prstGeom>
        </p:spPr>
      </p:pic>
      <p:sp>
        <p:nvSpPr>
          <p:cNvPr id="301" name="object 301"/>
          <p:cNvSpPr/>
          <p:nvPr/>
        </p:nvSpPr>
        <p:spPr>
          <a:xfrm>
            <a:off x="8331213" y="3144838"/>
            <a:ext cx="544195" cy="4112895"/>
          </a:xfrm>
          <a:custGeom>
            <a:avLst/>
            <a:gdLst/>
            <a:ahLst/>
            <a:cxnLst/>
            <a:rect l="l" t="t" r="r" b="b"/>
            <a:pathLst>
              <a:path w="544195" h="4112895">
                <a:moveTo>
                  <a:pt x="543826" y="746417"/>
                </a:moveTo>
                <a:lnTo>
                  <a:pt x="535406" y="736015"/>
                </a:lnTo>
                <a:lnTo>
                  <a:pt x="9893" y="0"/>
                </a:lnTo>
                <a:lnTo>
                  <a:pt x="0" y="5448"/>
                </a:lnTo>
                <a:lnTo>
                  <a:pt x="526503" y="742454"/>
                </a:lnTo>
                <a:lnTo>
                  <a:pt x="532942" y="750379"/>
                </a:lnTo>
                <a:lnTo>
                  <a:pt x="532942" y="4112463"/>
                </a:lnTo>
                <a:lnTo>
                  <a:pt x="543826" y="4112463"/>
                </a:lnTo>
                <a:lnTo>
                  <a:pt x="543826" y="746417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204416" y="2882328"/>
            <a:ext cx="137160" cy="267970"/>
          </a:xfrm>
          <a:custGeom>
            <a:avLst/>
            <a:gdLst/>
            <a:ahLst/>
            <a:cxnLst/>
            <a:rect l="l" t="t" r="r" b="b"/>
            <a:pathLst>
              <a:path w="137160" h="267969">
                <a:moveTo>
                  <a:pt x="136690" y="262509"/>
                </a:moveTo>
                <a:lnTo>
                  <a:pt x="92125" y="176326"/>
                </a:lnTo>
                <a:lnTo>
                  <a:pt x="50025" y="88658"/>
                </a:lnTo>
                <a:lnTo>
                  <a:pt x="10401" y="0"/>
                </a:lnTo>
                <a:lnTo>
                  <a:pt x="0" y="4457"/>
                </a:lnTo>
                <a:lnTo>
                  <a:pt x="40119" y="93599"/>
                </a:lnTo>
                <a:lnTo>
                  <a:pt x="82207" y="181279"/>
                </a:lnTo>
                <a:lnTo>
                  <a:pt x="126796" y="267957"/>
                </a:lnTo>
                <a:lnTo>
                  <a:pt x="136690" y="262509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8036013" y="2429128"/>
            <a:ext cx="179070" cy="457834"/>
          </a:xfrm>
          <a:custGeom>
            <a:avLst/>
            <a:gdLst/>
            <a:ahLst/>
            <a:cxnLst/>
            <a:rect l="l" t="t" r="r" b="b"/>
            <a:pathLst>
              <a:path w="179069" h="457835">
                <a:moveTo>
                  <a:pt x="178803" y="453199"/>
                </a:moveTo>
                <a:lnTo>
                  <a:pt x="133718" y="341261"/>
                </a:lnTo>
                <a:lnTo>
                  <a:pt x="91135" y="227838"/>
                </a:lnTo>
                <a:lnTo>
                  <a:pt x="49530" y="114414"/>
                </a:lnTo>
                <a:lnTo>
                  <a:pt x="10388" y="0"/>
                </a:lnTo>
                <a:lnTo>
                  <a:pt x="0" y="3467"/>
                </a:lnTo>
                <a:lnTo>
                  <a:pt x="39128" y="117881"/>
                </a:lnTo>
                <a:lnTo>
                  <a:pt x="80225" y="231800"/>
                </a:lnTo>
                <a:lnTo>
                  <a:pt x="123329" y="345224"/>
                </a:lnTo>
                <a:lnTo>
                  <a:pt x="168402" y="457657"/>
                </a:lnTo>
                <a:lnTo>
                  <a:pt x="178803" y="453199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936459" y="2033384"/>
            <a:ext cx="110489" cy="399415"/>
          </a:xfrm>
          <a:custGeom>
            <a:avLst/>
            <a:gdLst/>
            <a:ahLst/>
            <a:cxnLst/>
            <a:rect l="l" t="t" r="r" b="b"/>
            <a:pathLst>
              <a:path w="110489" h="399414">
                <a:moveTo>
                  <a:pt x="109943" y="395249"/>
                </a:moveTo>
                <a:lnTo>
                  <a:pt x="91135" y="340271"/>
                </a:lnTo>
                <a:lnTo>
                  <a:pt x="73304" y="284797"/>
                </a:lnTo>
                <a:lnTo>
                  <a:pt x="57950" y="228333"/>
                </a:lnTo>
                <a:lnTo>
                  <a:pt x="43573" y="171869"/>
                </a:lnTo>
                <a:lnTo>
                  <a:pt x="31203" y="114909"/>
                </a:lnTo>
                <a:lnTo>
                  <a:pt x="20307" y="57950"/>
                </a:lnTo>
                <a:lnTo>
                  <a:pt x="10896" y="0"/>
                </a:lnTo>
                <a:lnTo>
                  <a:pt x="0" y="1981"/>
                </a:lnTo>
                <a:lnTo>
                  <a:pt x="8915" y="59436"/>
                </a:lnTo>
                <a:lnTo>
                  <a:pt x="20307" y="117386"/>
                </a:lnTo>
                <a:lnTo>
                  <a:pt x="32689" y="174345"/>
                </a:lnTo>
                <a:lnTo>
                  <a:pt x="47040" y="231305"/>
                </a:lnTo>
                <a:lnTo>
                  <a:pt x="62903" y="287769"/>
                </a:lnTo>
                <a:lnTo>
                  <a:pt x="80238" y="343738"/>
                </a:lnTo>
                <a:lnTo>
                  <a:pt x="99555" y="399211"/>
                </a:lnTo>
                <a:lnTo>
                  <a:pt x="109943" y="395249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881480" y="1656461"/>
            <a:ext cx="66040" cy="379095"/>
          </a:xfrm>
          <a:custGeom>
            <a:avLst/>
            <a:gdLst/>
            <a:ahLst/>
            <a:cxnLst/>
            <a:rect l="l" t="t" r="r" b="b"/>
            <a:pathLst>
              <a:path w="66039" h="379094">
                <a:moveTo>
                  <a:pt x="65874" y="376923"/>
                </a:moveTo>
                <a:lnTo>
                  <a:pt x="49022" y="282816"/>
                </a:lnTo>
                <a:lnTo>
                  <a:pt x="34175" y="188709"/>
                </a:lnTo>
                <a:lnTo>
                  <a:pt x="21793" y="94602"/>
                </a:lnTo>
                <a:lnTo>
                  <a:pt x="10896" y="0"/>
                </a:lnTo>
                <a:lnTo>
                  <a:pt x="0" y="990"/>
                </a:lnTo>
                <a:lnTo>
                  <a:pt x="10401" y="95592"/>
                </a:lnTo>
                <a:lnTo>
                  <a:pt x="23279" y="190690"/>
                </a:lnTo>
                <a:lnTo>
                  <a:pt x="38138" y="284797"/>
                </a:lnTo>
                <a:lnTo>
                  <a:pt x="54978" y="378904"/>
                </a:lnTo>
                <a:lnTo>
                  <a:pt x="65874" y="376923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858696" y="1068044"/>
            <a:ext cx="34290" cy="589280"/>
          </a:xfrm>
          <a:custGeom>
            <a:avLst/>
            <a:gdLst/>
            <a:ahLst/>
            <a:cxnLst/>
            <a:rect l="l" t="t" r="r" b="b"/>
            <a:pathLst>
              <a:path w="34289" h="589280">
                <a:moveTo>
                  <a:pt x="33680" y="588416"/>
                </a:moveTo>
                <a:lnTo>
                  <a:pt x="25260" y="441312"/>
                </a:lnTo>
                <a:lnTo>
                  <a:pt x="18326" y="294208"/>
                </a:lnTo>
                <a:lnTo>
                  <a:pt x="13855" y="147104"/>
                </a:lnTo>
                <a:lnTo>
                  <a:pt x="10896" y="0"/>
                </a:lnTo>
                <a:lnTo>
                  <a:pt x="0" y="0"/>
                </a:lnTo>
                <a:lnTo>
                  <a:pt x="2463" y="147599"/>
                </a:lnTo>
                <a:lnTo>
                  <a:pt x="7429" y="294703"/>
                </a:lnTo>
                <a:lnTo>
                  <a:pt x="13855" y="441807"/>
                </a:lnTo>
                <a:lnTo>
                  <a:pt x="22783" y="588911"/>
                </a:lnTo>
                <a:lnTo>
                  <a:pt x="33680" y="588416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7" name="object 307"/>
          <p:cNvGrpSpPr/>
          <p:nvPr/>
        </p:nvGrpSpPr>
        <p:grpSpPr>
          <a:xfrm>
            <a:off x="8493175" y="3157092"/>
            <a:ext cx="3403600" cy="5266690"/>
            <a:chOff x="3438575" y="3157092"/>
            <a:chExt cx="3403600" cy="5266690"/>
          </a:xfrm>
        </p:grpSpPr>
        <p:sp>
          <p:nvSpPr>
            <p:cNvPr id="308" name="object 308"/>
            <p:cNvSpPr/>
            <p:nvPr/>
          </p:nvSpPr>
          <p:spPr>
            <a:xfrm>
              <a:off x="3438575" y="3371684"/>
              <a:ext cx="1831975" cy="5052060"/>
            </a:xfrm>
            <a:custGeom>
              <a:avLst/>
              <a:gdLst/>
              <a:ahLst/>
              <a:cxnLst/>
              <a:rect l="l" t="t" r="r" b="b"/>
              <a:pathLst>
                <a:path w="1831975" h="5052059">
                  <a:moveTo>
                    <a:pt x="1831619" y="4997577"/>
                  </a:moveTo>
                  <a:lnTo>
                    <a:pt x="1826158" y="4997577"/>
                  </a:lnTo>
                  <a:lnTo>
                    <a:pt x="1827161" y="4992116"/>
                  </a:lnTo>
                  <a:lnTo>
                    <a:pt x="1714220" y="4969332"/>
                  </a:lnTo>
                  <a:lnTo>
                    <a:pt x="1601304" y="4944580"/>
                  </a:lnTo>
                  <a:lnTo>
                    <a:pt x="1489367" y="4918329"/>
                  </a:lnTo>
                  <a:lnTo>
                    <a:pt x="1377429" y="4889601"/>
                  </a:lnTo>
                  <a:lnTo>
                    <a:pt x="1265974" y="4859883"/>
                  </a:lnTo>
                  <a:lnTo>
                    <a:pt x="1200111" y="4840567"/>
                  </a:lnTo>
                  <a:lnTo>
                    <a:pt x="1135214" y="4819269"/>
                  </a:lnTo>
                  <a:lnTo>
                    <a:pt x="1070838" y="4796485"/>
                  </a:lnTo>
                  <a:lnTo>
                    <a:pt x="1006944" y="4772215"/>
                  </a:lnTo>
                  <a:lnTo>
                    <a:pt x="944041" y="4746447"/>
                  </a:lnTo>
                  <a:lnTo>
                    <a:pt x="881138" y="4718723"/>
                  </a:lnTo>
                  <a:lnTo>
                    <a:pt x="819721" y="4689500"/>
                  </a:lnTo>
                  <a:lnTo>
                    <a:pt x="758685" y="4658982"/>
                  </a:lnTo>
                  <a:lnTo>
                    <a:pt x="758799" y="4658779"/>
                  </a:lnTo>
                  <a:lnTo>
                    <a:pt x="732053" y="4642942"/>
                  </a:lnTo>
                  <a:lnTo>
                    <a:pt x="682028" y="4606772"/>
                  </a:lnTo>
                  <a:lnTo>
                    <a:pt x="636943" y="4565180"/>
                  </a:lnTo>
                  <a:lnTo>
                    <a:pt x="596836" y="4518126"/>
                  </a:lnTo>
                  <a:lnTo>
                    <a:pt x="562660" y="4466107"/>
                  </a:lnTo>
                  <a:lnTo>
                    <a:pt x="14859" y="3573729"/>
                  </a:lnTo>
                  <a:lnTo>
                    <a:pt x="14859" y="9410"/>
                  </a:lnTo>
                  <a:lnTo>
                    <a:pt x="9906" y="0"/>
                  </a:lnTo>
                  <a:lnTo>
                    <a:pt x="0" y="4953"/>
                  </a:lnTo>
                  <a:lnTo>
                    <a:pt x="3467" y="12382"/>
                  </a:lnTo>
                  <a:lnTo>
                    <a:pt x="3467" y="3575075"/>
                  </a:lnTo>
                  <a:lnTo>
                    <a:pt x="9144" y="3575075"/>
                  </a:lnTo>
                  <a:lnTo>
                    <a:pt x="4457" y="3578034"/>
                  </a:lnTo>
                  <a:lnTo>
                    <a:pt x="553250" y="4472051"/>
                  </a:lnTo>
                  <a:lnTo>
                    <a:pt x="587921" y="4524565"/>
                  </a:lnTo>
                  <a:lnTo>
                    <a:pt x="628535" y="4572609"/>
                  </a:lnTo>
                  <a:lnTo>
                    <a:pt x="675093" y="4615688"/>
                  </a:lnTo>
                  <a:lnTo>
                    <a:pt x="726097" y="4652353"/>
                  </a:lnTo>
                  <a:lnTo>
                    <a:pt x="814768" y="4699393"/>
                  </a:lnTo>
                  <a:lnTo>
                    <a:pt x="876681" y="4729124"/>
                  </a:lnTo>
                  <a:lnTo>
                    <a:pt x="939571" y="4756366"/>
                  </a:lnTo>
                  <a:lnTo>
                    <a:pt x="1002969" y="4782604"/>
                  </a:lnTo>
                  <a:lnTo>
                    <a:pt x="1066876" y="4806886"/>
                  </a:lnTo>
                  <a:lnTo>
                    <a:pt x="1131760" y="4829657"/>
                  </a:lnTo>
                  <a:lnTo>
                    <a:pt x="1197127" y="4850968"/>
                  </a:lnTo>
                  <a:lnTo>
                    <a:pt x="1263002" y="4870272"/>
                  </a:lnTo>
                  <a:lnTo>
                    <a:pt x="1374444" y="4900485"/>
                  </a:lnTo>
                  <a:lnTo>
                    <a:pt x="1486395" y="4928730"/>
                  </a:lnTo>
                  <a:lnTo>
                    <a:pt x="1598828" y="4955464"/>
                  </a:lnTo>
                  <a:lnTo>
                    <a:pt x="1711756" y="4980241"/>
                  </a:lnTo>
                  <a:lnTo>
                    <a:pt x="1820722" y="5002136"/>
                  </a:lnTo>
                  <a:lnTo>
                    <a:pt x="1820722" y="5051564"/>
                  </a:lnTo>
                  <a:lnTo>
                    <a:pt x="1831619" y="5051564"/>
                  </a:lnTo>
                  <a:lnTo>
                    <a:pt x="1831619" y="4997577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755083" y="3161664"/>
              <a:ext cx="2082800" cy="796925"/>
            </a:xfrm>
            <a:custGeom>
              <a:avLst/>
              <a:gdLst/>
              <a:ahLst/>
              <a:cxnLst/>
              <a:rect l="l" t="t" r="r" b="b"/>
              <a:pathLst>
                <a:path w="2082800" h="796925">
                  <a:moveTo>
                    <a:pt x="0" y="297688"/>
                  </a:moveTo>
                  <a:lnTo>
                    <a:pt x="0" y="16852"/>
                  </a:lnTo>
                </a:path>
                <a:path w="2082800" h="796925">
                  <a:moveTo>
                    <a:pt x="16344" y="0"/>
                  </a:moveTo>
                  <a:lnTo>
                    <a:pt x="11379" y="495"/>
                  </a:lnTo>
                  <a:lnTo>
                    <a:pt x="6934" y="2984"/>
                  </a:lnTo>
                  <a:lnTo>
                    <a:pt x="2971" y="6934"/>
                  </a:lnTo>
                  <a:lnTo>
                    <a:pt x="495" y="11391"/>
                  </a:lnTo>
                  <a:lnTo>
                    <a:pt x="0" y="16852"/>
                  </a:lnTo>
                </a:path>
                <a:path w="2082800" h="796925">
                  <a:moveTo>
                    <a:pt x="2082241" y="297688"/>
                  </a:moveTo>
                  <a:lnTo>
                    <a:pt x="2082241" y="16852"/>
                  </a:lnTo>
                  <a:lnTo>
                    <a:pt x="2081250" y="11391"/>
                  </a:lnTo>
                  <a:lnTo>
                    <a:pt x="2078761" y="6934"/>
                  </a:lnTo>
                  <a:lnTo>
                    <a:pt x="2075307" y="2984"/>
                  </a:lnTo>
                  <a:lnTo>
                    <a:pt x="2070849" y="495"/>
                  </a:lnTo>
                  <a:lnTo>
                    <a:pt x="2065401" y="0"/>
                  </a:lnTo>
                  <a:lnTo>
                    <a:pt x="16344" y="0"/>
                  </a:lnTo>
                </a:path>
                <a:path w="2082800" h="796925">
                  <a:moveTo>
                    <a:pt x="2029244" y="350685"/>
                  </a:moveTo>
                  <a:lnTo>
                    <a:pt x="2066886" y="335330"/>
                  </a:lnTo>
                  <a:lnTo>
                    <a:pt x="2081250" y="308089"/>
                  </a:lnTo>
                  <a:lnTo>
                    <a:pt x="2082241" y="297688"/>
                  </a:lnTo>
                </a:path>
                <a:path w="2082800" h="796925">
                  <a:moveTo>
                    <a:pt x="0" y="297688"/>
                  </a:moveTo>
                  <a:lnTo>
                    <a:pt x="15354" y="335330"/>
                  </a:lnTo>
                  <a:lnTo>
                    <a:pt x="52501" y="350685"/>
                  </a:lnTo>
                  <a:lnTo>
                    <a:pt x="2029244" y="350685"/>
                  </a:lnTo>
                </a:path>
                <a:path w="2082800" h="796925">
                  <a:moveTo>
                    <a:pt x="0" y="743445"/>
                  </a:moveTo>
                  <a:lnTo>
                    <a:pt x="0" y="462127"/>
                  </a:lnTo>
                </a:path>
                <a:path w="2082800" h="796925">
                  <a:moveTo>
                    <a:pt x="16344" y="445782"/>
                  </a:moveTo>
                  <a:lnTo>
                    <a:pt x="11379" y="446278"/>
                  </a:lnTo>
                  <a:lnTo>
                    <a:pt x="6934" y="448754"/>
                  </a:lnTo>
                  <a:lnTo>
                    <a:pt x="2971" y="452221"/>
                  </a:lnTo>
                  <a:lnTo>
                    <a:pt x="495" y="457174"/>
                  </a:lnTo>
                  <a:lnTo>
                    <a:pt x="0" y="462127"/>
                  </a:lnTo>
                </a:path>
                <a:path w="2082800" h="796925">
                  <a:moveTo>
                    <a:pt x="2082241" y="743445"/>
                  </a:moveTo>
                  <a:lnTo>
                    <a:pt x="2082241" y="462127"/>
                  </a:lnTo>
                  <a:lnTo>
                    <a:pt x="2081250" y="457174"/>
                  </a:lnTo>
                  <a:lnTo>
                    <a:pt x="2078761" y="452221"/>
                  </a:lnTo>
                  <a:lnTo>
                    <a:pt x="2075307" y="448754"/>
                  </a:lnTo>
                  <a:lnTo>
                    <a:pt x="2070849" y="446278"/>
                  </a:lnTo>
                  <a:lnTo>
                    <a:pt x="2065401" y="445782"/>
                  </a:lnTo>
                  <a:lnTo>
                    <a:pt x="16344" y="445782"/>
                  </a:lnTo>
                </a:path>
                <a:path w="2082800" h="796925">
                  <a:moveTo>
                    <a:pt x="2029244" y="796455"/>
                  </a:moveTo>
                  <a:lnTo>
                    <a:pt x="2066886" y="781100"/>
                  </a:lnTo>
                  <a:lnTo>
                    <a:pt x="2081250" y="753859"/>
                  </a:lnTo>
                  <a:lnTo>
                    <a:pt x="2082241" y="743445"/>
                  </a:lnTo>
                </a:path>
                <a:path w="2082800" h="796925">
                  <a:moveTo>
                    <a:pt x="0" y="743445"/>
                  </a:moveTo>
                  <a:lnTo>
                    <a:pt x="15354" y="781100"/>
                  </a:lnTo>
                  <a:lnTo>
                    <a:pt x="52501" y="796455"/>
                  </a:lnTo>
                  <a:lnTo>
                    <a:pt x="2029244" y="796455"/>
                  </a:lnTo>
                </a:path>
              </a:pathLst>
            </a:custGeom>
            <a:ln w="9144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0" name="object 310"/>
          <p:cNvSpPr/>
          <p:nvPr/>
        </p:nvSpPr>
        <p:spPr>
          <a:xfrm>
            <a:off x="9809683" y="2627744"/>
            <a:ext cx="2082800" cy="351790"/>
          </a:xfrm>
          <a:custGeom>
            <a:avLst/>
            <a:gdLst/>
            <a:ahLst/>
            <a:cxnLst/>
            <a:rect l="l" t="t" r="r" b="b"/>
            <a:pathLst>
              <a:path w="2082800" h="351789">
                <a:moveTo>
                  <a:pt x="0" y="298157"/>
                </a:moveTo>
                <a:lnTo>
                  <a:pt x="0" y="16840"/>
                </a:lnTo>
              </a:path>
              <a:path w="2082800" h="351789">
                <a:moveTo>
                  <a:pt x="16840" y="0"/>
                </a:moveTo>
                <a:lnTo>
                  <a:pt x="11379" y="990"/>
                </a:lnTo>
                <a:lnTo>
                  <a:pt x="6934" y="3467"/>
                </a:lnTo>
                <a:lnTo>
                  <a:pt x="2971" y="6934"/>
                </a:lnTo>
                <a:lnTo>
                  <a:pt x="495" y="11887"/>
                </a:lnTo>
                <a:lnTo>
                  <a:pt x="0" y="16840"/>
                </a:lnTo>
              </a:path>
              <a:path w="2082800" h="351789">
                <a:moveTo>
                  <a:pt x="2082241" y="298157"/>
                </a:moveTo>
                <a:lnTo>
                  <a:pt x="2082241" y="16840"/>
                </a:lnTo>
                <a:lnTo>
                  <a:pt x="2081250" y="11887"/>
                </a:lnTo>
                <a:lnTo>
                  <a:pt x="2079256" y="6934"/>
                </a:lnTo>
                <a:lnTo>
                  <a:pt x="2075307" y="3467"/>
                </a:lnTo>
                <a:lnTo>
                  <a:pt x="2070849" y="990"/>
                </a:lnTo>
                <a:lnTo>
                  <a:pt x="2065401" y="0"/>
                </a:lnTo>
                <a:lnTo>
                  <a:pt x="16840" y="0"/>
                </a:lnTo>
              </a:path>
              <a:path w="2082800" h="351789">
                <a:moveTo>
                  <a:pt x="2029244" y="351167"/>
                </a:moveTo>
                <a:lnTo>
                  <a:pt x="2066886" y="335318"/>
                </a:lnTo>
                <a:lnTo>
                  <a:pt x="2081250" y="308571"/>
                </a:lnTo>
                <a:lnTo>
                  <a:pt x="2082241" y="298157"/>
                </a:lnTo>
              </a:path>
              <a:path w="2082800" h="351789">
                <a:moveTo>
                  <a:pt x="0" y="298157"/>
                </a:moveTo>
                <a:lnTo>
                  <a:pt x="15354" y="335318"/>
                </a:lnTo>
                <a:lnTo>
                  <a:pt x="52997" y="351167"/>
                </a:lnTo>
                <a:lnTo>
                  <a:pt x="2029244" y="351167"/>
                </a:lnTo>
              </a:path>
            </a:pathLst>
          </a:custGeom>
          <a:ln w="9144">
            <a:solidFill>
              <a:srgbClr val="4444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171240" y="1349375"/>
            <a:ext cx="1778635" cy="0"/>
          </a:xfrm>
          <a:custGeom>
            <a:avLst/>
            <a:gdLst/>
            <a:ahLst/>
            <a:cxnLst/>
            <a:rect l="l" t="t" r="r" b="b"/>
            <a:pathLst>
              <a:path w="1778634">
                <a:moveTo>
                  <a:pt x="0" y="0"/>
                </a:moveTo>
                <a:lnTo>
                  <a:pt x="177813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2" name="object 312"/>
          <p:cNvGrpSpPr/>
          <p:nvPr/>
        </p:nvGrpSpPr>
        <p:grpSpPr>
          <a:xfrm>
            <a:off x="9804615" y="4908106"/>
            <a:ext cx="642620" cy="624205"/>
            <a:chOff x="4750015" y="4908105"/>
            <a:chExt cx="642620" cy="624205"/>
          </a:xfrm>
        </p:grpSpPr>
        <p:sp>
          <p:nvSpPr>
            <p:cNvPr id="313" name="object 313"/>
            <p:cNvSpPr/>
            <p:nvPr/>
          </p:nvSpPr>
          <p:spPr>
            <a:xfrm>
              <a:off x="5010658" y="4936819"/>
              <a:ext cx="78105" cy="590550"/>
            </a:xfrm>
            <a:custGeom>
              <a:avLst/>
              <a:gdLst/>
              <a:ahLst/>
              <a:cxnLst/>
              <a:rect l="l" t="t" r="r" b="b"/>
              <a:pathLst>
                <a:path w="78104" h="590550">
                  <a:moveTo>
                    <a:pt x="77762" y="0"/>
                  </a:moveTo>
                  <a:lnTo>
                    <a:pt x="0" y="0"/>
                  </a:lnTo>
                  <a:lnTo>
                    <a:pt x="0" y="590410"/>
                  </a:lnTo>
                  <a:lnTo>
                    <a:pt x="77762" y="590410"/>
                  </a:lnTo>
                  <a:lnTo>
                    <a:pt x="77762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996789" y="4936819"/>
              <a:ext cx="13970" cy="590550"/>
            </a:xfrm>
            <a:custGeom>
              <a:avLst/>
              <a:gdLst/>
              <a:ahLst/>
              <a:cxnLst/>
              <a:rect l="l" t="t" r="r" b="b"/>
              <a:pathLst>
                <a:path w="13970" h="590550">
                  <a:moveTo>
                    <a:pt x="13868" y="0"/>
                  </a:moveTo>
                  <a:lnTo>
                    <a:pt x="0" y="0"/>
                  </a:lnTo>
                  <a:lnTo>
                    <a:pt x="0" y="590410"/>
                  </a:lnTo>
                  <a:lnTo>
                    <a:pt x="13868" y="590410"/>
                  </a:lnTo>
                  <a:lnTo>
                    <a:pt x="13868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918532" y="4936819"/>
              <a:ext cx="78740" cy="590550"/>
            </a:xfrm>
            <a:custGeom>
              <a:avLst/>
              <a:gdLst/>
              <a:ahLst/>
              <a:cxnLst/>
              <a:rect l="l" t="t" r="r" b="b"/>
              <a:pathLst>
                <a:path w="78739" h="590550">
                  <a:moveTo>
                    <a:pt x="78257" y="0"/>
                  </a:moveTo>
                  <a:lnTo>
                    <a:pt x="0" y="0"/>
                  </a:lnTo>
                  <a:lnTo>
                    <a:pt x="0" y="590410"/>
                  </a:lnTo>
                  <a:lnTo>
                    <a:pt x="78257" y="590410"/>
                  </a:lnTo>
                  <a:lnTo>
                    <a:pt x="78257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754587" y="5095328"/>
              <a:ext cx="637540" cy="432434"/>
            </a:xfrm>
            <a:custGeom>
              <a:avLst/>
              <a:gdLst/>
              <a:ahLst/>
              <a:cxnLst/>
              <a:rect l="l" t="t" r="r" b="b"/>
              <a:pathLst>
                <a:path w="637539" h="432435">
                  <a:moveTo>
                    <a:pt x="0" y="313016"/>
                  </a:moveTo>
                  <a:lnTo>
                    <a:pt x="637451" y="313016"/>
                  </a:lnTo>
                </a:path>
                <a:path w="637539" h="432435">
                  <a:moveTo>
                    <a:pt x="0" y="215950"/>
                  </a:moveTo>
                  <a:lnTo>
                    <a:pt x="637451" y="215950"/>
                  </a:lnTo>
                </a:path>
                <a:path w="637539" h="432435">
                  <a:moveTo>
                    <a:pt x="0" y="133730"/>
                  </a:moveTo>
                  <a:lnTo>
                    <a:pt x="637451" y="133730"/>
                  </a:lnTo>
                </a:path>
                <a:path w="637539" h="432435">
                  <a:moveTo>
                    <a:pt x="0" y="62903"/>
                  </a:moveTo>
                  <a:lnTo>
                    <a:pt x="637451" y="62903"/>
                  </a:lnTo>
                </a:path>
                <a:path w="637539" h="432435">
                  <a:moveTo>
                    <a:pt x="0" y="0"/>
                  </a:moveTo>
                  <a:lnTo>
                    <a:pt x="637451" y="0"/>
                  </a:lnTo>
                </a:path>
                <a:path w="637539" h="432435">
                  <a:moveTo>
                    <a:pt x="0" y="431901"/>
                  </a:moveTo>
                  <a:lnTo>
                    <a:pt x="637451" y="431901"/>
                  </a:lnTo>
                </a:path>
              </a:pathLst>
            </a:custGeom>
            <a:ln w="9144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763490" y="4908105"/>
              <a:ext cx="156210" cy="87630"/>
            </a:xfrm>
            <a:custGeom>
              <a:avLst/>
              <a:gdLst/>
              <a:ahLst/>
              <a:cxnLst/>
              <a:rect l="l" t="t" r="r" b="b"/>
              <a:pathLst>
                <a:path w="156210" h="87629">
                  <a:moveTo>
                    <a:pt x="0" y="0"/>
                  </a:moveTo>
                  <a:lnTo>
                    <a:pt x="0" y="87172"/>
                  </a:lnTo>
                  <a:lnTo>
                    <a:pt x="156032" y="435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754587" y="5039359"/>
              <a:ext cx="637540" cy="488315"/>
            </a:xfrm>
            <a:custGeom>
              <a:avLst/>
              <a:gdLst/>
              <a:ahLst/>
              <a:cxnLst/>
              <a:rect l="l" t="t" r="r" b="b"/>
              <a:pathLst>
                <a:path w="637539" h="488314">
                  <a:moveTo>
                    <a:pt x="0" y="0"/>
                  </a:moveTo>
                  <a:lnTo>
                    <a:pt x="637451" y="0"/>
                  </a:lnTo>
                </a:path>
                <a:path w="637539" h="488314">
                  <a:moveTo>
                    <a:pt x="0" y="487870"/>
                  </a:moveTo>
                  <a:lnTo>
                    <a:pt x="0" y="0"/>
                  </a:lnTo>
                  <a:lnTo>
                    <a:pt x="0" y="487870"/>
                  </a:lnTo>
                  <a:close/>
                </a:path>
              </a:pathLst>
            </a:custGeom>
            <a:ln w="9144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9" name="object 319"/>
          <p:cNvGrpSpPr/>
          <p:nvPr/>
        </p:nvGrpSpPr>
        <p:grpSpPr>
          <a:xfrm>
            <a:off x="9444648" y="4904524"/>
            <a:ext cx="412115" cy="76200"/>
            <a:chOff x="4390047" y="4904524"/>
            <a:chExt cx="412115" cy="76200"/>
          </a:xfrm>
        </p:grpSpPr>
        <p:sp>
          <p:nvSpPr>
            <p:cNvPr id="320" name="object 320"/>
            <p:cNvSpPr/>
            <p:nvPr/>
          </p:nvSpPr>
          <p:spPr>
            <a:xfrm>
              <a:off x="4390047" y="4947234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454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1" name="object 3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68177" y="4904524"/>
              <a:ext cx="193890" cy="75996"/>
            </a:xfrm>
            <a:prstGeom prst="rect">
              <a:avLst/>
            </a:prstGeom>
          </p:spPr>
        </p:pic>
        <p:sp>
          <p:nvSpPr>
            <p:cNvPr id="322" name="object 322"/>
            <p:cNvSpPr/>
            <p:nvPr/>
          </p:nvSpPr>
          <p:spPr>
            <a:xfrm>
              <a:off x="4687709" y="4946243"/>
              <a:ext cx="114300" cy="11430"/>
            </a:xfrm>
            <a:custGeom>
              <a:avLst/>
              <a:gdLst/>
              <a:ahLst/>
              <a:cxnLst/>
              <a:rect l="l" t="t" r="r" b="b"/>
              <a:pathLst>
                <a:path w="114300" h="11429">
                  <a:moveTo>
                    <a:pt x="113931" y="0"/>
                  </a:moveTo>
                  <a:lnTo>
                    <a:pt x="0" y="0"/>
                  </a:lnTo>
                  <a:lnTo>
                    <a:pt x="0" y="10896"/>
                  </a:lnTo>
                  <a:lnTo>
                    <a:pt x="113931" y="10896"/>
                  </a:lnTo>
                  <a:lnTo>
                    <a:pt x="1139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3" name="object 323"/>
          <p:cNvGrpSpPr/>
          <p:nvPr/>
        </p:nvGrpSpPr>
        <p:grpSpPr>
          <a:xfrm>
            <a:off x="9972637" y="4935829"/>
            <a:ext cx="171450" cy="591820"/>
            <a:chOff x="4918037" y="4935829"/>
            <a:chExt cx="171450" cy="591820"/>
          </a:xfrm>
        </p:grpSpPr>
        <p:sp>
          <p:nvSpPr>
            <p:cNvPr id="324" name="object 324"/>
            <p:cNvSpPr/>
            <p:nvPr/>
          </p:nvSpPr>
          <p:spPr>
            <a:xfrm>
              <a:off x="4918037" y="4936820"/>
              <a:ext cx="3175" cy="590550"/>
            </a:xfrm>
            <a:custGeom>
              <a:avLst/>
              <a:gdLst/>
              <a:ahLst/>
              <a:cxnLst/>
              <a:rect l="l" t="t" r="r" b="b"/>
              <a:pathLst>
                <a:path w="3175" h="590550">
                  <a:moveTo>
                    <a:pt x="2959" y="521563"/>
                  </a:moveTo>
                  <a:lnTo>
                    <a:pt x="0" y="521563"/>
                  </a:lnTo>
                  <a:lnTo>
                    <a:pt x="0" y="590410"/>
                  </a:lnTo>
                  <a:lnTo>
                    <a:pt x="2959" y="590410"/>
                  </a:lnTo>
                  <a:lnTo>
                    <a:pt x="2959" y="521563"/>
                  </a:lnTo>
                  <a:close/>
                </a:path>
                <a:path w="3175" h="590550">
                  <a:moveTo>
                    <a:pt x="2959" y="417055"/>
                  </a:moveTo>
                  <a:lnTo>
                    <a:pt x="0" y="417055"/>
                  </a:lnTo>
                  <a:lnTo>
                    <a:pt x="0" y="486892"/>
                  </a:lnTo>
                  <a:lnTo>
                    <a:pt x="2959" y="486892"/>
                  </a:lnTo>
                  <a:lnTo>
                    <a:pt x="2959" y="417055"/>
                  </a:lnTo>
                  <a:close/>
                </a:path>
                <a:path w="3175" h="590550">
                  <a:moveTo>
                    <a:pt x="2959" y="312547"/>
                  </a:moveTo>
                  <a:lnTo>
                    <a:pt x="0" y="312547"/>
                  </a:lnTo>
                  <a:lnTo>
                    <a:pt x="0" y="382384"/>
                  </a:lnTo>
                  <a:lnTo>
                    <a:pt x="2959" y="382384"/>
                  </a:lnTo>
                  <a:lnTo>
                    <a:pt x="2959" y="312547"/>
                  </a:lnTo>
                  <a:close/>
                </a:path>
                <a:path w="3175" h="590550">
                  <a:moveTo>
                    <a:pt x="2959" y="208521"/>
                  </a:moveTo>
                  <a:lnTo>
                    <a:pt x="0" y="208521"/>
                  </a:lnTo>
                  <a:lnTo>
                    <a:pt x="0" y="277876"/>
                  </a:lnTo>
                  <a:lnTo>
                    <a:pt x="2959" y="277876"/>
                  </a:lnTo>
                  <a:lnTo>
                    <a:pt x="2959" y="208521"/>
                  </a:lnTo>
                  <a:close/>
                </a:path>
                <a:path w="3175" h="590550">
                  <a:moveTo>
                    <a:pt x="2959" y="104025"/>
                  </a:moveTo>
                  <a:lnTo>
                    <a:pt x="0" y="104025"/>
                  </a:lnTo>
                  <a:lnTo>
                    <a:pt x="0" y="173367"/>
                  </a:lnTo>
                  <a:lnTo>
                    <a:pt x="2959" y="173367"/>
                  </a:lnTo>
                  <a:lnTo>
                    <a:pt x="2959" y="104025"/>
                  </a:lnTo>
                  <a:close/>
                </a:path>
                <a:path w="3175" h="590550">
                  <a:moveTo>
                    <a:pt x="2959" y="0"/>
                  </a:moveTo>
                  <a:lnTo>
                    <a:pt x="0" y="0"/>
                  </a:lnTo>
                  <a:lnTo>
                    <a:pt x="0" y="69354"/>
                  </a:lnTo>
                  <a:lnTo>
                    <a:pt x="2959" y="6935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918037" y="493682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2959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919523" y="4935829"/>
              <a:ext cx="77470" cy="591820"/>
            </a:xfrm>
            <a:custGeom>
              <a:avLst/>
              <a:gdLst/>
              <a:ahLst/>
              <a:cxnLst/>
              <a:rect l="l" t="t" r="r" b="b"/>
              <a:pathLst>
                <a:path w="77470" h="591820">
                  <a:moveTo>
                    <a:pt x="77266" y="522554"/>
                  </a:moveTo>
                  <a:lnTo>
                    <a:pt x="74295" y="522554"/>
                  </a:lnTo>
                  <a:lnTo>
                    <a:pt x="74295" y="591400"/>
                  </a:lnTo>
                  <a:lnTo>
                    <a:pt x="77266" y="591400"/>
                  </a:lnTo>
                  <a:lnTo>
                    <a:pt x="77266" y="522554"/>
                  </a:lnTo>
                  <a:close/>
                </a:path>
                <a:path w="77470" h="591820">
                  <a:moveTo>
                    <a:pt x="77266" y="418045"/>
                  </a:moveTo>
                  <a:lnTo>
                    <a:pt x="74295" y="418045"/>
                  </a:lnTo>
                  <a:lnTo>
                    <a:pt x="74295" y="487883"/>
                  </a:lnTo>
                  <a:lnTo>
                    <a:pt x="77266" y="487883"/>
                  </a:lnTo>
                  <a:lnTo>
                    <a:pt x="77266" y="418045"/>
                  </a:lnTo>
                  <a:close/>
                </a:path>
                <a:path w="77470" h="591820">
                  <a:moveTo>
                    <a:pt x="77266" y="313537"/>
                  </a:moveTo>
                  <a:lnTo>
                    <a:pt x="74295" y="313537"/>
                  </a:lnTo>
                  <a:lnTo>
                    <a:pt x="74295" y="383374"/>
                  </a:lnTo>
                  <a:lnTo>
                    <a:pt x="77266" y="383374"/>
                  </a:lnTo>
                  <a:lnTo>
                    <a:pt x="77266" y="313537"/>
                  </a:lnTo>
                  <a:close/>
                </a:path>
                <a:path w="77470" h="591820">
                  <a:moveTo>
                    <a:pt x="77266" y="209511"/>
                  </a:moveTo>
                  <a:lnTo>
                    <a:pt x="74295" y="209511"/>
                  </a:lnTo>
                  <a:lnTo>
                    <a:pt x="74295" y="278866"/>
                  </a:lnTo>
                  <a:lnTo>
                    <a:pt x="77266" y="278866"/>
                  </a:lnTo>
                  <a:lnTo>
                    <a:pt x="77266" y="209511"/>
                  </a:lnTo>
                  <a:close/>
                </a:path>
                <a:path w="77470" h="591820">
                  <a:moveTo>
                    <a:pt x="77266" y="105016"/>
                  </a:moveTo>
                  <a:lnTo>
                    <a:pt x="74295" y="105016"/>
                  </a:lnTo>
                  <a:lnTo>
                    <a:pt x="74295" y="174358"/>
                  </a:lnTo>
                  <a:lnTo>
                    <a:pt x="77266" y="174358"/>
                  </a:lnTo>
                  <a:lnTo>
                    <a:pt x="77266" y="105016"/>
                  </a:lnTo>
                  <a:close/>
                </a:path>
                <a:path w="77470" h="591820">
                  <a:moveTo>
                    <a:pt x="77266" y="990"/>
                  </a:moveTo>
                  <a:lnTo>
                    <a:pt x="75780" y="990"/>
                  </a:lnTo>
                  <a:lnTo>
                    <a:pt x="75780" y="0"/>
                  </a:lnTo>
                  <a:lnTo>
                    <a:pt x="0" y="0"/>
                  </a:lnTo>
                  <a:lnTo>
                    <a:pt x="0" y="2489"/>
                  </a:lnTo>
                  <a:lnTo>
                    <a:pt x="74295" y="2489"/>
                  </a:lnTo>
                  <a:lnTo>
                    <a:pt x="74295" y="70345"/>
                  </a:lnTo>
                  <a:lnTo>
                    <a:pt x="77266" y="70345"/>
                  </a:lnTo>
                  <a:lnTo>
                    <a:pt x="77266" y="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993817" y="552723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97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010163" y="4936820"/>
              <a:ext cx="3175" cy="590550"/>
            </a:xfrm>
            <a:custGeom>
              <a:avLst/>
              <a:gdLst/>
              <a:ahLst/>
              <a:cxnLst/>
              <a:rect l="l" t="t" r="r" b="b"/>
              <a:pathLst>
                <a:path w="3175" h="590550">
                  <a:moveTo>
                    <a:pt x="2959" y="521563"/>
                  </a:moveTo>
                  <a:lnTo>
                    <a:pt x="0" y="521563"/>
                  </a:lnTo>
                  <a:lnTo>
                    <a:pt x="0" y="590410"/>
                  </a:lnTo>
                  <a:lnTo>
                    <a:pt x="2959" y="590410"/>
                  </a:lnTo>
                  <a:lnTo>
                    <a:pt x="2959" y="521563"/>
                  </a:lnTo>
                  <a:close/>
                </a:path>
                <a:path w="3175" h="590550">
                  <a:moveTo>
                    <a:pt x="2959" y="417055"/>
                  </a:moveTo>
                  <a:lnTo>
                    <a:pt x="0" y="417055"/>
                  </a:lnTo>
                  <a:lnTo>
                    <a:pt x="0" y="486892"/>
                  </a:lnTo>
                  <a:lnTo>
                    <a:pt x="2959" y="486892"/>
                  </a:lnTo>
                  <a:lnTo>
                    <a:pt x="2959" y="417055"/>
                  </a:lnTo>
                  <a:close/>
                </a:path>
                <a:path w="3175" h="590550">
                  <a:moveTo>
                    <a:pt x="2959" y="312547"/>
                  </a:moveTo>
                  <a:lnTo>
                    <a:pt x="0" y="312547"/>
                  </a:lnTo>
                  <a:lnTo>
                    <a:pt x="0" y="382384"/>
                  </a:lnTo>
                  <a:lnTo>
                    <a:pt x="2959" y="382384"/>
                  </a:lnTo>
                  <a:lnTo>
                    <a:pt x="2959" y="312547"/>
                  </a:lnTo>
                  <a:close/>
                </a:path>
                <a:path w="3175" h="590550">
                  <a:moveTo>
                    <a:pt x="2959" y="208521"/>
                  </a:moveTo>
                  <a:lnTo>
                    <a:pt x="0" y="208521"/>
                  </a:lnTo>
                  <a:lnTo>
                    <a:pt x="0" y="277876"/>
                  </a:lnTo>
                  <a:lnTo>
                    <a:pt x="2959" y="277876"/>
                  </a:lnTo>
                  <a:lnTo>
                    <a:pt x="2959" y="208521"/>
                  </a:lnTo>
                  <a:close/>
                </a:path>
                <a:path w="3175" h="590550">
                  <a:moveTo>
                    <a:pt x="2959" y="104025"/>
                  </a:moveTo>
                  <a:lnTo>
                    <a:pt x="0" y="104025"/>
                  </a:lnTo>
                  <a:lnTo>
                    <a:pt x="0" y="173367"/>
                  </a:lnTo>
                  <a:lnTo>
                    <a:pt x="2959" y="173367"/>
                  </a:lnTo>
                  <a:lnTo>
                    <a:pt x="2959" y="104025"/>
                  </a:lnTo>
                  <a:close/>
                </a:path>
                <a:path w="3175" h="590550">
                  <a:moveTo>
                    <a:pt x="2959" y="0"/>
                  </a:moveTo>
                  <a:lnTo>
                    <a:pt x="0" y="0"/>
                  </a:lnTo>
                  <a:lnTo>
                    <a:pt x="0" y="69354"/>
                  </a:lnTo>
                  <a:lnTo>
                    <a:pt x="2959" y="6935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010162" y="493682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2959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011648" y="4935829"/>
              <a:ext cx="77470" cy="591820"/>
            </a:xfrm>
            <a:custGeom>
              <a:avLst/>
              <a:gdLst/>
              <a:ahLst/>
              <a:cxnLst/>
              <a:rect l="l" t="t" r="r" b="b"/>
              <a:pathLst>
                <a:path w="77470" h="591820">
                  <a:moveTo>
                    <a:pt x="77266" y="522554"/>
                  </a:moveTo>
                  <a:lnTo>
                    <a:pt x="74295" y="522554"/>
                  </a:lnTo>
                  <a:lnTo>
                    <a:pt x="74295" y="591400"/>
                  </a:lnTo>
                  <a:lnTo>
                    <a:pt x="77266" y="591400"/>
                  </a:lnTo>
                  <a:lnTo>
                    <a:pt x="77266" y="522554"/>
                  </a:lnTo>
                  <a:close/>
                </a:path>
                <a:path w="77470" h="591820">
                  <a:moveTo>
                    <a:pt x="77266" y="418045"/>
                  </a:moveTo>
                  <a:lnTo>
                    <a:pt x="74295" y="418045"/>
                  </a:lnTo>
                  <a:lnTo>
                    <a:pt x="74295" y="487883"/>
                  </a:lnTo>
                  <a:lnTo>
                    <a:pt x="77266" y="487883"/>
                  </a:lnTo>
                  <a:lnTo>
                    <a:pt x="77266" y="418045"/>
                  </a:lnTo>
                  <a:close/>
                </a:path>
                <a:path w="77470" h="591820">
                  <a:moveTo>
                    <a:pt x="77266" y="313537"/>
                  </a:moveTo>
                  <a:lnTo>
                    <a:pt x="74295" y="313537"/>
                  </a:lnTo>
                  <a:lnTo>
                    <a:pt x="74295" y="383374"/>
                  </a:lnTo>
                  <a:lnTo>
                    <a:pt x="77266" y="383374"/>
                  </a:lnTo>
                  <a:lnTo>
                    <a:pt x="77266" y="313537"/>
                  </a:lnTo>
                  <a:close/>
                </a:path>
                <a:path w="77470" h="591820">
                  <a:moveTo>
                    <a:pt x="77266" y="209511"/>
                  </a:moveTo>
                  <a:lnTo>
                    <a:pt x="74295" y="209511"/>
                  </a:lnTo>
                  <a:lnTo>
                    <a:pt x="74295" y="278866"/>
                  </a:lnTo>
                  <a:lnTo>
                    <a:pt x="77266" y="278866"/>
                  </a:lnTo>
                  <a:lnTo>
                    <a:pt x="77266" y="209511"/>
                  </a:lnTo>
                  <a:close/>
                </a:path>
                <a:path w="77470" h="591820">
                  <a:moveTo>
                    <a:pt x="77266" y="105016"/>
                  </a:moveTo>
                  <a:lnTo>
                    <a:pt x="74295" y="105016"/>
                  </a:lnTo>
                  <a:lnTo>
                    <a:pt x="74295" y="174358"/>
                  </a:lnTo>
                  <a:lnTo>
                    <a:pt x="77266" y="174358"/>
                  </a:lnTo>
                  <a:lnTo>
                    <a:pt x="77266" y="105016"/>
                  </a:lnTo>
                  <a:close/>
                </a:path>
                <a:path w="77470" h="591820">
                  <a:moveTo>
                    <a:pt x="77266" y="990"/>
                  </a:moveTo>
                  <a:lnTo>
                    <a:pt x="75780" y="990"/>
                  </a:lnTo>
                  <a:lnTo>
                    <a:pt x="75780" y="0"/>
                  </a:lnTo>
                  <a:lnTo>
                    <a:pt x="0" y="0"/>
                  </a:lnTo>
                  <a:lnTo>
                    <a:pt x="0" y="2489"/>
                  </a:lnTo>
                  <a:lnTo>
                    <a:pt x="74295" y="2489"/>
                  </a:lnTo>
                  <a:lnTo>
                    <a:pt x="74295" y="70345"/>
                  </a:lnTo>
                  <a:lnTo>
                    <a:pt x="77266" y="70345"/>
                  </a:lnTo>
                  <a:lnTo>
                    <a:pt x="77266" y="9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085943" y="552723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971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2" name="object 332"/>
          <p:cNvSpPr/>
          <p:nvPr/>
        </p:nvSpPr>
        <p:spPr>
          <a:xfrm>
            <a:off x="9890417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9961245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0023640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0079621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0257929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0176205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0446639" y="5039360"/>
            <a:ext cx="0" cy="488315"/>
          </a:xfrm>
          <a:custGeom>
            <a:avLst/>
            <a:gdLst/>
            <a:ahLst/>
            <a:cxnLst/>
            <a:rect l="l" t="t" r="r" b="b"/>
            <a:pathLst>
              <a:path h="488314">
                <a:moveTo>
                  <a:pt x="0" y="487870"/>
                </a:moveTo>
                <a:lnTo>
                  <a:pt x="0" y="0"/>
                </a:lnTo>
              </a:path>
            </a:pathLst>
          </a:custGeom>
          <a:ln w="9144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9" name="object 3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143021" y="4908105"/>
            <a:ext cx="220891" cy="87172"/>
          </a:xfrm>
          <a:prstGeom prst="rect">
            <a:avLst/>
          </a:prstGeom>
        </p:spPr>
      </p:pic>
      <p:grpSp>
        <p:nvGrpSpPr>
          <p:cNvPr id="340" name="object 340"/>
          <p:cNvGrpSpPr/>
          <p:nvPr/>
        </p:nvGrpSpPr>
        <p:grpSpPr>
          <a:xfrm>
            <a:off x="10397605" y="4903533"/>
            <a:ext cx="272415" cy="76200"/>
            <a:chOff x="5343004" y="4903533"/>
            <a:chExt cx="272415" cy="76200"/>
          </a:xfrm>
        </p:grpSpPr>
        <p:sp>
          <p:nvSpPr>
            <p:cNvPr id="341" name="object 341"/>
            <p:cNvSpPr/>
            <p:nvPr/>
          </p:nvSpPr>
          <p:spPr>
            <a:xfrm>
              <a:off x="5343004" y="4917516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5" h="57785">
                  <a:moveTo>
                    <a:pt x="28714" y="0"/>
                  </a:moveTo>
                  <a:lnTo>
                    <a:pt x="28714" y="57442"/>
                  </a:lnTo>
                </a:path>
                <a:path w="57785" h="57785">
                  <a:moveTo>
                    <a:pt x="0" y="28727"/>
                  </a:moveTo>
                  <a:lnTo>
                    <a:pt x="57442" y="28727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2" name="object 3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21134" y="4903533"/>
              <a:ext cx="193890" cy="75996"/>
            </a:xfrm>
            <a:prstGeom prst="rect">
              <a:avLst/>
            </a:prstGeom>
          </p:spPr>
        </p:pic>
      </p:grpSp>
      <p:pic>
        <p:nvPicPr>
          <p:cNvPr id="343" name="object 3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77770" y="4572293"/>
            <a:ext cx="80035" cy="163449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992932" y="4746637"/>
            <a:ext cx="80035" cy="163448"/>
          </a:xfrm>
          <a:prstGeom prst="rect">
            <a:avLst/>
          </a:prstGeom>
        </p:spPr>
      </p:pic>
      <p:sp>
        <p:nvSpPr>
          <p:cNvPr id="345" name="object 345"/>
          <p:cNvSpPr/>
          <p:nvPr/>
        </p:nvSpPr>
        <p:spPr>
          <a:xfrm>
            <a:off x="9521418" y="4668380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695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6" name="object 346"/>
          <p:cNvGrpSpPr/>
          <p:nvPr/>
        </p:nvGrpSpPr>
        <p:grpSpPr>
          <a:xfrm>
            <a:off x="9659988" y="4625670"/>
            <a:ext cx="693420" cy="76200"/>
            <a:chOff x="4605388" y="4625670"/>
            <a:chExt cx="693420" cy="76200"/>
          </a:xfrm>
        </p:grpSpPr>
        <p:pic>
          <p:nvPicPr>
            <p:cNvPr id="347" name="object 3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05388" y="4625670"/>
              <a:ext cx="288988" cy="76009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15052" y="4625670"/>
              <a:ext cx="383476" cy="76009"/>
            </a:xfrm>
            <a:prstGeom prst="rect">
              <a:avLst/>
            </a:prstGeom>
          </p:spPr>
        </p:pic>
      </p:grpSp>
      <p:pic>
        <p:nvPicPr>
          <p:cNvPr id="349" name="object 34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423246" y="4625671"/>
            <a:ext cx="311277" cy="93725"/>
          </a:xfrm>
          <a:prstGeom prst="rect">
            <a:avLst/>
          </a:prstGeom>
        </p:spPr>
      </p:pic>
      <p:sp>
        <p:nvSpPr>
          <p:cNvPr id="350" name="object 350"/>
          <p:cNvSpPr/>
          <p:nvPr/>
        </p:nvSpPr>
        <p:spPr>
          <a:xfrm>
            <a:off x="9065248" y="5371707"/>
            <a:ext cx="374015" cy="22225"/>
          </a:xfrm>
          <a:custGeom>
            <a:avLst/>
            <a:gdLst/>
            <a:ahLst/>
            <a:cxnLst/>
            <a:rect l="l" t="t" r="r" b="b"/>
            <a:pathLst>
              <a:path w="374014" h="22225">
                <a:moveTo>
                  <a:pt x="373951" y="0"/>
                </a:moveTo>
                <a:lnTo>
                  <a:pt x="0" y="0"/>
                </a:lnTo>
                <a:lnTo>
                  <a:pt x="0" y="21793"/>
                </a:lnTo>
                <a:lnTo>
                  <a:pt x="373951" y="21793"/>
                </a:lnTo>
                <a:lnTo>
                  <a:pt x="373951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1" name="object 351"/>
          <p:cNvGrpSpPr/>
          <p:nvPr/>
        </p:nvGrpSpPr>
        <p:grpSpPr>
          <a:xfrm>
            <a:off x="8291589" y="5341493"/>
            <a:ext cx="779145" cy="83185"/>
            <a:chOff x="3236988" y="5341492"/>
            <a:chExt cx="779145" cy="83185"/>
          </a:xfrm>
        </p:grpSpPr>
        <p:sp>
          <p:nvSpPr>
            <p:cNvPr id="352" name="object 352"/>
            <p:cNvSpPr/>
            <p:nvPr/>
          </p:nvSpPr>
          <p:spPr>
            <a:xfrm>
              <a:off x="3237979" y="5384583"/>
              <a:ext cx="711835" cy="40005"/>
            </a:xfrm>
            <a:custGeom>
              <a:avLst/>
              <a:gdLst/>
              <a:ahLst/>
              <a:cxnLst/>
              <a:rect l="l" t="t" r="r" b="b"/>
              <a:pathLst>
                <a:path w="711835" h="40004">
                  <a:moveTo>
                    <a:pt x="83197" y="28232"/>
                  </a:moveTo>
                  <a:lnTo>
                    <a:pt x="65379" y="27736"/>
                  </a:lnTo>
                  <a:lnTo>
                    <a:pt x="26746" y="16827"/>
                  </a:lnTo>
                  <a:lnTo>
                    <a:pt x="10401" y="0"/>
                  </a:lnTo>
                  <a:lnTo>
                    <a:pt x="0" y="3467"/>
                  </a:lnTo>
                  <a:lnTo>
                    <a:pt x="36652" y="32677"/>
                  </a:lnTo>
                  <a:lnTo>
                    <a:pt x="82702" y="39611"/>
                  </a:lnTo>
                  <a:lnTo>
                    <a:pt x="83172" y="28244"/>
                  </a:lnTo>
                  <a:close/>
                </a:path>
                <a:path w="711835" h="40004">
                  <a:moveTo>
                    <a:pt x="711746" y="38620"/>
                  </a:moveTo>
                  <a:lnTo>
                    <a:pt x="711250" y="27736"/>
                  </a:lnTo>
                  <a:lnTo>
                    <a:pt x="83197" y="28232"/>
                  </a:lnTo>
                  <a:lnTo>
                    <a:pt x="82715" y="39611"/>
                  </a:lnTo>
                  <a:lnTo>
                    <a:pt x="711746" y="3862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3" name="object 3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49230" y="5341988"/>
              <a:ext cx="66865" cy="81216"/>
            </a:xfrm>
            <a:prstGeom prst="rect">
              <a:avLst/>
            </a:prstGeom>
          </p:spPr>
        </p:pic>
        <p:sp>
          <p:nvSpPr>
            <p:cNvPr id="354" name="object 354"/>
            <p:cNvSpPr/>
            <p:nvPr/>
          </p:nvSpPr>
          <p:spPr>
            <a:xfrm>
              <a:off x="3236988" y="5341492"/>
              <a:ext cx="713105" cy="46990"/>
            </a:xfrm>
            <a:custGeom>
              <a:avLst/>
              <a:gdLst/>
              <a:ahLst/>
              <a:cxnLst/>
              <a:rect l="l" t="t" r="r" b="b"/>
              <a:pathLst>
                <a:path w="713104" h="46989">
                  <a:moveTo>
                    <a:pt x="83693" y="0"/>
                  </a:moveTo>
                  <a:lnTo>
                    <a:pt x="65862" y="495"/>
                  </a:lnTo>
                  <a:lnTo>
                    <a:pt x="51015" y="2971"/>
                  </a:lnTo>
                  <a:lnTo>
                    <a:pt x="37642" y="6426"/>
                  </a:lnTo>
                  <a:lnTo>
                    <a:pt x="22275" y="13360"/>
                  </a:lnTo>
                  <a:lnTo>
                    <a:pt x="0" y="40614"/>
                  </a:lnTo>
                  <a:lnTo>
                    <a:pt x="5689" y="41109"/>
                  </a:lnTo>
                  <a:lnTo>
                    <a:pt x="0" y="41592"/>
                  </a:lnTo>
                  <a:lnTo>
                    <a:pt x="990" y="46558"/>
                  </a:lnTo>
                  <a:lnTo>
                    <a:pt x="9893" y="41465"/>
                  </a:lnTo>
                  <a:lnTo>
                    <a:pt x="990" y="46558"/>
                  </a:lnTo>
                  <a:lnTo>
                    <a:pt x="11391" y="43091"/>
                  </a:lnTo>
                  <a:lnTo>
                    <a:pt x="11391" y="41592"/>
                  </a:lnTo>
                  <a:lnTo>
                    <a:pt x="11391" y="40614"/>
                  </a:lnTo>
                  <a:lnTo>
                    <a:pt x="11391" y="39128"/>
                  </a:lnTo>
                  <a:lnTo>
                    <a:pt x="12877" y="35166"/>
                  </a:lnTo>
                  <a:lnTo>
                    <a:pt x="53987" y="13855"/>
                  </a:lnTo>
                  <a:lnTo>
                    <a:pt x="66370" y="11874"/>
                  </a:lnTo>
                  <a:lnTo>
                    <a:pt x="83693" y="0"/>
                  </a:lnTo>
                  <a:close/>
                </a:path>
                <a:path w="713104" h="46989">
                  <a:moveTo>
                    <a:pt x="712736" y="495"/>
                  </a:moveTo>
                  <a:lnTo>
                    <a:pt x="83705" y="0"/>
                  </a:lnTo>
                  <a:lnTo>
                    <a:pt x="66370" y="11874"/>
                  </a:lnTo>
                  <a:lnTo>
                    <a:pt x="84188" y="10896"/>
                  </a:lnTo>
                  <a:lnTo>
                    <a:pt x="712241" y="11874"/>
                  </a:lnTo>
                  <a:lnTo>
                    <a:pt x="712736" y="495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5" name="object 355"/>
          <p:cNvSpPr/>
          <p:nvPr/>
        </p:nvSpPr>
        <p:spPr>
          <a:xfrm>
            <a:off x="9431770" y="5346434"/>
            <a:ext cx="130175" cy="73025"/>
          </a:xfrm>
          <a:custGeom>
            <a:avLst/>
            <a:gdLst/>
            <a:ahLst/>
            <a:cxnLst/>
            <a:rect l="l" t="t" r="r" b="b"/>
            <a:pathLst>
              <a:path w="130175" h="73025">
                <a:moveTo>
                  <a:pt x="0" y="0"/>
                </a:moveTo>
                <a:lnTo>
                  <a:pt x="0" y="72821"/>
                </a:lnTo>
                <a:lnTo>
                  <a:pt x="129768" y="36169"/>
                </a:lnTo>
                <a:lnTo>
                  <a:pt x="0" y="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6" name="object 35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864155" y="7256819"/>
            <a:ext cx="113906" cy="444779"/>
          </a:xfrm>
          <a:prstGeom prst="rect">
            <a:avLst/>
          </a:prstGeom>
        </p:spPr>
      </p:pic>
      <p:grpSp>
        <p:nvGrpSpPr>
          <p:cNvPr id="357" name="object 357"/>
          <p:cNvGrpSpPr/>
          <p:nvPr/>
        </p:nvGrpSpPr>
        <p:grpSpPr>
          <a:xfrm>
            <a:off x="9415425" y="4174070"/>
            <a:ext cx="172085" cy="163830"/>
            <a:chOff x="4360824" y="4174070"/>
            <a:chExt cx="172085" cy="163830"/>
          </a:xfrm>
        </p:grpSpPr>
        <p:pic>
          <p:nvPicPr>
            <p:cNvPr id="358" name="object 3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60824" y="4174070"/>
              <a:ext cx="80035" cy="163436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4475734" y="4270159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>
                  <a:moveTo>
                    <a:pt x="0" y="0"/>
                  </a:moveTo>
                  <a:lnTo>
                    <a:pt x="5694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0" name="object 36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668890" y="4227449"/>
            <a:ext cx="206286" cy="76009"/>
          </a:xfrm>
          <a:prstGeom prst="rect">
            <a:avLst/>
          </a:prstGeom>
        </p:spPr>
      </p:pic>
      <p:pic>
        <p:nvPicPr>
          <p:cNvPr id="361" name="object 36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519416" y="4313250"/>
            <a:ext cx="80022" cy="163436"/>
          </a:xfrm>
          <a:prstGeom prst="rect">
            <a:avLst/>
          </a:prstGeom>
        </p:spPr>
      </p:pic>
      <p:sp>
        <p:nvSpPr>
          <p:cNvPr id="362" name="object 362"/>
          <p:cNvSpPr/>
          <p:nvPr/>
        </p:nvSpPr>
        <p:spPr>
          <a:xfrm>
            <a:off x="7662557" y="4409338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>
                <a:moveTo>
                  <a:pt x="0" y="0"/>
                </a:moveTo>
                <a:lnTo>
                  <a:pt x="5695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3" name="object 3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801127" y="4366629"/>
            <a:ext cx="177546" cy="76009"/>
          </a:xfrm>
          <a:prstGeom prst="rect">
            <a:avLst/>
          </a:prstGeom>
        </p:spPr>
      </p:pic>
      <p:sp>
        <p:nvSpPr>
          <p:cNvPr id="364" name="object 364"/>
          <p:cNvSpPr/>
          <p:nvPr/>
        </p:nvSpPr>
        <p:spPr>
          <a:xfrm>
            <a:off x="8866136" y="4226573"/>
            <a:ext cx="495934" cy="73025"/>
          </a:xfrm>
          <a:custGeom>
            <a:avLst/>
            <a:gdLst/>
            <a:ahLst/>
            <a:cxnLst/>
            <a:rect l="l" t="t" r="r" b="b"/>
            <a:pathLst>
              <a:path w="495935" h="73025">
                <a:moveTo>
                  <a:pt x="495795" y="25260"/>
                </a:moveTo>
                <a:lnTo>
                  <a:pt x="129768" y="25260"/>
                </a:lnTo>
                <a:lnTo>
                  <a:pt x="129768" y="0"/>
                </a:lnTo>
                <a:lnTo>
                  <a:pt x="0" y="36156"/>
                </a:lnTo>
                <a:lnTo>
                  <a:pt x="129768" y="72809"/>
                </a:lnTo>
                <a:lnTo>
                  <a:pt x="129768" y="47053"/>
                </a:lnTo>
                <a:lnTo>
                  <a:pt x="495795" y="47053"/>
                </a:lnTo>
                <a:lnTo>
                  <a:pt x="495795" y="25260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8007781" y="4376154"/>
            <a:ext cx="496570" cy="73025"/>
          </a:xfrm>
          <a:custGeom>
            <a:avLst/>
            <a:gdLst/>
            <a:ahLst/>
            <a:cxnLst/>
            <a:rect l="l" t="t" r="r" b="b"/>
            <a:pathLst>
              <a:path w="496570" h="73025">
                <a:moveTo>
                  <a:pt x="496290" y="36156"/>
                </a:moveTo>
                <a:lnTo>
                  <a:pt x="366522" y="0"/>
                </a:lnTo>
                <a:lnTo>
                  <a:pt x="366522" y="25260"/>
                </a:lnTo>
                <a:lnTo>
                  <a:pt x="0" y="25260"/>
                </a:lnTo>
                <a:lnTo>
                  <a:pt x="0" y="47053"/>
                </a:lnTo>
                <a:lnTo>
                  <a:pt x="366522" y="47053"/>
                </a:lnTo>
                <a:lnTo>
                  <a:pt x="366522" y="72809"/>
                </a:lnTo>
                <a:lnTo>
                  <a:pt x="496290" y="36156"/>
                </a:lnTo>
                <a:close/>
              </a:path>
            </a:pathLst>
          </a:custGeom>
          <a:solidFill>
            <a:srgbClr val="44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6" name="object 366"/>
          <p:cNvGrpSpPr/>
          <p:nvPr/>
        </p:nvGrpSpPr>
        <p:grpSpPr>
          <a:xfrm>
            <a:off x="9957728" y="2710714"/>
            <a:ext cx="207645" cy="172085"/>
            <a:chOff x="4903127" y="2710713"/>
            <a:chExt cx="207645" cy="172085"/>
          </a:xfrm>
        </p:grpSpPr>
        <p:pic>
          <p:nvPicPr>
            <p:cNvPr id="367" name="object 36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03127" y="2758262"/>
              <a:ext cx="142633" cy="123926"/>
            </a:xfrm>
            <a:prstGeom prst="rect">
              <a:avLst/>
            </a:prstGeom>
          </p:spPr>
        </p:pic>
        <p:sp>
          <p:nvSpPr>
            <p:cNvPr id="368" name="object 368"/>
            <p:cNvSpPr/>
            <p:nvPr/>
          </p:nvSpPr>
          <p:spPr>
            <a:xfrm>
              <a:off x="5089347" y="2710713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48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078958" y="2737967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28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089347" y="2771140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089347" y="2771140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068811" y="2726372"/>
              <a:ext cx="40005" cy="42545"/>
            </a:xfrm>
            <a:custGeom>
              <a:avLst/>
              <a:gdLst/>
              <a:ahLst/>
              <a:cxnLst/>
              <a:rect l="l" t="t" r="r" b="b"/>
              <a:pathLst>
                <a:path w="40004" h="42544">
                  <a:moveTo>
                    <a:pt x="18072" y="11595"/>
                  </a:moveTo>
                  <a:lnTo>
                    <a:pt x="32435" y="21983"/>
                  </a:lnTo>
                  <a:lnTo>
                    <a:pt x="18554" y="32385"/>
                  </a:lnTo>
                </a:path>
                <a:path w="40004" h="42544">
                  <a:moveTo>
                    <a:pt x="39852" y="42341"/>
                  </a:moveTo>
                  <a:lnTo>
                    <a:pt x="0" y="42341"/>
                  </a:lnTo>
                  <a:lnTo>
                    <a:pt x="0" y="0"/>
                  </a:lnTo>
                  <a:lnTo>
                    <a:pt x="39852" y="0"/>
                  </a:lnTo>
                  <a:lnTo>
                    <a:pt x="39852" y="423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3" name="object 373"/>
          <p:cNvGrpSpPr/>
          <p:nvPr/>
        </p:nvGrpSpPr>
        <p:grpSpPr>
          <a:xfrm>
            <a:off x="9957728" y="3240939"/>
            <a:ext cx="207645" cy="172085"/>
            <a:chOff x="4903127" y="3240938"/>
            <a:chExt cx="207645" cy="172085"/>
          </a:xfrm>
        </p:grpSpPr>
        <p:pic>
          <p:nvPicPr>
            <p:cNvPr id="374" name="object 37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903127" y="3288487"/>
              <a:ext cx="142633" cy="123926"/>
            </a:xfrm>
            <a:prstGeom prst="rect">
              <a:avLst/>
            </a:prstGeom>
          </p:spPr>
        </p:pic>
        <p:sp>
          <p:nvSpPr>
            <p:cNvPr id="375" name="object 375"/>
            <p:cNvSpPr/>
            <p:nvPr/>
          </p:nvSpPr>
          <p:spPr>
            <a:xfrm>
              <a:off x="5089347" y="3240938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48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078958" y="3268192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28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089347" y="3301365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089347" y="3301365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068811" y="3256597"/>
              <a:ext cx="40005" cy="42545"/>
            </a:xfrm>
            <a:custGeom>
              <a:avLst/>
              <a:gdLst/>
              <a:ahLst/>
              <a:cxnLst/>
              <a:rect l="l" t="t" r="r" b="b"/>
              <a:pathLst>
                <a:path w="40004" h="42545">
                  <a:moveTo>
                    <a:pt x="18072" y="11595"/>
                  </a:moveTo>
                  <a:lnTo>
                    <a:pt x="32435" y="21983"/>
                  </a:lnTo>
                  <a:lnTo>
                    <a:pt x="18554" y="32385"/>
                  </a:lnTo>
                </a:path>
                <a:path w="40004" h="42545">
                  <a:moveTo>
                    <a:pt x="39852" y="42341"/>
                  </a:moveTo>
                  <a:lnTo>
                    <a:pt x="0" y="42341"/>
                  </a:lnTo>
                  <a:lnTo>
                    <a:pt x="0" y="0"/>
                  </a:lnTo>
                  <a:lnTo>
                    <a:pt x="39852" y="0"/>
                  </a:lnTo>
                  <a:lnTo>
                    <a:pt x="39852" y="423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0" name="object 380"/>
          <p:cNvGrpSpPr/>
          <p:nvPr/>
        </p:nvGrpSpPr>
        <p:grpSpPr>
          <a:xfrm>
            <a:off x="9957728" y="3698304"/>
            <a:ext cx="207645" cy="172085"/>
            <a:chOff x="4903127" y="3698303"/>
            <a:chExt cx="207645" cy="172085"/>
          </a:xfrm>
        </p:grpSpPr>
        <p:pic>
          <p:nvPicPr>
            <p:cNvPr id="381" name="object 38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03127" y="3745852"/>
              <a:ext cx="142633" cy="123926"/>
            </a:xfrm>
            <a:prstGeom prst="rect">
              <a:avLst/>
            </a:prstGeom>
          </p:spPr>
        </p:pic>
        <p:sp>
          <p:nvSpPr>
            <p:cNvPr id="382" name="object 382"/>
            <p:cNvSpPr/>
            <p:nvPr/>
          </p:nvSpPr>
          <p:spPr>
            <a:xfrm>
              <a:off x="5089347" y="3698303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0"/>
                  </a:moveTo>
                  <a:lnTo>
                    <a:pt x="0" y="148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078958" y="3725544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29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089347" y="375872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089347" y="375872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3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068811" y="3713949"/>
              <a:ext cx="40005" cy="42545"/>
            </a:xfrm>
            <a:custGeom>
              <a:avLst/>
              <a:gdLst/>
              <a:ahLst/>
              <a:cxnLst/>
              <a:rect l="l" t="t" r="r" b="b"/>
              <a:pathLst>
                <a:path w="40004" h="42545">
                  <a:moveTo>
                    <a:pt x="18072" y="11595"/>
                  </a:moveTo>
                  <a:lnTo>
                    <a:pt x="32435" y="21996"/>
                  </a:lnTo>
                  <a:lnTo>
                    <a:pt x="18554" y="32397"/>
                  </a:lnTo>
                </a:path>
                <a:path w="40004" h="42545">
                  <a:moveTo>
                    <a:pt x="39852" y="42341"/>
                  </a:moveTo>
                  <a:lnTo>
                    <a:pt x="0" y="42341"/>
                  </a:lnTo>
                  <a:lnTo>
                    <a:pt x="0" y="0"/>
                  </a:lnTo>
                  <a:lnTo>
                    <a:pt x="39852" y="0"/>
                  </a:lnTo>
                  <a:lnTo>
                    <a:pt x="39852" y="423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7" name="object 387"/>
          <p:cNvSpPr/>
          <p:nvPr/>
        </p:nvSpPr>
        <p:spPr>
          <a:xfrm>
            <a:off x="10874045" y="2828188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66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874045" y="3358413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66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0874058" y="3815778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666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 txBox="1"/>
          <p:nvPr/>
        </p:nvSpPr>
        <p:spPr>
          <a:xfrm>
            <a:off x="10255554" y="1040186"/>
            <a:ext cx="1692910" cy="983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 marR="65405" indent="25400">
              <a:lnSpc>
                <a:spcPct val="128200"/>
              </a:lnSpc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-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b="1" spc="35" dirty="0">
                <a:solidFill>
                  <a:srgbClr val="171514"/>
                </a:solidFill>
                <a:latin typeface="Arial"/>
                <a:cs typeface="Arial"/>
              </a:rPr>
              <a:t>mg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endParaRPr sz="650">
              <a:latin typeface="Microsoft Sans Serif"/>
              <a:cs typeface="Microsoft Sans Serif"/>
            </a:endParaRPr>
          </a:p>
          <a:p>
            <a:pPr marL="37465">
              <a:spcBef>
                <a:spcPts val="77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400">
              <a:latin typeface="Microsoft Sans Serif"/>
              <a:cs typeface="Microsoft Sans Serif"/>
            </a:endParaRPr>
          </a:p>
          <a:p>
            <a:pPr marL="37465" marR="50165">
              <a:lnSpc>
                <a:spcPct val="120000"/>
              </a:lnSpc>
              <a:spcBef>
                <a:spcPts val="20"/>
              </a:spcBef>
            </a:pP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Sólo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solicitud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coordinación.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Basado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5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ambiente,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frío.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Probado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aire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libre </a:t>
            </a:r>
            <a:r>
              <a:rPr sz="5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5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550">
              <a:latin typeface="Microsoft Sans Serif"/>
              <a:cs typeface="Microsoft Sans Serif"/>
            </a:endParaRPr>
          </a:p>
          <a:p>
            <a:pPr marL="12700"/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5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curva</a:t>
            </a:r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20" dirty="0">
                <a:solidFill>
                  <a:srgbClr val="171514"/>
                </a:solidFill>
                <a:latin typeface="Arial"/>
                <a:cs typeface="Arial"/>
              </a:rPr>
              <a:t>mostrada</a:t>
            </a:r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-10" dirty="0">
                <a:solidFill>
                  <a:srgbClr val="171514"/>
                </a:solidFill>
                <a:latin typeface="Arial"/>
                <a:cs typeface="Arial"/>
              </a:rPr>
              <a:t>es</a:t>
            </a:r>
            <a:r>
              <a:rPr sz="5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20" dirty="0">
                <a:solidFill>
                  <a:srgbClr val="171514"/>
                </a:solidFill>
                <a:latin typeface="Arial"/>
                <a:cs typeface="Arial"/>
              </a:rPr>
              <a:t>para    </a:t>
            </a:r>
            <a:r>
              <a:rPr sz="500" b="1" spc="1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-10" dirty="0">
                <a:solidFill>
                  <a:srgbClr val="171514"/>
                </a:solidFill>
                <a:latin typeface="Arial"/>
                <a:cs typeface="Arial"/>
              </a:rPr>
              <a:t>=</a:t>
            </a:r>
            <a:r>
              <a:rPr sz="5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800</a:t>
            </a:r>
            <a:r>
              <a:rPr sz="5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amperios</a:t>
            </a:r>
            <a:r>
              <a:rPr sz="5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20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5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480</a:t>
            </a:r>
            <a:r>
              <a:rPr sz="5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-10" dirty="0">
                <a:solidFill>
                  <a:srgbClr val="171514"/>
                </a:solidFill>
                <a:latin typeface="Arial"/>
                <a:cs typeface="Arial"/>
              </a:rPr>
              <a:t>V</a:t>
            </a:r>
            <a:endParaRPr sz="500">
              <a:latin typeface="Arial"/>
              <a:cs typeface="Arial"/>
            </a:endParaRPr>
          </a:p>
          <a:p>
            <a:pPr marL="456565">
              <a:spcBef>
                <a:spcPts val="450"/>
              </a:spcBef>
            </a:pPr>
            <a:r>
              <a:rPr sz="350" b="1" dirty="0">
                <a:solidFill>
                  <a:srgbClr val="171514"/>
                </a:solidFill>
                <a:latin typeface="Arial"/>
                <a:cs typeface="Arial"/>
              </a:rPr>
              <a:t>Calificaciones</a:t>
            </a:r>
            <a:r>
              <a:rPr sz="3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5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3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350" b="1" spc="10" dirty="0">
                <a:solidFill>
                  <a:srgbClr val="171514"/>
                </a:solidFill>
                <a:latin typeface="Arial"/>
                <a:cs typeface="Arial"/>
              </a:rPr>
              <a:t>interrupción</a:t>
            </a:r>
            <a:endParaRPr sz="350">
              <a:latin typeface="Arial"/>
              <a:cs typeface="Arial"/>
            </a:endParaRPr>
          </a:p>
        </p:txBody>
      </p:sp>
      <p:sp>
        <p:nvSpPr>
          <p:cNvPr id="402" name="object 40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27</a:t>
            </a:fld>
            <a:endParaRPr spc="15" dirty="0"/>
          </a:p>
        </p:txBody>
      </p:sp>
      <p:sp>
        <p:nvSpPr>
          <p:cNvPr id="391" name="object 391"/>
          <p:cNvSpPr txBox="1"/>
          <p:nvPr/>
        </p:nvSpPr>
        <p:spPr>
          <a:xfrm>
            <a:off x="10122359" y="2656956"/>
            <a:ext cx="93345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Bef>
                <a:spcPts val="110"/>
              </a:spcBef>
            </a:pPr>
            <a:r>
              <a:rPr sz="450" i="1" baseline="18518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i="1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10694773" y="2642085"/>
            <a:ext cx="278765" cy="28003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8255" algn="ctr">
              <a:spcBef>
                <a:spcPts val="285"/>
              </a:spcBef>
            </a:pPr>
            <a:r>
              <a:rPr sz="450" i="1" spc="-7" baseline="9259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=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800A</a:t>
            </a:r>
            <a:endParaRPr sz="250">
              <a:latin typeface="Microsoft Sans Serif"/>
              <a:cs typeface="Microsoft Sans Serif"/>
            </a:endParaRPr>
          </a:p>
          <a:p>
            <a:pPr marL="5715" algn="ctr">
              <a:spcBef>
                <a:spcPts val="17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300">
              <a:latin typeface="Microsoft Sans Serif"/>
              <a:cs typeface="Microsoft Sans Serif"/>
            </a:endParaRPr>
          </a:p>
          <a:p>
            <a:pPr marL="20320" algn="ctr">
              <a:spcBef>
                <a:spcPts val="12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TM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~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u="dash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" u="dash" spc="-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300">
              <a:latin typeface="Times New Roman"/>
              <a:cs typeface="Times New Roman"/>
            </a:endParaRPr>
          </a:p>
          <a:p>
            <a:pPr algn="ctr">
              <a:spcBef>
                <a:spcPts val="27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9885274" y="2855484"/>
            <a:ext cx="282575" cy="7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98755" algn="l"/>
              </a:tabLst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6250	6500</a:t>
            </a:r>
            <a:endParaRPr sz="200">
              <a:latin typeface="Microsoft Sans Serif"/>
              <a:cs typeface="Microsoft Sans Serif"/>
            </a:endParaRPr>
          </a:p>
          <a:p>
            <a:pPr algn="ctr">
              <a:spcBef>
                <a:spcPts val="9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10122359" y="3187181"/>
            <a:ext cx="93345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Bef>
                <a:spcPts val="110"/>
              </a:spcBef>
            </a:pPr>
            <a:r>
              <a:rPr sz="450" i="1" baseline="18518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i="1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10694773" y="3172310"/>
            <a:ext cx="278765" cy="28003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8255" algn="ctr">
              <a:spcBef>
                <a:spcPts val="285"/>
              </a:spcBef>
            </a:pPr>
            <a:r>
              <a:rPr sz="450" i="1" spc="-7" baseline="9259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=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700A</a:t>
            </a:r>
            <a:endParaRPr sz="250">
              <a:latin typeface="Microsoft Sans Serif"/>
              <a:cs typeface="Microsoft Sans Serif"/>
            </a:endParaRPr>
          </a:p>
          <a:p>
            <a:pPr marL="5715" algn="ctr">
              <a:spcBef>
                <a:spcPts val="17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300">
              <a:latin typeface="Microsoft Sans Serif"/>
              <a:cs typeface="Microsoft Sans Serif"/>
            </a:endParaRPr>
          </a:p>
          <a:p>
            <a:pPr marL="20320" algn="ctr">
              <a:spcBef>
                <a:spcPts val="12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TM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~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u="dash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" u="dash" spc="-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300">
              <a:latin typeface="Times New Roman"/>
              <a:cs typeface="Times New Roman"/>
            </a:endParaRPr>
          </a:p>
          <a:p>
            <a:pPr algn="ctr">
              <a:spcBef>
                <a:spcPts val="27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9885262" y="3385722"/>
            <a:ext cx="282575" cy="7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98755" algn="l"/>
              </a:tabLst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3250	6500</a:t>
            </a:r>
            <a:endParaRPr sz="200">
              <a:latin typeface="Microsoft Sans Serif"/>
              <a:cs typeface="Microsoft Sans Serif"/>
            </a:endParaRPr>
          </a:p>
          <a:p>
            <a:pPr algn="ctr">
              <a:spcBef>
                <a:spcPts val="9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10122359" y="3644546"/>
            <a:ext cx="93345" cy="602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Bef>
                <a:spcPts val="110"/>
              </a:spcBef>
            </a:pPr>
            <a:r>
              <a:rPr sz="450" i="1" baseline="18518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i="1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10694786" y="3629663"/>
            <a:ext cx="278765" cy="28003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8255" algn="ctr">
              <a:spcBef>
                <a:spcPts val="285"/>
              </a:spcBef>
            </a:pPr>
            <a:r>
              <a:rPr sz="450" i="1" spc="-7" baseline="9259" dirty="0">
                <a:solidFill>
                  <a:srgbClr val="171514"/>
                </a:solidFill>
                <a:latin typeface="Trebuchet MS"/>
                <a:cs typeface="Trebuchet MS"/>
              </a:rPr>
              <a:t>I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=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600A</a:t>
            </a:r>
            <a:endParaRPr sz="250">
              <a:latin typeface="Microsoft Sans Serif"/>
              <a:cs typeface="Microsoft Sans Serif"/>
            </a:endParaRPr>
          </a:p>
          <a:p>
            <a:pPr marL="5715" algn="ctr">
              <a:spcBef>
                <a:spcPts val="17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300">
              <a:latin typeface="Microsoft Sans Serif"/>
              <a:cs typeface="Microsoft Sans Serif"/>
            </a:endParaRPr>
          </a:p>
          <a:p>
            <a:pPr marL="20320" algn="ctr">
              <a:spcBef>
                <a:spcPts val="120"/>
              </a:spcBef>
            </a:pP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TM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~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3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u="dash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" u="dash" spc="-20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300">
              <a:latin typeface="Times New Roman"/>
              <a:cs typeface="Times New Roman"/>
            </a:endParaRPr>
          </a:p>
          <a:p>
            <a:pPr algn="ctr">
              <a:spcBef>
                <a:spcPts val="27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9885262" y="3843074"/>
            <a:ext cx="282575" cy="7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98755" algn="l"/>
              </a:tabLst>
            </a:pPr>
            <a:r>
              <a:rPr sz="200" dirty="0">
                <a:solidFill>
                  <a:srgbClr val="171514"/>
                </a:solidFill>
                <a:latin typeface="Microsoft Sans Serif"/>
                <a:cs typeface="Microsoft Sans Serif"/>
              </a:rPr>
              <a:t>2750	5500</a:t>
            </a:r>
            <a:endParaRPr sz="200">
              <a:latin typeface="Microsoft Sans Serif"/>
              <a:cs typeface="Microsoft Sans Serif"/>
            </a:endParaRPr>
          </a:p>
          <a:p>
            <a:pPr algn="ctr">
              <a:spcBef>
                <a:spcPts val="9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0" name="object 400"/>
          <p:cNvSpPr txBox="1"/>
          <p:nvPr/>
        </p:nvSpPr>
        <p:spPr>
          <a:xfrm rot="600000">
            <a:off x="11118680" y="1853947"/>
            <a:ext cx="45618" cy="40396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r>
              <a:rPr sz="250" b="1" spc="25" dirty="0">
                <a:solidFill>
                  <a:srgbClr val="171514"/>
                </a:solidFill>
                <a:latin typeface="Arial"/>
                <a:cs typeface="Arial"/>
              </a:rPr>
              <a:t>I</a:t>
            </a:r>
            <a:endParaRPr sz="250">
              <a:latin typeface="Arial"/>
              <a:cs typeface="Arial"/>
            </a:endParaRPr>
          </a:p>
        </p:txBody>
      </p:sp>
      <p:sp>
        <p:nvSpPr>
          <p:cNvPr id="401" name="object 401"/>
          <p:cNvSpPr txBox="1"/>
          <p:nvPr/>
        </p:nvSpPr>
        <p:spPr>
          <a:xfrm rot="600000">
            <a:off x="11151232" y="1873636"/>
            <a:ext cx="58784" cy="24366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r>
              <a:rPr sz="150" b="1" spc="5" dirty="0">
                <a:solidFill>
                  <a:srgbClr val="171514"/>
                </a:solidFill>
                <a:latin typeface="Arial"/>
                <a:cs typeface="Arial"/>
              </a:rPr>
              <a:t>norte</a:t>
            </a:r>
            <a:endParaRPr sz="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28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059" y="536850"/>
            <a:ext cx="139446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Protección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sobrecarga</a:t>
            </a:r>
            <a:endParaRPr sz="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21" y="486049"/>
            <a:ext cx="406907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superior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muestra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negra muestra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 nominal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banda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gris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ocurrir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40" y="1582059"/>
            <a:ext cx="4251325" cy="221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MG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),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operar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.0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)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indefinidamente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tropezar.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ocurrirá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0,000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(0,25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).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área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gris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6350" indent="-635">
              <a:lnSpc>
                <a:spcPct val="141200"/>
              </a:lnSpc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cuenta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desarrolló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predefinidas,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temperatura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ambiente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°C.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darán como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resultado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111" y="3973469"/>
            <a:ext cx="130746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1150" b="1" spc="-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instantáneo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7814" y="3958229"/>
            <a:ext cx="43122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partes media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instantáneo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(cortocircuito) 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cuenta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despeje,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tarda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abrirse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 disminuye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aumenta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contactos de alta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velocidad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magnético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acumulado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alrededor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 que aumenta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intensidad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acelera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apertura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39" y="5605419"/>
            <a:ext cx="426593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3250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6500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aproximadamente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ocho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capacidad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unidades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6278" y="3709391"/>
            <a:ext cx="119380" cy="735965"/>
            <a:chOff x="3881678" y="3709390"/>
            <a:chExt cx="119380" cy="735965"/>
          </a:xfrm>
        </p:grpSpPr>
        <p:sp>
          <p:nvSpPr>
            <p:cNvPr id="3" name="object 3"/>
            <p:cNvSpPr/>
            <p:nvPr/>
          </p:nvSpPr>
          <p:spPr>
            <a:xfrm>
              <a:off x="3900005" y="4013593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60" h="431800">
                  <a:moveTo>
                    <a:pt x="21983" y="239839"/>
                  </a:moveTo>
                  <a:lnTo>
                    <a:pt x="51362" y="214821"/>
                  </a:lnTo>
                  <a:lnTo>
                    <a:pt x="76317" y="185847"/>
                  </a:lnTo>
                  <a:lnTo>
                    <a:pt x="93256" y="152083"/>
                  </a:lnTo>
                  <a:lnTo>
                    <a:pt x="98590" y="112699"/>
                  </a:lnTo>
                  <a:lnTo>
                    <a:pt x="97485" y="105486"/>
                  </a:lnTo>
                  <a:lnTo>
                    <a:pt x="97485" y="98259"/>
                  </a:lnTo>
                  <a:lnTo>
                    <a:pt x="93598" y="91046"/>
                  </a:lnTo>
                  <a:lnTo>
                    <a:pt x="82326" y="63861"/>
                  </a:lnTo>
                  <a:lnTo>
                    <a:pt x="65487" y="39693"/>
                  </a:lnTo>
                  <a:lnTo>
                    <a:pt x="44800" y="18440"/>
                  </a:lnTo>
                  <a:lnTo>
                    <a:pt x="21983" y="0"/>
                  </a:lnTo>
                </a:path>
                <a:path w="99060" h="431800">
                  <a:moveTo>
                    <a:pt x="0" y="235026"/>
                  </a:moveTo>
                  <a:lnTo>
                    <a:pt x="0" y="4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98950" y="3709390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6746" y="4000271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53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53"/>
                  </a:lnTo>
                  <a:lnTo>
                    <a:pt x="0" y="13322"/>
                  </a:lnTo>
                  <a:lnTo>
                    <a:pt x="0" y="6108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108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83964" y="424121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53"/>
                  </a:lnTo>
                  <a:lnTo>
                    <a:pt x="27216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83964" y="424121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08"/>
                  </a:lnTo>
                  <a:lnTo>
                    <a:pt x="27216" y="14439"/>
                  </a:lnTo>
                  <a:lnTo>
                    <a:pt x="27216" y="21653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684" y="5481663"/>
            <a:ext cx="81191" cy="24439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277987" y="5483949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26"/>
                </a:moveTo>
                <a:lnTo>
                  <a:pt x="29379" y="214810"/>
                </a:lnTo>
                <a:lnTo>
                  <a:pt x="54335" y="185840"/>
                </a:lnTo>
                <a:lnTo>
                  <a:pt x="71278" y="152081"/>
                </a:lnTo>
                <a:lnTo>
                  <a:pt x="76619" y="112699"/>
                </a:lnTo>
                <a:lnTo>
                  <a:pt x="75501" y="105473"/>
                </a:lnTo>
                <a:lnTo>
                  <a:pt x="75501" y="98259"/>
                </a:lnTo>
                <a:lnTo>
                  <a:pt x="71615" y="91033"/>
                </a:lnTo>
                <a:lnTo>
                  <a:pt x="60345" y="63850"/>
                </a:lnTo>
                <a:lnTo>
                  <a:pt x="43508" y="39687"/>
                </a:lnTo>
                <a:lnTo>
                  <a:pt x="22821" y="1843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6615" y="4751058"/>
            <a:ext cx="81178" cy="2444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44534" y="5485320"/>
            <a:ext cx="81178" cy="24439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258746" y="5735421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7514" y="5183112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8998" y="571896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9760" y="5182742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56917" y="4988369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24824" y="572262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55863" y="4449141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509292" y="5183403"/>
            <a:ext cx="32384" cy="321310"/>
            <a:chOff x="3454692" y="5183403"/>
            <a:chExt cx="32384" cy="321310"/>
          </a:xfrm>
        </p:grpSpPr>
        <p:sp>
          <p:nvSpPr>
            <p:cNvPr id="20" name="object 20"/>
            <p:cNvSpPr/>
            <p:nvPr/>
          </p:nvSpPr>
          <p:spPr>
            <a:xfrm>
              <a:off x="3469182" y="5183403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56978" y="5474284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40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40"/>
                  </a:lnTo>
                  <a:lnTo>
                    <a:pt x="0" y="13322"/>
                  </a:lnTo>
                  <a:lnTo>
                    <a:pt x="0" y="6095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095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243659" y="4740021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53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108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42745" y="547062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62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62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75740" y="547062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8506523" y="5712929"/>
            <a:ext cx="32384" cy="32384"/>
            <a:chOff x="3451923" y="5712929"/>
            <a:chExt cx="32384" cy="32384"/>
          </a:xfrm>
        </p:grpSpPr>
        <p:sp>
          <p:nvSpPr>
            <p:cNvPr id="26" name="object 26"/>
            <p:cNvSpPr/>
            <p:nvPr/>
          </p:nvSpPr>
          <p:spPr>
            <a:xfrm>
              <a:off x="3454209" y="571521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66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66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54209" y="571521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66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66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238591" y="4978679"/>
            <a:ext cx="32384" cy="32384"/>
            <a:chOff x="3183991" y="4978679"/>
            <a:chExt cx="32384" cy="32384"/>
          </a:xfrm>
        </p:grpSpPr>
        <p:sp>
          <p:nvSpPr>
            <p:cNvPr id="29" name="object 29"/>
            <p:cNvSpPr/>
            <p:nvPr/>
          </p:nvSpPr>
          <p:spPr>
            <a:xfrm>
              <a:off x="3186277" y="498096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39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40"/>
                  </a:lnTo>
                  <a:lnTo>
                    <a:pt x="27216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6277" y="498096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096"/>
                  </a:lnTo>
                  <a:lnTo>
                    <a:pt x="27216" y="14439"/>
                  </a:lnTo>
                  <a:lnTo>
                    <a:pt x="27216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237689" y="5709272"/>
            <a:ext cx="32384" cy="32384"/>
            <a:chOff x="3183089" y="5709272"/>
            <a:chExt cx="32384" cy="32384"/>
          </a:xfrm>
        </p:grpSpPr>
        <p:sp>
          <p:nvSpPr>
            <p:cNvPr id="32" name="object 32"/>
            <p:cNvSpPr/>
            <p:nvPr/>
          </p:nvSpPr>
          <p:spPr>
            <a:xfrm>
              <a:off x="3185375" y="57115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85375" y="57115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970685" y="5709272"/>
            <a:ext cx="32384" cy="32384"/>
            <a:chOff x="2916085" y="5709272"/>
            <a:chExt cx="32384" cy="32384"/>
          </a:xfrm>
        </p:grpSpPr>
        <p:sp>
          <p:nvSpPr>
            <p:cNvPr id="35" name="object 35"/>
            <p:cNvSpPr/>
            <p:nvPr/>
          </p:nvSpPr>
          <p:spPr>
            <a:xfrm>
              <a:off x="2918371" y="57115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8371" y="57115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04071" y="5484394"/>
            <a:ext cx="81191" cy="244411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9673349" y="5486680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39"/>
                </a:moveTo>
                <a:lnTo>
                  <a:pt x="29388" y="214826"/>
                </a:lnTo>
                <a:lnTo>
                  <a:pt x="54351" y="185851"/>
                </a:lnTo>
                <a:lnTo>
                  <a:pt x="71296" y="152085"/>
                </a:lnTo>
                <a:lnTo>
                  <a:pt x="76631" y="112699"/>
                </a:lnTo>
                <a:lnTo>
                  <a:pt x="75514" y="105486"/>
                </a:lnTo>
                <a:lnTo>
                  <a:pt x="75514" y="98272"/>
                </a:lnTo>
                <a:lnTo>
                  <a:pt x="71640" y="91046"/>
                </a:lnTo>
                <a:lnTo>
                  <a:pt x="60364" y="63866"/>
                </a:lnTo>
                <a:lnTo>
                  <a:pt x="43526" y="39698"/>
                </a:lnTo>
                <a:lnTo>
                  <a:pt x="22834" y="1844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54197" y="5488052"/>
            <a:ext cx="81203" cy="24441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1990" y="4750144"/>
            <a:ext cx="81191" cy="24441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54133" y="5738164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52889" y="5185868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84372" y="5721705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85147" y="5185486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920211" y="5725363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52292" y="4987455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19169" y="5186147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51250" y="4448226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987157" y="5184038"/>
            <a:ext cx="535940" cy="1270"/>
          </a:xfrm>
          <a:custGeom>
            <a:avLst/>
            <a:gdLst/>
            <a:ahLst/>
            <a:cxnLst/>
            <a:rect l="l" t="t" r="r" b="b"/>
            <a:pathLst>
              <a:path w="535939" h="1270">
                <a:moveTo>
                  <a:pt x="0" y="0"/>
                </a:moveTo>
                <a:lnTo>
                  <a:pt x="535838" y="92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639047" y="473910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22"/>
                </a:moveTo>
                <a:lnTo>
                  <a:pt x="27190" y="21653"/>
                </a:lnTo>
                <a:lnTo>
                  <a:pt x="21082" y="27749"/>
                </a:lnTo>
                <a:lnTo>
                  <a:pt x="13868" y="27749"/>
                </a:lnTo>
                <a:lnTo>
                  <a:pt x="5537" y="27749"/>
                </a:lnTo>
                <a:lnTo>
                  <a:pt x="0" y="21653"/>
                </a:lnTo>
                <a:lnTo>
                  <a:pt x="0" y="13322"/>
                </a:lnTo>
                <a:lnTo>
                  <a:pt x="0" y="6095"/>
                </a:lnTo>
                <a:lnTo>
                  <a:pt x="5537" y="0"/>
                </a:lnTo>
                <a:lnTo>
                  <a:pt x="13868" y="0"/>
                </a:lnTo>
                <a:lnTo>
                  <a:pt x="21082" y="0"/>
                </a:lnTo>
                <a:lnTo>
                  <a:pt x="27190" y="6095"/>
                </a:lnTo>
                <a:lnTo>
                  <a:pt x="27190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966" y="5477027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82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82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638132" y="5473369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82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82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71127" y="5473369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94" y="27749"/>
                </a:lnTo>
                <a:lnTo>
                  <a:pt x="13868" y="27749"/>
                </a:lnTo>
                <a:lnTo>
                  <a:pt x="5537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37" y="0"/>
                </a:lnTo>
                <a:lnTo>
                  <a:pt x="13868" y="0"/>
                </a:lnTo>
                <a:lnTo>
                  <a:pt x="21094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633978" y="4977765"/>
            <a:ext cx="32384" cy="32384"/>
            <a:chOff x="4579378" y="4977765"/>
            <a:chExt cx="32384" cy="32384"/>
          </a:xfrm>
        </p:grpSpPr>
        <p:sp>
          <p:nvSpPr>
            <p:cNvPr id="55" name="object 55"/>
            <p:cNvSpPr/>
            <p:nvPr/>
          </p:nvSpPr>
          <p:spPr>
            <a:xfrm>
              <a:off x="4581664" y="498005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108" y="27190"/>
                  </a:lnTo>
                  <a:lnTo>
                    <a:pt x="19977" y="27190"/>
                  </a:lnTo>
                  <a:lnTo>
                    <a:pt x="27190" y="21653"/>
                  </a:lnTo>
                  <a:lnTo>
                    <a:pt x="27190" y="6096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81664" y="498005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190" y="6096"/>
                  </a:lnTo>
                  <a:lnTo>
                    <a:pt x="27190" y="14427"/>
                  </a:lnTo>
                  <a:lnTo>
                    <a:pt x="27190" y="21653"/>
                  </a:lnTo>
                  <a:lnTo>
                    <a:pt x="19977" y="27190"/>
                  </a:lnTo>
                  <a:lnTo>
                    <a:pt x="12776" y="27190"/>
                  </a:lnTo>
                  <a:lnTo>
                    <a:pt x="6108" y="27190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901897" y="5715685"/>
            <a:ext cx="32384" cy="32384"/>
            <a:chOff x="4847297" y="5715685"/>
            <a:chExt cx="32384" cy="32384"/>
          </a:xfrm>
        </p:grpSpPr>
        <p:sp>
          <p:nvSpPr>
            <p:cNvPr id="58" name="object 58"/>
            <p:cNvSpPr/>
            <p:nvPr/>
          </p:nvSpPr>
          <p:spPr>
            <a:xfrm>
              <a:off x="4849583" y="57179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27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40"/>
                  </a:lnTo>
                  <a:lnTo>
                    <a:pt x="27216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49583" y="57179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08"/>
                  </a:lnTo>
                  <a:lnTo>
                    <a:pt x="27216" y="14427"/>
                  </a:lnTo>
                  <a:lnTo>
                    <a:pt x="27216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633064" y="5712015"/>
            <a:ext cx="32384" cy="32384"/>
            <a:chOff x="4578464" y="5712015"/>
            <a:chExt cx="32384" cy="32384"/>
          </a:xfrm>
        </p:grpSpPr>
        <p:sp>
          <p:nvSpPr>
            <p:cNvPr id="61" name="object 61"/>
            <p:cNvSpPr/>
            <p:nvPr/>
          </p:nvSpPr>
          <p:spPr>
            <a:xfrm>
              <a:off x="4580750" y="571430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89" y="27216"/>
                  </a:lnTo>
                  <a:lnTo>
                    <a:pt x="27216" y="21653"/>
                  </a:lnTo>
                  <a:lnTo>
                    <a:pt x="27216" y="6121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80750" y="571430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21"/>
                  </a:lnTo>
                  <a:lnTo>
                    <a:pt x="27216" y="14439"/>
                  </a:lnTo>
                  <a:lnTo>
                    <a:pt x="27216" y="21653"/>
                  </a:lnTo>
                  <a:lnTo>
                    <a:pt x="19989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366072" y="5712015"/>
            <a:ext cx="31750" cy="32384"/>
            <a:chOff x="4311472" y="5712015"/>
            <a:chExt cx="31750" cy="32384"/>
          </a:xfrm>
        </p:grpSpPr>
        <p:sp>
          <p:nvSpPr>
            <p:cNvPr id="64" name="object 64"/>
            <p:cNvSpPr/>
            <p:nvPr/>
          </p:nvSpPr>
          <p:spPr>
            <a:xfrm>
              <a:off x="4313758" y="571430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64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64" y="27216"/>
                  </a:lnTo>
                  <a:lnTo>
                    <a:pt x="27178" y="21653"/>
                  </a:lnTo>
                  <a:lnTo>
                    <a:pt x="27178" y="6121"/>
                  </a:lnTo>
                  <a:lnTo>
                    <a:pt x="19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13758" y="571430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50" y="0"/>
                  </a:lnTo>
                  <a:lnTo>
                    <a:pt x="19964" y="0"/>
                  </a:lnTo>
                  <a:lnTo>
                    <a:pt x="27178" y="6121"/>
                  </a:lnTo>
                  <a:lnTo>
                    <a:pt x="27178" y="14439"/>
                  </a:lnTo>
                  <a:lnTo>
                    <a:pt x="27178" y="21653"/>
                  </a:lnTo>
                  <a:lnTo>
                    <a:pt x="19964" y="27216"/>
                  </a:lnTo>
                  <a:lnTo>
                    <a:pt x="12750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8254162" y="4445215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>
                <a:moveTo>
                  <a:pt x="0" y="0"/>
                </a:moveTo>
                <a:lnTo>
                  <a:pt x="139630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384372" y="5184965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0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858019" y="5778399"/>
            <a:ext cx="124460" cy="123189"/>
          </a:xfrm>
          <a:custGeom>
            <a:avLst/>
            <a:gdLst/>
            <a:ahLst/>
            <a:cxnLst/>
            <a:rect l="l" t="t" r="r" b="b"/>
            <a:pathLst>
              <a:path w="124460" h="123189">
                <a:moveTo>
                  <a:pt x="124371" y="0"/>
                </a:moveTo>
                <a:lnTo>
                  <a:pt x="1524" y="122859"/>
                </a:lnTo>
              </a:path>
              <a:path w="124460" h="123189">
                <a:moveTo>
                  <a:pt x="0" y="0"/>
                </a:moveTo>
                <a:lnTo>
                  <a:pt x="122859" y="12285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957979" y="500099"/>
            <a:ext cx="2185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</a:t>
            </a:r>
            <a:r>
              <a:rPr sz="16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Selectiva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29</a:t>
            </a:fld>
            <a:endParaRPr spc="15" dirty="0"/>
          </a:p>
        </p:txBody>
      </p:sp>
      <p:sp>
        <p:nvSpPr>
          <p:cNvPr id="70" name="object 70"/>
          <p:cNvSpPr txBox="1"/>
          <p:nvPr/>
        </p:nvSpPr>
        <p:spPr>
          <a:xfrm>
            <a:off x="7957979" y="1860268"/>
            <a:ext cx="418719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940">
              <a:lnSpc>
                <a:spcPct val="133300"/>
              </a:lnSpc>
              <a:spcBef>
                <a:spcPts val="100"/>
              </a:spcBef>
            </a:pP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Coordinación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selectiva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más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cercano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falla.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dejando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producido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derivación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"C".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“C”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solamente.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demás circuitos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083449" y="4029240"/>
            <a:ext cx="1066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766327" y="4770285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161044" y="5501678"/>
            <a:ext cx="106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36774" y="1602384"/>
          <a:ext cx="2774948" cy="2896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16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69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879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6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6322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046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65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140"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“A”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731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810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T w="952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31F2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249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</a:pPr>
                      <a:r>
                        <a:rPr sz="70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“B”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51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“C”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084">
                <a:tc rowSpan="2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806"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231F20"/>
                      </a:solidFill>
                      <a:prstDash val="solid"/>
                    </a:lnL>
                    <a:lnR w="381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797834" y="1762214"/>
            <a:ext cx="119380" cy="735965"/>
            <a:chOff x="4743234" y="1762213"/>
            <a:chExt cx="119380" cy="735965"/>
          </a:xfrm>
        </p:grpSpPr>
        <p:sp>
          <p:nvSpPr>
            <p:cNvPr id="4" name="object 4"/>
            <p:cNvSpPr/>
            <p:nvPr/>
          </p:nvSpPr>
          <p:spPr>
            <a:xfrm>
              <a:off x="4761534" y="2066417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60" h="431800">
                  <a:moveTo>
                    <a:pt x="21983" y="239839"/>
                  </a:moveTo>
                  <a:lnTo>
                    <a:pt x="51364" y="214821"/>
                  </a:lnTo>
                  <a:lnTo>
                    <a:pt x="76323" y="185847"/>
                  </a:lnTo>
                  <a:lnTo>
                    <a:pt x="93267" y="152083"/>
                  </a:lnTo>
                  <a:lnTo>
                    <a:pt x="98602" y="112699"/>
                  </a:lnTo>
                  <a:lnTo>
                    <a:pt x="97485" y="105486"/>
                  </a:lnTo>
                  <a:lnTo>
                    <a:pt x="97485" y="98259"/>
                  </a:lnTo>
                  <a:lnTo>
                    <a:pt x="93598" y="91046"/>
                  </a:lnTo>
                  <a:lnTo>
                    <a:pt x="82334" y="63861"/>
                  </a:lnTo>
                  <a:lnTo>
                    <a:pt x="65497" y="39693"/>
                  </a:lnTo>
                  <a:lnTo>
                    <a:pt x="44807" y="18440"/>
                  </a:lnTo>
                  <a:lnTo>
                    <a:pt x="21983" y="0"/>
                  </a:lnTo>
                </a:path>
                <a:path w="99060" h="431800">
                  <a:moveTo>
                    <a:pt x="0" y="235026"/>
                  </a:moveTo>
                  <a:lnTo>
                    <a:pt x="0" y="4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0493" y="1762213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48276" y="2053094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16" y="13322"/>
                  </a:moveTo>
                  <a:lnTo>
                    <a:pt x="27216" y="21653"/>
                  </a:lnTo>
                  <a:lnTo>
                    <a:pt x="21107" y="27749"/>
                  </a:lnTo>
                  <a:lnTo>
                    <a:pt x="13881" y="27749"/>
                  </a:lnTo>
                  <a:lnTo>
                    <a:pt x="5562" y="27749"/>
                  </a:lnTo>
                  <a:lnTo>
                    <a:pt x="0" y="21653"/>
                  </a:lnTo>
                  <a:lnTo>
                    <a:pt x="0" y="13322"/>
                  </a:lnTo>
                  <a:lnTo>
                    <a:pt x="0" y="6108"/>
                  </a:lnTo>
                  <a:lnTo>
                    <a:pt x="5562" y="0"/>
                  </a:lnTo>
                  <a:lnTo>
                    <a:pt x="13881" y="0"/>
                  </a:lnTo>
                  <a:lnTo>
                    <a:pt x="21107" y="0"/>
                  </a:lnTo>
                  <a:lnTo>
                    <a:pt x="27216" y="6108"/>
                  </a:lnTo>
                  <a:lnTo>
                    <a:pt x="27216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45520" y="229403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19977" y="0"/>
                  </a:moveTo>
                  <a:lnTo>
                    <a:pt x="6096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40"/>
                  </a:lnTo>
                  <a:lnTo>
                    <a:pt x="6096" y="27203"/>
                  </a:lnTo>
                  <a:lnTo>
                    <a:pt x="19977" y="27203"/>
                  </a:lnTo>
                  <a:lnTo>
                    <a:pt x="27203" y="21640"/>
                  </a:lnTo>
                  <a:lnTo>
                    <a:pt x="27203" y="6108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45520" y="229403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0" y="14439"/>
                  </a:moveTo>
                  <a:lnTo>
                    <a:pt x="0" y="6108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203" y="6108"/>
                  </a:lnTo>
                  <a:lnTo>
                    <a:pt x="27203" y="14439"/>
                  </a:lnTo>
                  <a:lnTo>
                    <a:pt x="27203" y="21640"/>
                  </a:lnTo>
                  <a:lnTo>
                    <a:pt x="19977" y="27203"/>
                  </a:lnTo>
                  <a:lnTo>
                    <a:pt x="12763" y="27203"/>
                  </a:lnTo>
                  <a:lnTo>
                    <a:pt x="6096" y="27203"/>
                  </a:lnTo>
                  <a:lnTo>
                    <a:pt x="0" y="21640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5614" y="3537217"/>
            <a:ext cx="81191" cy="24441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0534892" y="3539503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39"/>
                </a:moveTo>
                <a:lnTo>
                  <a:pt x="29381" y="214828"/>
                </a:lnTo>
                <a:lnTo>
                  <a:pt x="54340" y="185858"/>
                </a:lnTo>
                <a:lnTo>
                  <a:pt x="71283" y="152096"/>
                </a:lnTo>
                <a:lnTo>
                  <a:pt x="76619" y="112712"/>
                </a:lnTo>
                <a:lnTo>
                  <a:pt x="75501" y="105498"/>
                </a:lnTo>
                <a:lnTo>
                  <a:pt x="75501" y="98285"/>
                </a:lnTo>
                <a:lnTo>
                  <a:pt x="71628" y="91058"/>
                </a:lnTo>
                <a:lnTo>
                  <a:pt x="60355" y="63879"/>
                </a:lnTo>
                <a:lnTo>
                  <a:pt x="43514" y="39709"/>
                </a:lnTo>
                <a:lnTo>
                  <a:pt x="22823" y="18449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11179" y="3540887"/>
            <a:ext cx="81178" cy="24441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33520" y="2802967"/>
            <a:ext cx="81191" cy="24441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0515650" y="3791000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2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14419" y="3238678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5902" y="3774528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46690" y="3238309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7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781753" y="3778199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513821" y="3040278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80699" y="3238970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498302" y="2501049"/>
            <a:ext cx="32384" cy="321310"/>
            <a:chOff x="5443702" y="2501049"/>
            <a:chExt cx="32384" cy="321310"/>
          </a:xfrm>
        </p:grpSpPr>
        <p:sp>
          <p:nvSpPr>
            <p:cNvPr id="21" name="object 21"/>
            <p:cNvSpPr/>
            <p:nvPr/>
          </p:nvSpPr>
          <p:spPr>
            <a:xfrm>
              <a:off x="5458193" y="2501049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45988" y="2791917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190" y="13334"/>
                  </a:moveTo>
                  <a:lnTo>
                    <a:pt x="27190" y="21666"/>
                  </a:lnTo>
                  <a:lnTo>
                    <a:pt x="21082" y="27762"/>
                  </a:lnTo>
                  <a:lnTo>
                    <a:pt x="13868" y="27762"/>
                  </a:lnTo>
                  <a:lnTo>
                    <a:pt x="5524" y="27762"/>
                  </a:lnTo>
                  <a:lnTo>
                    <a:pt x="0" y="21666"/>
                  </a:lnTo>
                  <a:lnTo>
                    <a:pt x="0" y="13334"/>
                  </a:lnTo>
                  <a:lnTo>
                    <a:pt x="0" y="6108"/>
                  </a:lnTo>
                  <a:lnTo>
                    <a:pt x="5524" y="0"/>
                  </a:lnTo>
                  <a:lnTo>
                    <a:pt x="13868" y="0"/>
                  </a:lnTo>
                  <a:lnTo>
                    <a:pt x="21082" y="0"/>
                  </a:lnTo>
                  <a:lnTo>
                    <a:pt x="27190" y="6108"/>
                  </a:lnTo>
                  <a:lnTo>
                    <a:pt x="27190" y="1333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0768496" y="3529863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03" y="13309"/>
                </a:moveTo>
                <a:lnTo>
                  <a:pt x="27203" y="21628"/>
                </a:lnTo>
                <a:lnTo>
                  <a:pt x="21094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28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203" y="6096"/>
                </a:lnTo>
                <a:lnTo>
                  <a:pt x="27203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499662" y="3526180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03" y="13322"/>
                </a:moveTo>
                <a:lnTo>
                  <a:pt x="27203" y="21666"/>
                </a:lnTo>
                <a:lnTo>
                  <a:pt x="21094" y="27762"/>
                </a:lnTo>
                <a:lnTo>
                  <a:pt x="13868" y="27762"/>
                </a:lnTo>
                <a:lnTo>
                  <a:pt x="5549" y="27762"/>
                </a:lnTo>
                <a:lnTo>
                  <a:pt x="0" y="21666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203" y="6108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32657" y="3526180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03" y="13322"/>
                </a:moveTo>
                <a:lnTo>
                  <a:pt x="27203" y="21666"/>
                </a:lnTo>
                <a:lnTo>
                  <a:pt x="21094" y="27762"/>
                </a:lnTo>
                <a:lnTo>
                  <a:pt x="13868" y="27762"/>
                </a:lnTo>
                <a:lnTo>
                  <a:pt x="5549" y="27762"/>
                </a:lnTo>
                <a:lnTo>
                  <a:pt x="0" y="21666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203" y="6108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0495508" y="3030588"/>
            <a:ext cx="32384" cy="32384"/>
            <a:chOff x="5440908" y="3030588"/>
            <a:chExt cx="32384" cy="32384"/>
          </a:xfrm>
        </p:grpSpPr>
        <p:sp>
          <p:nvSpPr>
            <p:cNvPr id="27" name="object 27"/>
            <p:cNvSpPr/>
            <p:nvPr/>
          </p:nvSpPr>
          <p:spPr>
            <a:xfrm>
              <a:off x="5443194" y="303287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19977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03"/>
                  </a:lnTo>
                  <a:lnTo>
                    <a:pt x="19977" y="27203"/>
                  </a:lnTo>
                  <a:lnTo>
                    <a:pt x="27203" y="21653"/>
                  </a:lnTo>
                  <a:lnTo>
                    <a:pt x="27203" y="6108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43194" y="303287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0" y="14439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203" y="6108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77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763427" y="3768496"/>
            <a:ext cx="32384" cy="32384"/>
            <a:chOff x="5708827" y="3768496"/>
            <a:chExt cx="32384" cy="32384"/>
          </a:xfrm>
        </p:grpSpPr>
        <p:sp>
          <p:nvSpPr>
            <p:cNvPr id="30" name="object 30"/>
            <p:cNvSpPr/>
            <p:nvPr/>
          </p:nvSpPr>
          <p:spPr>
            <a:xfrm>
              <a:off x="5711113" y="377078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21" y="0"/>
                  </a:lnTo>
                  <a:lnTo>
                    <a:pt x="0" y="6134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21" y="27216"/>
                  </a:lnTo>
                  <a:lnTo>
                    <a:pt x="19989" y="27216"/>
                  </a:lnTo>
                  <a:lnTo>
                    <a:pt x="27203" y="21653"/>
                  </a:lnTo>
                  <a:lnTo>
                    <a:pt x="27203" y="6134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11113" y="377078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34"/>
                  </a:lnTo>
                  <a:lnTo>
                    <a:pt x="6121" y="0"/>
                  </a:lnTo>
                  <a:lnTo>
                    <a:pt x="12788" y="0"/>
                  </a:lnTo>
                  <a:lnTo>
                    <a:pt x="19989" y="0"/>
                  </a:lnTo>
                  <a:lnTo>
                    <a:pt x="27203" y="6134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89" y="27216"/>
                  </a:lnTo>
                  <a:lnTo>
                    <a:pt x="12788" y="27216"/>
                  </a:lnTo>
                  <a:lnTo>
                    <a:pt x="6121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494594" y="3764851"/>
            <a:ext cx="32384" cy="32384"/>
            <a:chOff x="5439994" y="3764851"/>
            <a:chExt cx="32384" cy="32384"/>
          </a:xfrm>
        </p:grpSpPr>
        <p:sp>
          <p:nvSpPr>
            <p:cNvPr id="33" name="object 33"/>
            <p:cNvSpPr/>
            <p:nvPr/>
          </p:nvSpPr>
          <p:spPr>
            <a:xfrm>
              <a:off x="5442280" y="3767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89" y="27216"/>
                  </a:lnTo>
                  <a:lnTo>
                    <a:pt x="27203" y="21653"/>
                  </a:lnTo>
                  <a:lnTo>
                    <a:pt x="27203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42280" y="3767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03" y="6108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89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0227602" y="3764851"/>
            <a:ext cx="32384" cy="32384"/>
            <a:chOff x="5173002" y="3764851"/>
            <a:chExt cx="32384" cy="32384"/>
          </a:xfrm>
        </p:grpSpPr>
        <p:sp>
          <p:nvSpPr>
            <p:cNvPr id="36" name="object 36"/>
            <p:cNvSpPr/>
            <p:nvPr/>
          </p:nvSpPr>
          <p:spPr>
            <a:xfrm>
              <a:off x="5175288" y="3767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096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08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75288" y="376713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08"/>
                  </a:lnTo>
                  <a:lnTo>
                    <a:pt x="6096" y="0"/>
                  </a:lnTo>
                  <a:lnTo>
                    <a:pt x="12750" y="0"/>
                  </a:lnTo>
                  <a:lnTo>
                    <a:pt x="19977" y="0"/>
                  </a:lnTo>
                  <a:lnTo>
                    <a:pt x="27190" y="6108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50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9815220" y="2498039"/>
            <a:ext cx="697230" cy="0"/>
          </a:xfrm>
          <a:custGeom>
            <a:avLst/>
            <a:gdLst/>
            <a:ahLst/>
            <a:cxnLst/>
            <a:rect l="l" t="t" r="r" b="b"/>
            <a:pathLst>
              <a:path w="697229">
                <a:moveTo>
                  <a:pt x="0" y="0"/>
                </a:moveTo>
                <a:lnTo>
                  <a:pt x="69677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45902" y="32377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09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723219" y="3830321"/>
            <a:ext cx="124460" cy="123189"/>
          </a:xfrm>
          <a:custGeom>
            <a:avLst/>
            <a:gdLst/>
            <a:ahLst/>
            <a:cxnLst/>
            <a:rect l="l" t="t" r="r" b="b"/>
            <a:pathLst>
              <a:path w="124460" h="123189">
                <a:moveTo>
                  <a:pt x="124371" y="0"/>
                </a:moveTo>
                <a:lnTo>
                  <a:pt x="1511" y="122859"/>
                </a:lnTo>
              </a:path>
              <a:path w="124460" h="123189">
                <a:moveTo>
                  <a:pt x="0" y="0"/>
                </a:moveTo>
                <a:lnTo>
                  <a:pt x="122847" y="12285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957890" y="483509"/>
            <a:ext cx="39414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esenciales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“A”,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“B” 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derivación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“C”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colocan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superponen,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coordinados.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30</a:t>
            </a:fld>
            <a:endParaRPr spc="15" dirty="0"/>
          </a:p>
        </p:txBody>
      </p:sp>
      <p:sp>
        <p:nvSpPr>
          <p:cNvPr id="42" name="object 42"/>
          <p:cNvSpPr txBox="1"/>
          <p:nvPr/>
        </p:nvSpPr>
        <p:spPr>
          <a:xfrm>
            <a:off x="8174399" y="2469094"/>
            <a:ext cx="2051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0.8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36427" y="3315041"/>
            <a:ext cx="299085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>
              <a:spcBef>
                <a:spcPts val="100"/>
              </a:spcBef>
            </a:pP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0.15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/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0.04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57890" y="4422734"/>
            <a:ext cx="4170045" cy="250491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551940">
              <a:spcBef>
                <a:spcPts val="6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endParaRPr sz="1000">
              <a:latin typeface="Microsoft Sans Serif"/>
              <a:cs typeface="Microsoft Sans Serif"/>
            </a:endParaRPr>
          </a:p>
          <a:p>
            <a:pPr marL="1525270">
              <a:spcBef>
                <a:spcPts val="375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12700" marR="200660">
              <a:lnSpc>
                <a:spcPct val="141200"/>
              </a:lnSpc>
              <a:spcBef>
                <a:spcPts val="795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han coordinado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dado,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“C”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permanece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0,04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“B”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persiste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0,5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“A”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persiste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0,8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400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“C”,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eliminará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“A”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“B”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71823" y="2547516"/>
            <a:ext cx="107722" cy="89916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6278" y="4075151"/>
            <a:ext cx="119380" cy="735965"/>
            <a:chOff x="3881678" y="4075150"/>
            <a:chExt cx="119380" cy="735965"/>
          </a:xfrm>
        </p:grpSpPr>
        <p:sp>
          <p:nvSpPr>
            <p:cNvPr id="3" name="object 3"/>
            <p:cNvSpPr/>
            <p:nvPr/>
          </p:nvSpPr>
          <p:spPr>
            <a:xfrm>
              <a:off x="3900005" y="4379353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60" h="431800">
                  <a:moveTo>
                    <a:pt x="21983" y="239839"/>
                  </a:moveTo>
                  <a:lnTo>
                    <a:pt x="51362" y="214821"/>
                  </a:lnTo>
                  <a:lnTo>
                    <a:pt x="76317" y="185847"/>
                  </a:lnTo>
                  <a:lnTo>
                    <a:pt x="93256" y="152083"/>
                  </a:lnTo>
                  <a:lnTo>
                    <a:pt x="98590" y="112699"/>
                  </a:lnTo>
                  <a:lnTo>
                    <a:pt x="97485" y="105486"/>
                  </a:lnTo>
                  <a:lnTo>
                    <a:pt x="97485" y="98259"/>
                  </a:lnTo>
                  <a:lnTo>
                    <a:pt x="93598" y="91046"/>
                  </a:lnTo>
                  <a:lnTo>
                    <a:pt x="82326" y="63861"/>
                  </a:lnTo>
                  <a:lnTo>
                    <a:pt x="65487" y="39693"/>
                  </a:lnTo>
                  <a:lnTo>
                    <a:pt x="44800" y="18440"/>
                  </a:lnTo>
                  <a:lnTo>
                    <a:pt x="21983" y="0"/>
                  </a:lnTo>
                </a:path>
                <a:path w="99060" h="431800">
                  <a:moveTo>
                    <a:pt x="0" y="235026"/>
                  </a:moveTo>
                  <a:lnTo>
                    <a:pt x="0" y="4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98950" y="4075150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6746" y="4366031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53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53"/>
                  </a:lnTo>
                  <a:lnTo>
                    <a:pt x="0" y="13322"/>
                  </a:lnTo>
                  <a:lnTo>
                    <a:pt x="0" y="6108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108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83964" y="460697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53"/>
                  </a:lnTo>
                  <a:lnTo>
                    <a:pt x="27216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83964" y="460697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08"/>
                  </a:lnTo>
                  <a:lnTo>
                    <a:pt x="27216" y="14439"/>
                  </a:lnTo>
                  <a:lnTo>
                    <a:pt x="27216" y="21653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684" y="5847422"/>
            <a:ext cx="81191" cy="24439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277987" y="5849709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26"/>
                </a:moveTo>
                <a:lnTo>
                  <a:pt x="29379" y="214810"/>
                </a:lnTo>
                <a:lnTo>
                  <a:pt x="54335" y="185840"/>
                </a:lnTo>
                <a:lnTo>
                  <a:pt x="71278" y="152081"/>
                </a:lnTo>
                <a:lnTo>
                  <a:pt x="76619" y="112699"/>
                </a:lnTo>
                <a:lnTo>
                  <a:pt x="75501" y="105473"/>
                </a:lnTo>
                <a:lnTo>
                  <a:pt x="75501" y="98259"/>
                </a:lnTo>
                <a:lnTo>
                  <a:pt x="71615" y="91033"/>
                </a:lnTo>
                <a:lnTo>
                  <a:pt x="60345" y="63850"/>
                </a:lnTo>
                <a:lnTo>
                  <a:pt x="43508" y="39687"/>
                </a:lnTo>
                <a:lnTo>
                  <a:pt x="22821" y="1843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6615" y="5116818"/>
            <a:ext cx="81178" cy="2444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44534" y="5851080"/>
            <a:ext cx="81178" cy="24439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258746" y="6101181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7514" y="5548872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8998" y="6084722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9760" y="5548503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56917" y="5354129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9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24824" y="6088379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55863" y="4814901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509292" y="5549163"/>
            <a:ext cx="32384" cy="321310"/>
            <a:chOff x="3454692" y="5549163"/>
            <a:chExt cx="32384" cy="321310"/>
          </a:xfrm>
        </p:grpSpPr>
        <p:sp>
          <p:nvSpPr>
            <p:cNvPr id="20" name="object 20"/>
            <p:cNvSpPr/>
            <p:nvPr/>
          </p:nvSpPr>
          <p:spPr>
            <a:xfrm>
              <a:off x="3469182" y="5549163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56978" y="5840044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40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40"/>
                  </a:lnTo>
                  <a:lnTo>
                    <a:pt x="0" y="13322"/>
                  </a:lnTo>
                  <a:lnTo>
                    <a:pt x="0" y="6095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095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243659" y="5105780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53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108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42745" y="583638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62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62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75740" y="583638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8506523" y="6078689"/>
            <a:ext cx="32384" cy="32384"/>
            <a:chOff x="3451923" y="6078689"/>
            <a:chExt cx="32384" cy="32384"/>
          </a:xfrm>
        </p:grpSpPr>
        <p:sp>
          <p:nvSpPr>
            <p:cNvPr id="26" name="object 26"/>
            <p:cNvSpPr/>
            <p:nvPr/>
          </p:nvSpPr>
          <p:spPr>
            <a:xfrm>
              <a:off x="3454209" y="608097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66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66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54209" y="608097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66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66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238591" y="5344439"/>
            <a:ext cx="32384" cy="32384"/>
            <a:chOff x="3183991" y="5344439"/>
            <a:chExt cx="32384" cy="32384"/>
          </a:xfrm>
        </p:grpSpPr>
        <p:sp>
          <p:nvSpPr>
            <p:cNvPr id="29" name="object 29"/>
            <p:cNvSpPr/>
            <p:nvPr/>
          </p:nvSpPr>
          <p:spPr>
            <a:xfrm>
              <a:off x="3186277" y="534672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39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40"/>
                  </a:lnTo>
                  <a:lnTo>
                    <a:pt x="27216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6277" y="5346725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096"/>
                  </a:lnTo>
                  <a:lnTo>
                    <a:pt x="27216" y="14439"/>
                  </a:lnTo>
                  <a:lnTo>
                    <a:pt x="27216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237689" y="6075032"/>
            <a:ext cx="32384" cy="32384"/>
            <a:chOff x="3183089" y="6075032"/>
            <a:chExt cx="32384" cy="32384"/>
          </a:xfrm>
        </p:grpSpPr>
        <p:sp>
          <p:nvSpPr>
            <p:cNvPr id="32" name="object 32"/>
            <p:cNvSpPr/>
            <p:nvPr/>
          </p:nvSpPr>
          <p:spPr>
            <a:xfrm>
              <a:off x="3185375" y="607731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85375" y="607731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970685" y="6075032"/>
            <a:ext cx="32384" cy="32384"/>
            <a:chOff x="2916085" y="6075032"/>
            <a:chExt cx="32384" cy="32384"/>
          </a:xfrm>
        </p:grpSpPr>
        <p:sp>
          <p:nvSpPr>
            <p:cNvPr id="35" name="object 35"/>
            <p:cNvSpPr/>
            <p:nvPr/>
          </p:nvSpPr>
          <p:spPr>
            <a:xfrm>
              <a:off x="2918371" y="607731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8371" y="607731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04071" y="5850154"/>
            <a:ext cx="81191" cy="244411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9673362" y="5852440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39"/>
                </a:moveTo>
                <a:lnTo>
                  <a:pt x="29381" y="214826"/>
                </a:lnTo>
                <a:lnTo>
                  <a:pt x="54340" y="185851"/>
                </a:lnTo>
                <a:lnTo>
                  <a:pt x="71283" y="152085"/>
                </a:lnTo>
                <a:lnTo>
                  <a:pt x="76619" y="112699"/>
                </a:lnTo>
                <a:lnTo>
                  <a:pt x="75501" y="105486"/>
                </a:lnTo>
                <a:lnTo>
                  <a:pt x="75501" y="98272"/>
                </a:lnTo>
                <a:lnTo>
                  <a:pt x="71615" y="91046"/>
                </a:lnTo>
                <a:lnTo>
                  <a:pt x="60350" y="63866"/>
                </a:lnTo>
                <a:lnTo>
                  <a:pt x="43513" y="39698"/>
                </a:lnTo>
                <a:lnTo>
                  <a:pt x="22823" y="1844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35337" y="5853811"/>
            <a:ext cx="81191" cy="24441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1990" y="5115903"/>
            <a:ext cx="81191" cy="24441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54120" y="6103924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52889" y="5551628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84372" y="6087465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85147" y="5551246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920211" y="6091123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52292" y="5353215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19169" y="5551907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51250" y="4813986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987157" y="5549798"/>
            <a:ext cx="535940" cy="1270"/>
          </a:xfrm>
          <a:custGeom>
            <a:avLst/>
            <a:gdLst/>
            <a:ahLst/>
            <a:cxnLst/>
            <a:rect l="l" t="t" r="r" b="b"/>
            <a:pathLst>
              <a:path w="535939" h="1270">
                <a:moveTo>
                  <a:pt x="0" y="0"/>
                </a:moveTo>
                <a:lnTo>
                  <a:pt x="535838" y="92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639047" y="510486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22"/>
                </a:moveTo>
                <a:lnTo>
                  <a:pt x="27190" y="21653"/>
                </a:lnTo>
                <a:lnTo>
                  <a:pt x="21094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22"/>
                </a:lnTo>
                <a:lnTo>
                  <a:pt x="0" y="6095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190" y="6095"/>
                </a:lnTo>
                <a:lnTo>
                  <a:pt x="27190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966" y="5842787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82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82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638120" y="5839129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16" y="13309"/>
                </a:moveTo>
                <a:lnTo>
                  <a:pt x="27216" y="21653"/>
                </a:lnTo>
                <a:lnTo>
                  <a:pt x="21107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81" y="0"/>
                </a:lnTo>
                <a:lnTo>
                  <a:pt x="21107" y="0"/>
                </a:lnTo>
                <a:lnTo>
                  <a:pt x="27216" y="6096"/>
                </a:lnTo>
                <a:lnTo>
                  <a:pt x="27216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71127" y="5839129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03" y="13309"/>
                </a:moveTo>
                <a:lnTo>
                  <a:pt x="27203" y="21653"/>
                </a:lnTo>
                <a:lnTo>
                  <a:pt x="21094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203" y="6096"/>
                </a:lnTo>
                <a:lnTo>
                  <a:pt x="27203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633978" y="5343525"/>
            <a:ext cx="32384" cy="32384"/>
            <a:chOff x="4579378" y="5343525"/>
            <a:chExt cx="32384" cy="32384"/>
          </a:xfrm>
        </p:grpSpPr>
        <p:sp>
          <p:nvSpPr>
            <p:cNvPr id="55" name="object 55"/>
            <p:cNvSpPr/>
            <p:nvPr/>
          </p:nvSpPr>
          <p:spPr>
            <a:xfrm>
              <a:off x="4581664" y="534581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108" y="27190"/>
                  </a:lnTo>
                  <a:lnTo>
                    <a:pt x="19989" y="27190"/>
                  </a:lnTo>
                  <a:lnTo>
                    <a:pt x="27203" y="21653"/>
                  </a:lnTo>
                  <a:lnTo>
                    <a:pt x="27203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81664" y="534581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63" y="0"/>
                  </a:lnTo>
                  <a:lnTo>
                    <a:pt x="19989" y="0"/>
                  </a:lnTo>
                  <a:lnTo>
                    <a:pt x="27203" y="6096"/>
                  </a:lnTo>
                  <a:lnTo>
                    <a:pt x="27203" y="14427"/>
                  </a:lnTo>
                  <a:lnTo>
                    <a:pt x="27203" y="21653"/>
                  </a:lnTo>
                  <a:lnTo>
                    <a:pt x="19989" y="27190"/>
                  </a:lnTo>
                  <a:lnTo>
                    <a:pt x="12763" y="27190"/>
                  </a:lnTo>
                  <a:lnTo>
                    <a:pt x="6108" y="27190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901897" y="6081445"/>
            <a:ext cx="32384" cy="32384"/>
            <a:chOff x="4847297" y="6081445"/>
            <a:chExt cx="32384" cy="32384"/>
          </a:xfrm>
        </p:grpSpPr>
        <p:sp>
          <p:nvSpPr>
            <p:cNvPr id="58" name="object 58"/>
            <p:cNvSpPr/>
            <p:nvPr/>
          </p:nvSpPr>
          <p:spPr>
            <a:xfrm>
              <a:off x="4849583" y="608373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27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16" y="21640"/>
                  </a:lnTo>
                  <a:lnTo>
                    <a:pt x="27216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49583" y="608373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108"/>
                  </a:lnTo>
                  <a:lnTo>
                    <a:pt x="27216" y="14427"/>
                  </a:lnTo>
                  <a:lnTo>
                    <a:pt x="27216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633064" y="6077775"/>
            <a:ext cx="32384" cy="32384"/>
            <a:chOff x="4578464" y="6077775"/>
            <a:chExt cx="32384" cy="32384"/>
          </a:xfrm>
        </p:grpSpPr>
        <p:sp>
          <p:nvSpPr>
            <p:cNvPr id="61" name="object 61"/>
            <p:cNvSpPr/>
            <p:nvPr/>
          </p:nvSpPr>
          <p:spPr>
            <a:xfrm>
              <a:off x="4580750" y="608006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108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77" y="27216"/>
                  </a:lnTo>
                  <a:lnTo>
                    <a:pt x="27203" y="21653"/>
                  </a:lnTo>
                  <a:lnTo>
                    <a:pt x="27203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80750" y="608006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203" y="6121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77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366059" y="6077775"/>
            <a:ext cx="32384" cy="32384"/>
            <a:chOff x="4311459" y="6077775"/>
            <a:chExt cx="32384" cy="32384"/>
          </a:xfrm>
        </p:grpSpPr>
        <p:sp>
          <p:nvSpPr>
            <p:cNvPr id="64" name="object 64"/>
            <p:cNvSpPr/>
            <p:nvPr/>
          </p:nvSpPr>
          <p:spPr>
            <a:xfrm>
              <a:off x="4313745" y="608006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108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77" y="27216"/>
                  </a:lnTo>
                  <a:lnTo>
                    <a:pt x="27203" y="21653"/>
                  </a:lnTo>
                  <a:lnTo>
                    <a:pt x="27203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13745" y="608006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203" y="6121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77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8254162" y="4810975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>
                <a:moveTo>
                  <a:pt x="0" y="0"/>
                </a:moveTo>
                <a:lnTo>
                  <a:pt x="139630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384372" y="5550725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0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041826" y="5970422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634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776650" y="5227942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67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78964" y="4479962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8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7957980" y="525499"/>
            <a:ext cx="24784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14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1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4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57980" y="1846511"/>
            <a:ext cx="4258945" cy="20497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spcBef>
                <a:spcPts val="465"/>
              </a:spcBef>
              <a:tabLst>
                <a:tab pos="1059180" algn="l"/>
              </a:tabLst>
            </a:pPr>
            <a:r>
              <a:rPr sz="1000" i="1" spc="3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1000" i="1" spc="-45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0.9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endParaRPr sz="950">
              <a:latin typeface="Microsoft Sans Serif"/>
              <a:cs typeface="Microsoft Sans Serif"/>
            </a:endParaRPr>
          </a:p>
          <a:p>
            <a:pPr marL="12700" marR="19685">
              <a:lnSpc>
                <a:spcPts val="1440"/>
              </a:lnSpc>
              <a:spcBef>
                <a:spcPts val="90"/>
              </a:spcBef>
            </a:pP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completa</a:t>
            </a:r>
            <a:r>
              <a:rPr sz="9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método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calificación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serie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que todos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caso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edificio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65 000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306059" y="4409087"/>
            <a:ext cx="17221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-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(65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000368" y="5163467"/>
            <a:ext cx="18796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(65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240017" y="5906672"/>
            <a:ext cx="1845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(65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36189" y="3065184"/>
            <a:ext cx="119380" cy="735965"/>
            <a:chOff x="3881589" y="3065183"/>
            <a:chExt cx="119380" cy="735965"/>
          </a:xfrm>
        </p:grpSpPr>
        <p:sp>
          <p:nvSpPr>
            <p:cNvPr id="3" name="object 3"/>
            <p:cNvSpPr/>
            <p:nvPr/>
          </p:nvSpPr>
          <p:spPr>
            <a:xfrm>
              <a:off x="3899915" y="3369373"/>
              <a:ext cx="99060" cy="431800"/>
            </a:xfrm>
            <a:custGeom>
              <a:avLst/>
              <a:gdLst/>
              <a:ahLst/>
              <a:cxnLst/>
              <a:rect l="l" t="t" r="r" b="b"/>
              <a:pathLst>
                <a:path w="99060" h="431800">
                  <a:moveTo>
                    <a:pt x="21983" y="239839"/>
                  </a:moveTo>
                  <a:lnTo>
                    <a:pt x="51362" y="214821"/>
                  </a:lnTo>
                  <a:lnTo>
                    <a:pt x="76317" y="185847"/>
                  </a:lnTo>
                  <a:lnTo>
                    <a:pt x="93256" y="152083"/>
                  </a:lnTo>
                  <a:lnTo>
                    <a:pt x="98590" y="112699"/>
                  </a:lnTo>
                  <a:lnTo>
                    <a:pt x="97485" y="105486"/>
                  </a:lnTo>
                  <a:lnTo>
                    <a:pt x="97485" y="98272"/>
                  </a:lnTo>
                  <a:lnTo>
                    <a:pt x="93598" y="91046"/>
                  </a:lnTo>
                  <a:lnTo>
                    <a:pt x="82326" y="63863"/>
                  </a:lnTo>
                  <a:lnTo>
                    <a:pt x="65487" y="39698"/>
                  </a:lnTo>
                  <a:lnTo>
                    <a:pt x="44800" y="18446"/>
                  </a:lnTo>
                  <a:lnTo>
                    <a:pt x="21983" y="0"/>
                  </a:lnTo>
                </a:path>
                <a:path w="99060" h="431800">
                  <a:moveTo>
                    <a:pt x="0" y="235026"/>
                  </a:moveTo>
                  <a:lnTo>
                    <a:pt x="0" y="43162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98861" y="3065183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6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6657" y="3356051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53"/>
                  </a:lnTo>
                  <a:lnTo>
                    <a:pt x="21094" y="27762"/>
                  </a:lnTo>
                  <a:lnTo>
                    <a:pt x="13881" y="27762"/>
                  </a:lnTo>
                  <a:lnTo>
                    <a:pt x="5549" y="27762"/>
                  </a:lnTo>
                  <a:lnTo>
                    <a:pt x="0" y="21653"/>
                  </a:lnTo>
                  <a:lnTo>
                    <a:pt x="0" y="13322"/>
                  </a:lnTo>
                  <a:lnTo>
                    <a:pt x="0" y="6108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108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83875" y="35970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27"/>
                  </a:lnTo>
                  <a:lnTo>
                    <a:pt x="0" y="21640"/>
                  </a:lnTo>
                  <a:lnTo>
                    <a:pt x="6108" y="27190"/>
                  </a:lnTo>
                  <a:lnTo>
                    <a:pt x="19989" y="27190"/>
                  </a:lnTo>
                  <a:lnTo>
                    <a:pt x="27216" y="21640"/>
                  </a:lnTo>
                  <a:lnTo>
                    <a:pt x="27216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83875" y="35970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16" y="6096"/>
                  </a:lnTo>
                  <a:lnTo>
                    <a:pt x="27216" y="14427"/>
                  </a:lnTo>
                  <a:lnTo>
                    <a:pt x="27216" y="21640"/>
                  </a:lnTo>
                  <a:lnTo>
                    <a:pt x="19989" y="27190"/>
                  </a:lnTo>
                  <a:lnTo>
                    <a:pt x="12776" y="27190"/>
                  </a:lnTo>
                  <a:lnTo>
                    <a:pt x="6108" y="27190"/>
                  </a:lnTo>
                  <a:lnTo>
                    <a:pt x="0" y="21640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595" y="4837455"/>
            <a:ext cx="81191" cy="24439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277899" y="4839742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26"/>
                </a:moveTo>
                <a:lnTo>
                  <a:pt x="29379" y="214810"/>
                </a:lnTo>
                <a:lnTo>
                  <a:pt x="54335" y="185840"/>
                </a:lnTo>
                <a:lnTo>
                  <a:pt x="71278" y="152081"/>
                </a:lnTo>
                <a:lnTo>
                  <a:pt x="76619" y="112699"/>
                </a:lnTo>
                <a:lnTo>
                  <a:pt x="75501" y="105473"/>
                </a:lnTo>
                <a:lnTo>
                  <a:pt x="75501" y="98259"/>
                </a:lnTo>
                <a:lnTo>
                  <a:pt x="71615" y="91033"/>
                </a:lnTo>
                <a:lnTo>
                  <a:pt x="60345" y="63850"/>
                </a:lnTo>
                <a:lnTo>
                  <a:pt x="43508" y="39687"/>
                </a:lnTo>
                <a:lnTo>
                  <a:pt x="22821" y="1843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6526" y="4106836"/>
            <a:ext cx="81178" cy="2444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44445" y="4841113"/>
            <a:ext cx="81178" cy="24439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258657" y="5091214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5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7425" y="4538904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8896" y="5074754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9671" y="4538535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56828" y="4344161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24735" y="5078412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55774" y="3804933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6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509203" y="4539195"/>
            <a:ext cx="32384" cy="321310"/>
            <a:chOff x="3454603" y="4539195"/>
            <a:chExt cx="32384" cy="321310"/>
          </a:xfrm>
        </p:grpSpPr>
        <p:sp>
          <p:nvSpPr>
            <p:cNvPr id="20" name="object 20"/>
            <p:cNvSpPr/>
            <p:nvPr/>
          </p:nvSpPr>
          <p:spPr>
            <a:xfrm>
              <a:off x="3469093" y="4539195"/>
              <a:ext cx="0" cy="291465"/>
            </a:xfrm>
            <a:custGeom>
              <a:avLst/>
              <a:gdLst/>
              <a:ahLst/>
              <a:cxnLst/>
              <a:rect l="l" t="t" r="r" b="b"/>
              <a:pathLst>
                <a:path h="291464">
                  <a:moveTo>
                    <a:pt x="0" y="0"/>
                  </a:moveTo>
                  <a:lnTo>
                    <a:pt x="0" y="2908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56889" y="4830076"/>
              <a:ext cx="27305" cy="27940"/>
            </a:xfrm>
            <a:custGeom>
              <a:avLst/>
              <a:gdLst/>
              <a:ahLst/>
              <a:cxnLst/>
              <a:rect l="l" t="t" r="r" b="b"/>
              <a:pathLst>
                <a:path w="27304" h="27939">
                  <a:moveTo>
                    <a:pt x="27203" y="13322"/>
                  </a:moveTo>
                  <a:lnTo>
                    <a:pt x="27203" y="21640"/>
                  </a:lnTo>
                  <a:lnTo>
                    <a:pt x="21094" y="27749"/>
                  </a:lnTo>
                  <a:lnTo>
                    <a:pt x="13881" y="27749"/>
                  </a:lnTo>
                  <a:lnTo>
                    <a:pt x="5549" y="27749"/>
                  </a:lnTo>
                  <a:lnTo>
                    <a:pt x="0" y="21640"/>
                  </a:lnTo>
                  <a:lnTo>
                    <a:pt x="0" y="13322"/>
                  </a:lnTo>
                  <a:lnTo>
                    <a:pt x="0" y="6095"/>
                  </a:lnTo>
                  <a:lnTo>
                    <a:pt x="5549" y="0"/>
                  </a:lnTo>
                  <a:lnTo>
                    <a:pt x="13881" y="0"/>
                  </a:lnTo>
                  <a:lnTo>
                    <a:pt x="21094" y="0"/>
                  </a:lnTo>
                  <a:lnTo>
                    <a:pt x="27203" y="6095"/>
                  </a:lnTo>
                  <a:lnTo>
                    <a:pt x="27203" y="1332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8243571" y="4095800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53"/>
                </a:lnTo>
                <a:lnTo>
                  <a:pt x="21094" y="27762"/>
                </a:lnTo>
                <a:lnTo>
                  <a:pt x="13881" y="27762"/>
                </a:lnTo>
                <a:lnTo>
                  <a:pt x="5549" y="27762"/>
                </a:lnTo>
                <a:lnTo>
                  <a:pt x="0" y="21653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108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42656" y="4826418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75651" y="4826418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5" h="27939">
                <a:moveTo>
                  <a:pt x="27203" y="13322"/>
                </a:moveTo>
                <a:lnTo>
                  <a:pt x="27203" y="21640"/>
                </a:lnTo>
                <a:lnTo>
                  <a:pt x="21094" y="27749"/>
                </a:lnTo>
                <a:lnTo>
                  <a:pt x="13881" y="27749"/>
                </a:lnTo>
                <a:lnTo>
                  <a:pt x="5549" y="27749"/>
                </a:lnTo>
                <a:lnTo>
                  <a:pt x="0" y="21640"/>
                </a:lnTo>
                <a:lnTo>
                  <a:pt x="0" y="13322"/>
                </a:lnTo>
                <a:lnTo>
                  <a:pt x="0" y="6095"/>
                </a:lnTo>
                <a:lnTo>
                  <a:pt x="5549" y="0"/>
                </a:lnTo>
                <a:lnTo>
                  <a:pt x="13881" y="0"/>
                </a:lnTo>
                <a:lnTo>
                  <a:pt x="21094" y="0"/>
                </a:lnTo>
                <a:lnTo>
                  <a:pt x="27203" y="6095"/>
                </a:lnTo>
                <a:lnTo>
                  <a:pt x="27203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8506434" y="5068722"/>
            <a:ext cx="32384" cy="32384"/>
            <a:chOff x="3451834" y="5068722"/>
            <a:chExt cx="32384" cy="32384"/>
          </a:xfrm>
        </p:grpSpPr>
        <p:sp>
          <p:nvSpPr>
            <p:cNvPr id="26" name="object 26"/>
            <p:cNvSpPr/>
            <p:nvPr/>
          </p:nvSpPr>
          <p:spPr>
            <a:xfrm>
              <a:off x="3454120" y="50710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66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66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454120" y="507100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66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66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238502" y="4334471"/>
            <a:ext cx="32384" cy="32384"/>
            <a:chOff x="3183902" y="4334471"/>
            <a:chExt cx="32384" cy="32384"/>
          </a:xfrm>
        </p:grpSpPr>
        <p:sp>
          <p:nvSpPr>
            <p:cNvPr id="29" name="object 29"/>
            <p:cNvSpPr/>
            <p:nvPr/>
          </p:nvSpPr>
          <p:spPr>
            <a:xfrm>
              <a:off x="3186188" y="433675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39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03" y="21640"/>
                  </a:lnTo>
                  <a:lnTo>
                    <a:pt x="27203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6188" y="4336757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03" y="6096"/>
                  </a:lnTo>
                  <a:lnTo>
                    <a:pt x="27203" y="14439"/>
                  </a:lnTo>
                  <a:lnTo>
                    <a:pt x="27203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237601" y="5065064"/>
            <a:ext cx="32384" cy="32384"/>
            <a:chOff x="3183001" y="5065064"/>
            <a:chExt cx="32384" cy="32384"/>
          </a:xfrm>
        </p:grpSpPr>
        <p:sp>
          <p:nvSpPr>
            <p:cNvPr id="32" name="object 32"/>
            <p:cNvSpPr/>
            <p:nvPr/>
          </p:nvSpPr>
          <p:spPr>
            <a:xfrm>
              <a:off x="3185287" y="50673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85287" y="50673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970596" y="5065064"/>
            <a:ext cx="32384" cy="32384"/>
            <a:chOff x="2915996" y="5065064"/>
            <a:chExt cx="32384" cy="32384"/>
          </a:xfrm>
        </p:grpSpPr>
        <p:sp>
          <p:nvSpPr>
            <p:cNvPr id="35" name="object 35"/>
            <p:cNvSpPr/>
            <p:nvPr/>
          </p:nvSpPr>
          <p:spPr>
            <a:xfrm>
              <a:off x="2918282" y="50673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19977" y="0"/>
                  </a:moveTo>
                  <a:lnTo>
                    <a:pt x="6096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096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918282" y="5067350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4">
                  <a:moveTo>
                    <a:pt x="0" y="14439"/>
                  </a:moveTo>
                  <a:lnTo>
                    <a:pt x="0" y="6121"/>
                  </a:lnTo>
                  <a:lnTo>
                    <a:pt x="6096" y="0"/>
                  </a:lnTo>
                  <a:lnTo>
                    <a:pt x="12763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63" y="27216"/>
                  </a:lnTo>
                  <a:lnTo>
                    <a:pt x="6096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03982" y="4840186"/>
            <a:ext cx="81191" cy="244411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9673260" y="4842472"/>
            <a:ext cx="76835" cy="240029"/>
          </a:xfrm>
          <a:custGeom>
            <a:avLst/>
            <a:gdLst/>
            <a:ahLst/>
            <a:cxnLst/>
            <a:rect l="l" t="t" r="r" b="b"/>
            <a:pathLst>
              <a:path w="76835" h="240029">
                <a:moveTo>
                  <a:pt x="0" y="239839"/>
                </a:moveTo>
                <a:lnTo>
                  <a:pt x="29388" y="214826"/>
                </a:lnTo>
                <a:lnTo>
                  <a:pt x="54351" y="185851"/>
                </a:lnTo>
                <a:lnTo>
                  <a:pt x="71296" y="152085"/>
                </a:lnTo>
                <a:lnTo>
                  <a:pt x="76631" y="112699"/>
                </a:lnTo>
                <a:lnTo>
                  <a:pt x="75514" y="105486"/>
                </a:lnTo>
                <a:lnTo>
                  <a:pt x="75514" y="98272"/>
                </a:lnTo>
                <a:lnTo>
                  <a:pt x="71628" y="91046"/>
                </a:lnTo>
                <a:lnTo>
                  <a:pt x="60361" y="63866"/>
                </a:lnTo>
                <a:lnTo>
                  <a:pt x="43519" y="39698"/>
                </a:lnTo>
                <a:lnTo>
                  <a:pt x="22825" y="18442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35249" y="4843844"/>
            <a:ext cx="81191" cy="24441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1901" y="4105922"/>
            <a:ext cx="81191" cy="244424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54032" y="5093957"/>
            <a:ext cx="0" cy="199390"/>
          </a:xfrm>
          <a:custGeom>
            <a:avLst/>
            <a:gdLst/>
            <a:ahLst/>
            <a:cxnLst/>
            <a:rect l="l" t="t" r="r" b="b"/>
            <a:pathLst>
              <a:path h="199389">
                <a:moveTo>
                  <a:pt x="0" y="0"/>
                </a:moveTo>
                <a:lnTo>
                  <a:pt x="0" y="19933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52799" y="4541660"/>
            <a:ext cx="0" cy="287655"/>
          </a:xfrm>
          <a:custGeom>
            <a:avLst/>
            <a:gdLst/>
            <a:ahLst/>
            <a:cxnLst/>
            <a:rect l="l" t="t" r="r" b="b"/>
            <a:pathLst>
              <a:path h="287654">
                <a:moveTo>
                  <a:pt x="0" y="0"/>
                </a:moveTo>
                <a:lnTo>
                  <a:pt x="0" y="28750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84284" y="5077498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6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85058" y="4541278"/>
            <a:ext cx="0" cy="288290"/>
          </a:xfrm>
          <a:custGeom>
            <a:avLst/>
            <a:gdLst/>
            <a:ahLst/>
            <a:cxnLst/>
            <a:rect l="l" t="t" r="r" b="b"/>
            <a:pathLst>
              <a:path h="288289">
                <a:moveTo>
                  <a:pt x="0" y="0"/>
                </a:moveTo>
                <a:lnTo>
                  <a:pt x="0" y="2878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920122" y="5081155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60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52203" y="4343247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58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19080" y="4541940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51161" y="3804006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987068" y="4539831"/>
            <a:ext cx="535940" cy="1270"/>
          </a:xfrm>
          <a:custGeom>
            <a:avLst/>
            <a:gdLst/>
            <a:ahLst/>
            <a:cxnLst/>
            <a:rect l="l" t="t" r="r" b="b"/>
            <a:pathLst>
              <a:path w="535939" h="1270">
                <a:moveTo>
                  <a:pt x="0" y="0"/>
                </a:moveTo>
                <a:lnTo>
                  <a:pt x="535838" y="92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638957" y="4094886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22"/>
                </a:moveTo>
                <a:lnTo>
                  <a:pt x="27190" y="21653"/>
                </a:lnTo>
                <a:lnTo>
                  <a:pt x="21094" y="27762"/>
                </a:lnTo>
                <a:lnTo>
                  <a:pt x="13868" y="27762"/>
                </a:lnTo>
                <a:lnTo>
                  <a:pt x="5549" y="27762"/>
                </a:lnTo>
                <a:lnTo>
                  <a:pt x="0" y="21653"/>
                </a:lnTo>
                <a:lnTo>
                  <a:pt x="0" y="13322"/>
                </a:lnTo>
                <a:lnTo>
                  <a:pt x="0" y="6108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190" y="6108"/>
                </a:lnTo>
                <a:lnTo>
                  <a:pt x="27190" y="1332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877" y="4832819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82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82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638030" y="4829162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216" y="13309"/>
                </a:moveTo>
                <a:lnTo>
                  <a:pt x="27216" y="21653"/>
                </a:lnTo>
                <a:lnTo>
                  <a:pt x="21107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107" y="0"/>
                </a:lnTo>
                <a:lnTo>
                  <a:pt x="27216" y="6096"/>
                </a:lnTo>
                <a:lnTo>
                  <a:pt x="27216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71039" y="4829162"/>
            <a:ext cx="27305" cy="27940"/>
          </a:xfrm>
          <a:custGeom>
            <a:avLst/>
            <a:gdLst/>
            <a:ahLst/>
            <a:cxnLst/>
            <a:rect l="l" t="t" r="r" b="b"/>
            <a:pathLst>
              <a:path w="27304" h="27939">
                <a:moveTo>
                  <a:pt x="27190" y="13309"/>
                </a:moveTo>
                <a:lnTo>
                  <a:pt x="27190" y="21653"/>
                </a:lnTo>
                <a:lnTo>
                  <a:pt x="21094" y="27749"/>
                </a:lnTo>
                <a:lnTo>
                  <a:pt x="13868" y="27749"/>
                </a:lnTo>
                <a:lnTo>
                  <a:pt x="5549" y="27749"/>
                </a:lnTo>
                <a:lnTo>
                  <a:pt x="0" y="21653"/>
                </a:lnTo>
                <a:lnTo>
                  <a:pt x="0" y="13309"/>
                </a:lnTo>
                <a:lnTo>
                  <a:pt x="0" y="6096"/>
                </a:lnTo>
                <a:lnTo>
                  <a:pt x="5549" y="0"/>
                </a:lnTo>
                <a:lnTo>
                  <a:pt x="13868" y="0"/>
                </a:lnTo>
                <a:lnTo>
                  <a:pt x="21094" y="0"/>
                </a:lnTo>
                <a:lnTo>
                  <a:pt x="27190" y="6096"/>
                </a:lnTo>
                <a:lnTo>
                  <a:pt x="27190" y="1330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9633889" y="4333557"/>
            <a:ext cx="32384" cy="32384"/>
            <a:chOff x="4579289" y="4333557"/>
            <a:chExt cx="32384" cy="32384"/>
          </a:xfrm>
        </p:grpSpPr>
        <p:sp>
          <p:nvSpPr>
            <p:cNvPr id="55" name="object 55"/>
            <p:cNvSpPr/>
            <p:nvPr/>
          </p:nvSpPr>
          <p:spPr>
            <a:xfrm>
              <a:off x="4581575" y="433584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096"/>
                  </a:lnTo>
                  <a:lnTo>
                    <a:pt x="0" y="14427"/>
                  </a:lnTo>
                  <a:lnTo>
                    <a:pt x="0" y="21653"/>
                  </a:lnTo>
                  <a:lnTo>
                    <a:pt x="6108" y="27190"/>
                  </a:lnTo>
                  <a:lnTo>
                    <a:pt x="19989" y="27190"/>
                  </a:lnTo>
                  <a:lnTo>
                    <a:pt x="27203" y="21653"/>
                  </a:lnTo>
                  <a:lnTo>
                    <a:pt x="27203" y="6096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81575" y="4335843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096"/>
                  </a:lnTo>
                  <a:lnTo>
                    <a:pt x="6108" y="0"/>
                  </a:lnTo>
                  <a:lnTo>
                    <a:pt x="12763" y="0"/>
                  </a:lnTo>
                  <a:lnTo>
                    <a:pt x="19989" y="0"/>
                  </a:lnTo>
                  <a:lnTo>
                    <a:pt x="27203" y="6096"/>
                  </a:lnTo>
                  <a:lnTo>
                    <a:pt x="27203" y="14427"/>
                  </a:lnTo>
                  <a:lnTo>
                    <a:pt x="27203" y="21653"/>
                  </a:lnTo>
                  <a:lnTo>
                    <a:pt x="19989" y="27190"/>
                  </a:lnTo>
                  <a:lnTo>
                    <a:pt x="12763" y="27190"/>
                  </a:lnTo>
                  <a:lnTo>
                    <a:pt x="6108" y="27190"/>
                  </a:lnTo>
                  <a:lnTo>
                    <a:pt x="0" y="21653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901809" y="5071478"/>
            <a:ext cx="32384" cy="32384"/>
            <a:chOff x="4847209" y="5071478"/>
            <a:chExt cx="32384" cy="32384"/>
          </a:xfrm>
        </p:grpSpPr>
        <p:sp>
          <p:nvSpPr>
            <p:cNvPr id="58" name="object 58"/>
            <p:cNvSpPr/>
            <p:nvPr/>
          </p:nvSpPr>
          <p:spPr>
            <a:xfrm>
              <a:off x="4849495" y="50737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89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14427"/>
                  </a:lnTo>
                  <a:lnTo>
                    <a:pt x="0" y="21640"/>
                  </a:lnTo>
                  <a:lnTo>
                    <a:pt x="6108" y="27203"/>
                  </a:lnTo>
                  <a:lnTo>
                    <a:pt x="19989" y="27203"/>
                  </a:lnTo>
                  <a:lnTo>
                    <a:pt x="27203" y="21640"/>
                  </a:lnTo>
                  <a:lnTo>
                    <a:pt x="27203" y="6108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849495" y="50737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27"/>
                  </a:moveTo>
                  <a:lnTo>
                    <a:pt x="0" y="6108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89" y="0"/>
                  </a:lnTo>
                  <a:lnTo>
                    <a:pt x="27203" y="6108"/>
                  </a:lnTo>
                  <a:lnTo>
                    <a:pt x="27203" y="14427"/>
                  </a:lnTo>
                  <a:lnTo>
                    <a:pt x="27203" y="21640"/>
                  </a:lnTo>
                  <a:lnTo>
                    <a:pt x="19989" y="27203"/>
                  </a:lnTo>
                  <a:lnTo>
                    <a:pt x="12776" y="27203"/>
                  </a:lnTo>
                  <a:lnTo>
                    <a:pt x="6108" y="27203"/>
                  </a:lnTo>
                  <a:lnTo>
                    <a:pt x="0" y="21640"/>
                  </a:lnTo>
                  <a:lnTo>
                    <a:pt x="0" y="144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9632975" y="5067808"/>
            <a:ext cx="32384" cy="32384"/>
            <a:chOff x="4578375" y="5067808"/>
            <a:chExt cx="32384" cy="32384"/>
          </a:xfrm>
        </p:grpSpPr>
        <p:sp>
          <p:nvSpPr>
            <p:cNvPr id="61" name="object 61"/>
            <p:cNvSpPr/>
            <p:nvPr/>
          </p:nvSpPr>
          <p:spPr>
            <a:xfrm>
              <a:off x="4580661" y="50700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108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77" y="27216"/>
                  </a:lnTo>
                  <a:lnTo>
                    <a:pt x="27203" y="21653"/>
                  </a:lnTo>
                  <a:lnTo>
                    <a:pt x="27203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80661" y="50700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203" y="6121"/>
                  </a:lnTo>
                  <a:lnTo>
                    <a:pt x="27203" y="14439"/>
                  </a:lnTo>
                  <a:lnTo>
                    <a:pt x="27203" y="21653"/>
                  </a:lnTo>
                  <a:lnTo>
                    <a:pt x="19977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365970" y="5067808"/>
            <a:ext cx="32384" cy="32384"/>
            <a:chOff x="4311370" y="5067808"/>
            <a:chExt cx="32384" cy="32384"/>
          </a:xfrm>
        </p:grpSpPr>
        <p:sp>
          <p:nvSpPr>
            <p:cNvPr id="64" name="object 64"/>
            <p:cNvSpPr/>
            <p:nvPr/>
          </p:nvSpPr>
          <p:spPr>
            <a:xfrm>
              <a:off x="4313656" y="50700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19977" y="0"/>
                  </a:moveTo>
                  <a:lnTo>
                    <a:pt x="6108" y="0"/>
                  </a:lnTo>
                  <a:lnTo>
                    <a:pt x="0" y="6121"/>
                  </a:lnTo>
                  <a:lnTo>
                    <a:pt x="0" y="14439"/>
                  </a:lnTo>
                  <a:lnTo>
                    <a:pt x="0" y="21653"/>
                  </a:lnTo>
                  <a:lnTo>
                    <a:pt x="6108" y="27216"/>
                  </a:lnTo>
                  <a:lnTo>
                    <a:pt x="19977" y="27216"/>
                  </a:lnTo>
                  <a:lnTo>
                    <a:pt x="27190" y="21653"/>
                  </a:lnTo>
                  <a:lnTo>
                    <a:pt x="27190" y="6121"/>
                  </a:lnTo>
                  <a:lnTo>
                    <a:pt x="19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13656" y="50700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4">
                  <a:moveTo>
                    <a:pt x="0" y="14439"/>
                  </a:moveTo>
                  <a:lnTo>
                    <a:pt x="0" y="6121"/>
                  </a:lnTo>
                  <a:lnTo>
                    <a:pt x="6108" y="0"/>
                  </a:lnTo>
                  <a:lnTo>
                    <a:pt x="12776" y="0"/>
                  </a:lnTo>
                  <a:lnTo>
                    <a:pt x="19977" y="0"/>
                  </a:lnTo>
                  <a:lnTo>
                    <a:pt x="27190" y="6121"/>
                  </a:lnTo>
                  <a:lnTo>
                    <a:pt x="27190" y="14439"/>
                  </a:lnTo>
                  <a:lnTo>
                    <a:pt x="27190" y="21653"/>
                  </a:lnTo>
                  <a:lnTo>
                    <a:pt x="19977" y="27216"/>
                  </a:lnTo>
                  <a:lnTo>
                    <a:pt x="12776" y="27216"/>
                  </a:lnTo>
                  <a:lnTo>
                    <a:pt x="6108" y="27216"/>
                  </a:lnTo>
                  <a:lnTo>
                    <a:pt x="0" y="21653"/>
                  </a:lnTo>
                  <a:lnTo>
                    <a:pt x="0" y="1443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/>
          <p:nvPr/>
        </p:nvSpPr>
        <p:spPr>
          <a:xfrm>
            <a:off x="8254073" y="3800995"/>
            <a:ext cx="1396365" cy="0"/>
          </a:xfrm>
          <a:custGeom>
            <a:avLst/>
            <a:gdLst/>
            <a:ahLst/>
            <a:cxnLst/>
            <a:rect l="l" t="t" r="r" b="b"/>
            <a:pathLst>
              <a:path w="1396364">
                <a:moveTo>
                  <a:pt x="0" y="0"/>
                </a:moveTo>
                <a:lnTo>
                  <a:pt x="139630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384284" y="4540758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08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041737" y="4960454"/>
            <a:ext cx="173990" cy="0"/>
          </a:xfrm>
          <a:custGeom>
            <a:avLst/>
            <a:gdLst/>
            <a:ahLst/>
            <a:cxnLst/>
            <a:rect l="l" t="t" r="r" b="b"/>
            <a:pathLst>
              <a:path w="173989">
                <a:moveTo>
                  <a:pt x="0" y="0"/>
                </a:moveTo>
                <a:lnTo>
                  <a:pt x="173621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776548" y="4217961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684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78875" y="3469982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8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7957890" y="483260"/>
            <a:ext cx="4170679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calificación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combinación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serie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mayor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concepto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una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mayor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posteriores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clasificarse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32</a:t>
            </a:fld>
            <a:endParaRPr spc="15" dirty="0"/>
          </a:p>
        </p:txBody>
      </p:sp>
      <p:sp>
        <p:nvSpPr>
          <p:cNvPr id="72" name="object 72"/>
          <p:cNvSpPr txBox="1"/>
          <p:nvPr/>
        </p:nvSpPr>
        <p:spPr>
          <a:xfrm>
            <a:off x="7957889" y="1946301"/>
            <a:ext cx="40665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edificio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65 000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podría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necesitar solo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65 000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bajos.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306705" y="3396917"/>
            <a:ext cx="17221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-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(65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994029" y="4145710"/>
            <a:ext cx="18796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(22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244854" y="4893232"/>
            <a:ext cx="184531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(10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000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957892" y="5504846"/>
            <a:ext cx="4194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"Capacidades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serie"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33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311" y="510994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9346" y="540004"/>
            <a:ext cx="4307840" cy="4058612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40970" rIns="0" bIns="0" rtlCol="0">
            <a:spAutoFit/>
          </a:bodyPr>
          <a:lstStyle/>
          <a:p>
            <a:pPr marL="387350" marR="447675" indent="-218440">
              <a:lnSpc>
                <a:spcPct val="126299"/>
              </a:lnSpc>
              <a:spcBef>
                <a:spcPts val="1110"/>
              </a:spcBef>
              <a:tabLst>
                <a:tab pos="1610995" algn="l"/>
              </a:tabLst>
            </a:pP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cortocircuitos,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00660" marR="711835" indent="-200660">
              <a:lnSpc>
                <a:spcPct val="141200"/>
              </a:lnSpc>
              <a:buAutoNum type="arabicPeriod" startAt="2"/>
              <a:tabLst>
                <a:tab pos="200660" algn="l"/>
                <a:tab pos="2171700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193675" marR="265430" indent="-193675">
              <a:lnSpc>
                <a:spcPct val="150000"/>
              </a:lnSpc>
              <a:buAutoNum type="arabicPeriod" startAt="2"/>
              <a:tabLst>
                <a:tab pos="193675" algn="l"/>
              </a:tabLst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productos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limitadores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interrumpir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endParaRPr sz="800">
              <a:latin typeface="Microsoft Sans Serif"/>
              <a:cs typeface="Microsoft Sans Serif"/>
            </a:endParaRPr>
          </a:p>
          <a:p>
            <a:pPr marL="387350">
              <a:spcBef>
                <a:spcPts val="480"/>
              </a:spcBef>
              <a:tabLst>
                <a:tab pos="77025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93675" marR="918210" indent="-193675">
              <a:lnSpc>
                <a:spcPct val="150000"/>
              </a:lnSpc>
              <a:buAutoNum type="arabicPeriod" startAt="4"/>
              <a:tabLst>
                <a:tab pos="193675" algn="l"/>
                <a:tab pos="2701925" algn="l"/>
              </a:tabLst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clasificación</a:t>
            </a:r>
            <a:r>
              <a:rPr sz="800" u="sng" spc="1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4"/>
            </a:pPr>
            <a:endParaRPr sz="1250">
              <a:latin typeface="Microsoft Sans Serif"/>
              <a:cs typeface="Microsoft Sans Serif"/>
            </a:endParaRPr>
          </a:p>
          <a:p>
            <a:pPr marL="193675" marR="300355" indent="-193675">
              <a:lnSpc>
                <a:spcPct val="150000"/>
              </a:lnSpc>
              <a:buAutoNum type="arabicPeriod" startAt="4"/>
              <a:tabLst>
                <a:tab pos="193675" algn="l"/>
                <a:tab pos="1922780" algn="l"/>
              </a:tabLst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superior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sz="8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muestra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4"/>
            </a:pPr>
            <a:endParaRPr sz="1250">
              <a:latin typeface="Microsoft Sans Serif"/>
              <a:cs typeface="Microsoft Sans Serif"/>
            </a:endParaRPr>
          </a:p>
          <a:p>
            <a:pPr marL="207645" marR="446405" indent="-207645">
              <a:lnSpc>
                <a:spcPct val="133300"/>
              </a:lnSpc>
              <a:buFont typeface="Microsoft Sans Serif"/>
              <a:buAutoNum type="arabicPeriod" startAt="4"/>
              <a:tabLst>
                <a:tab pos="207645" algn="l"/>
                <a:tab pos="638175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modo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 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34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889" y="487399"/>
            <a:ext cx="21551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890" y="1858998"/>
            <a:ext cx="419798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disyuntores.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descripción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33300"/>
              </a:lnSpc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residenciales</a:t>
            </a: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ligeras.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889" y="3508731"/>
            <a:ext cx="4326890" cy="5580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4340" algn="just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tablero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caja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5250">
              <a:lnSpc>
                <a:spcPct val="126299"/>
              </a:lnSpc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termomagnéticos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uso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general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2000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inclusive.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71120">
              <a:lnSpc>
                <a:spcPct val="160000"/>
              </a:lnSpc>
            </a:pP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750" b="1" spc="25" dirty="0">
                <a:solidFill>
                  <a:srgbClr val="171514"/>
                </a:solidFill>
                <a:latin typeface="Arial"/>
                <a:cs typeface="Arial"/>
              </a:rPr>
              <a:t>unidad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estado </a:t>
            </a: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sólido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incluyendo</a:t>
            </a:r>
            <a:endParaRPr sz="750">
              <a:latin typeface="Microsoft Sans Serif"/>
              <a:cs typeface="Microsoft Sans Serif"/>
            </a:endParaRPr>
          </a:p>
          <a:p>
            <a:pPr marL="100330">
              <a:spcBef>
                <a:spcPts val="490"/>
              </a:spcBef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86055">
              <a:lnSpc>
                <a:spcPct val="141200"/>
              </a:lnSpc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VL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nuevos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inclusive.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equiparse 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estado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25120">
              <a:lnSpc>
                <a:spcPct val="141200"/>
              </a:lnSpc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WL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pretende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Siemens,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comprender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resumidos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proporcionará una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buena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estudios posteriores.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 el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 de </a:t>
            </a:r>
            <a:r>
              <a:rPr sz="8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obtener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24962" y="438633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32" y="0"/>
                </a:moveTo>
                <a:lnTo>
                  <a:pt x="30462" y="1728"/>
                </a:lnTo>
                <a:lnTo>
                  <a:pt x="37439" y="6440"/>
                </a:lnTo>
                <a:lnTo>
                  <a:pt x="42149" y="13421"/>
                </a:lnTo>
                <a:lnTo>
                  <a:pt x="43878" y="21958"/>
                </a:lnTo>
                <a:lnTo>
                  <a:pt x="42149" y="30480"/>
                </a:lnTo>
                <a:lnTo>
                  <a:pt x="37439" y="37453"/>
                </a:lnTo>
                <a:lnTo>
                  <a:pt x="30462" y="42162"/>
                </a:lnTo>
                <a:lnTo>
                  <a:pt x="21932" y="43891"/>
                </a:lnTo>
                <a:lnTo>
                  <a:pt x="13405" y="42162"/>
                </a:lnTo>
                <a:lnTo>
                  <a:pt x="6432" y="37453"/>
                </a:lnTo>
                <a:lnTo>
                  <a:pt x="1726" y="30480"/>
                </a:lnTo>
                <a:lnTo>
                  <a:pt x="0" y="21958"/>
                </a:lnTo>
                <a:lnTo>
                  <a:pt x="1726" y="13421"/>
                </a:lnTo>
                <a:lnTo>
                  <a:pt x="6432" y="6440"/>
                </a:lnTo>
                <a:lnTo>
                  <a:pt x="13405" y="1728"/>
                </a:lnTo>
                <a:lnTo>
                  <a:pt x="21932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18627" y="4256633"/>
            <a:ext cx="323215" cy="173990"/>
          </a:xfrm>
          <a:custGeom>
            <a:avLst/>
            <a:gdLst/>
            <a:ahLst/>
            <a:cxnLst/>
            <a:rect l="l" t="t" r="r" b="b"/>
            <a:pathLst>
              <a:path w="323214" h="173989">
                <a:moveTo>
                  <a:pt x="21958" y="129705"/>
                </a:moveTo>
                <a:lnTo>
                  <a:pt x="30482" y="131434"/>
                </a:lnTo>
                <a:lnTo>
                  <a:pt x="37460" y="136145"/>
                </a:lnTo>
                <a:lnTo>
                  <a:pt x="42173" y="143126"/>
                </a:lnTo>
                <a:lnTo>
                  <a:pt x="43903" y="151663"/>
                </a:lnTo>
                <a:lnTo>
                  <a:pt x="42173" y="160185"/>
                </a:lnTo>
                <a:lnTo>
                  <a:pt x="37460" y="167158"/>
                </a:lnTo>
                <a:lnTo>
                  <a:pt x="30482" y="171867"/>
                </a:lnTo>
                <a:lnTo>
                  <a:pt x="21958" y="173596"/>
                </a:lnTo>
                <a:lnTo>
                  <a:pt x="13421" y="171867"/>
                </a:lnTo>
                <a:lnTo>
                  <a:pt x="6440" y="167158"/>
                </a:lnTo>
                <a:lnTo>
                  <a:pt x="1728" y="160185"/>
                </a:lnTo>
                <a:lnTo>
                  <a:pt x="0" y="151663"/>
                </a:lnTo>
                <a:lnTo>
                  <a:pt x="1728" y="143126"/>
                </a:lnTo>
                <a:lnTo>
                  <a:pt x="6440" y="136145"/>
                </a:lnTo>
                <a:lnTo>
                  <a:pt x="13421" y="131434"/>
                </a:lnTo>
                <a:lnTo>
                  <a:pt x="21958" y="129705"/>
                </a:lnTo>
                <a:close/>
              </a:path>
              <a:path w="323214" h="173989">
                <a:moveTo>
                  <a:pt x="22110" y="130759"/>
                </a:moveTo>
                <a:lnTo>
                  <a:pt x="29866" y="89421"/>
                </a:lnTo>
                <a:lnTo>
                  <a:pt x="51411" y="53525"/>
                </a:lnTo>
                <a:lnTo>
                  <a:pt x="84167" y="25222"/>
                </a:lnTo>
                <a:lnTo>
                  <a:pt x="125552" y="6664"/>
                </a:lnTo>
                <a:lnTo>
                  <a:pt x="172986" y="0"/>
                </a:lnTo>
                <a:lnTo>
                  <a:pt x="220354" y="6099"/>
                </a:lnTo>
                <a:lnTo>
                  <a:pt x="261570" y="23289"/>
                </a:lnTo>
                <a:lnTo>
                  <a:pt x="294120" y="49907"/>
                </a:lnTo>
                <a:lnTo>
                  <a:pt x="315494" y="84290"/>
                </a:lnTo>
                <a:lnTo>
                  <a:pt x="323176" y="1247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4074" y="3161005"/>
            <a:ext cx="1037539" cy="14402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7333" y="3161004"/>
            <a:ext cx="611860" cy="89143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0988" y="5827751"/>
            <a:ext cx="3345262" cy="237918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58141" y="487649"/>
            <a:ext cx="26181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35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7958141" y="1859250"/>
            <a:ext cx="4302125" cy="13029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40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225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850">
              <a:latin typeface="Microsoft Sans Serif"/>
              <a:cs typeface="Microsoft Sans Serif"/>
            </a:endParaRPr>
          </a:p>
          <a:p>
            <a:pPr marL="12700" marR="5080" indent="87630">
              <a:lnSpc>
                <a:spcPct val="133300"/>
              </a:lnSpc>
              <a:spcBef>
                <a:spcPts val="1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voltios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66811" y="4006592"/>
            <a:ext cx="7188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141" y="4110300"/>
            <a:ext cx="692785" cy="4876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300"/>
              </a:spcBef>
              <a:tabLst>
                <a:tab pos="67945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 </a:t>
            </a:r>
            <a:r>
              <a:rPr sz="750" spc="-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endParaRPr sz="750">
              <a:latin typeface="Times New Roman"/>
              <a:cs typeface="Times New Roman"/>
            </a:endParaRPr>
          </a:p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35327" y="4288100"/>
            <a:ext cx="69532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7650" algn="l"/>
              </a:tabLst>
            </a:pPr>
            <a:r>
              <a:rPr sz="1125" u="sng" baseline="7407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125" spc="-7" baseline="7407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17140" y="4224600"/>
            <a:ext cx="417195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610">
              <a:lnSpc>
                <a:spcPct val="133300"/>
              </a:lnSpc>
              <a:spcBef>
                <a:spcPts val="10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Energía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08222" y="4381191"/>
            <a:ext cx="4114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65531" y="4745300"/>
            <a:ext cx="113665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45740" y="4745300"/>
            <a:ext cx="11944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8141" y="5182588"/>
            <a:ext cx="38849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normalmente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enchufable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88768" y="3638638"/>
            <a:ext cx="12065" cy="167640"/>
          </a:xfrm>
          <a:custGeom>
            <a:avLst/>
            <a:gdLst/>
            <a:ahLst/>
            <a:cxnLst/>
            <a:rect l="l" t="t" r="r" b="b"/>
            <a:pathLst>
              <a:path w="12064" h="167639">
                <a:moveTo>
                  <a:pt x="7404" y="0"/>
                </a:moveTo>
                <a:lnTo>
                  <a:pt x="0" y="1485"/>
                </a:lnTo>
                <a:lnTo>
                  <a:pt x="1485" y="160020"/>
                </a:lnTo>
                <a:lnTo>
                  <a:pt x="8890" y="167436"/>
                </a:lnTo>
                <a:lnTo>
                  <a:pt x="11849" y="162979"/>
                </a:lnTo>
                <a:lnTo>
                  <a:pt x="7404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87344" y="4145381"/>
            <a:ext cx="8890" cy="198120"/>
          </a:xfrm>
          <a:custGeom>
            <a:avLst/>
            <a:gdLst/>
            <a:ahLst/>
            <a:cxnLst/>
            <a:rect l="l" t="t" r="r" b="b"/>
            <a:pathLst>
              <a:path w="8889" h="198120">
                <a:moveTo>
                  <a:pt x="8890" y="0"/>
                </a:moveTo>
                <a:lnTo>
                  <a:pt x="1485" y="1485"/>
                </a:lnTo>
                <a:lnTo>
                  <a:pt x="177" y="174078"/>
                </a:lnTo>
                <a:lnTo>
                  <a:pt x="5918" y="181508"/>
                </a:lnTo>
                <a:lnTo>
                  <a:pt x="5194" y="185204"/>
                </a:lnTo>
                <a:lnTo>
                  <a:pt x="0" y="186677"/>
                </a:lnTo>
                <a:lnTo>
                  <a:pt x="0" y="197802"/>
                </a:lnTo>
                <a:lnTo>
                  <a:pt x="4445" y="195567"/>
                </a:lnTo>
                <a:lnTo>
                  <a:pt x="8153" y="195567"/>
                </a:lnTo>
                <a:lnTo>
                  <a:pt x="8890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48189" y="3957409"/>
            <a:ext cx="18415" cy="186055"/>
          </a:xfrm>
          <a:custGeom>
            <a:avLst/>
            <a:gdLst/>
            <a:ahLst/>
            <a:cxnLst/>
            <a:rect l="l" t="t" r="r" b="b"/>
            <a:pathLst>
              <a:path w="18414" h="186054">
                <a:moveTo>
                  <a:pt x="18097" y="0"/>
                </a:moveTo>
                <a:lnTo>
                  <a:pt x="10718" y="1473"/>
                </a:lnTo>
                <a:lnTo>
                  <a:pt x="0" y="185750"/>
                </a:lnTo>
                <a:lnTo>
                  <a:pt x="8889" y="181292"/>
                </a:lnTo>
                <a:lnTo>
                  <a:pt x="18097" y="0"/>
                </a:lnTo>
                <a:close/>
              </a:path>
            </a:pathLst>
          </a:custGeom>
          <a:solidFill>
            <a:srgbClr val="6667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380653" y="2713761"/>
            <a:ext cx="2961640" cy="3022600"/>
            <a:chOff x="3326053" y="2713761"/>
            <a:chExt cx="2961640" cy="3022600"/>
          </a:xfrm>
        </p:grpSpPr>
        <p:sp>
          <p:nvSpPr>
            <p:cNvPr id="6" name="object 6"/>
            <p:cNvSpPr/>
            <p:nvPr/>
          </p:nvSpPr>
          <p:spPr>
            <a:xfrm>
              <a:off x="4722418" y="3497338"/>
              <a:ext cx="12065" cy="76200"/>
            </a:xfrm>
            <a:custGeom>
              <a:avLst/>
              <a:gdLst/>
              <a:ahLst/>
              <a:cxnLst/>
              <a:rect l="l" t="t" r="r" b="b"/>
              <a:pathLst>
                <a:path w="12064" h="76200">
                  <a:moveTo>
                    <a:pt x="11442" y="0"/>
                  </a:moveTo>
                  <a:lnTo>
                    <a:pt x="4025" y="1485"/>
                  </a:lnTo>
                  <a:lnTo>
                    <a:pt x="0" y="75742"/>
                  </a:lnTo>
                  <a:lnTo>
                    <a:pt x="8864" y="71297"/>
                  </a:lnTo>
                  <a:lnTo>
                    <a:pt x="1144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0092" y="3341103"/>
              <a:ext cx="2314575" cy="1403985"/>
            </a:xfrm>
            <a:custGeom>
              <a:avLst/>
              <a:gdLst/>
              <a:ahLst/>
              <a:cxnLst/>
              <a:rect l="l" t="t" r="r" b="b"/>
              <a:pathLst>
                <a:path w="2314575" h="1403985">
                  <a:moveTo>
                    <a:pt x="1013256" y="0"/>
                  </a:moveTo>
                  <a:lnTo>
                    <a:pt x="0" y="198348"/>
                  </a:lnTo>
                  <a:lnTo>
                    <a:pt x="1041717" y="1403769"/>
                  </a:lnTo>
                  <a:lnTo>
                    <a:pt x="2314511" y="1039558"/>
                  </a:lnTo>
                  <a:lnTo>
                    <a:pt x="1013256" y="0"/>
                  </a:lnTo>
                  <a:close/>
                </a:path>
              </a:pathLst>
            </a:custGeom>
            <a:solidFill>
              <a:srgbClr val="ABA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80092" y="3341103"/>
              <a:ext cx="2314575" cy="1403985"/>
            </a:xfrm>
            <a:custGeom>
              <a:avLst/>
              <a:gdLst/>
              <a:ahLst/>
              <a:cxnLst/>
              <a:rect l="l" t="t" r="r" b="b"/>
              <a:pathLst>
                <a:path w="2314575" h="1403985">
                  <a:moveTo>
                    <a:pt x="2314511" y="1039558"/>
                  </a:moveTo>
                  <a:lnTo>
                    <a:pt x="1041717" y="1403769"/>
                  </a:lnTo>
                  <a:lnTo>
                    <a:pt x="0" y="198348"/>
                  </a:lnTo>
                  <a:lnTo>
                    <a:pt x="1013256" y="0"/>
                  </a:lnTo>
                  <a:lnTo>
                    <a:pt x="2314511" y="10395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6053" y="2713761"/>
              <a:ext cx="2961055" cy="302229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04594" y="4123792"/>
            <a:ext cx="535952" cy="7806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51476" y="3845014"/>
            <a:ext cx="447547" cy="114597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80541" y="2829421"/>
            <a:ext cx="971638" cy="133392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957890" y="484530"/>
            <a:ext cx="429831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residenciales,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 con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entrada.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especiales.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ofrecidos,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representativos.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obtener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información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36</a:t>
            </a:fld>
            <a:endParaRPr spc="15" dirty="0"/>
          </a:p>
        </p:txBody>
      </p:sp>
      <p:sp>
        <p:nvSpPr>
          <p:cNvPr id="14" name="object 14"/>
          <p:cNvSpPr txBox="1"/>
          <p:nvPr/>
        </p:nvSpPr>
        <p:spPr>
          <a:xfrm>
            <a:off x="7652754" y="2484523"/>
            <a:ext cx="812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935" marR="5080" indent="-229870">
              <a:lnSpc>
                <a:spcPct val="105300"/>
              </a:lnSpc>
              <a:spcBef>
                <a:spcPts val="100"/>
              </a:spcBef>
            </a:pP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 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67354" y="2543706"/>
            <a:ext cx="77660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GFCI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27194" y="3644161"/>
            <a:ext cx="7670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08320" y="3943676"/>
            <a:ext cx="196850" cy="3770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52069">
              <a:lnSpc>
                <a:spcPts val="90"/>
              </a:lnSpc>
            </a:pPr>
            <a:r>
              <a:rPr sz="100" spc="-7" baseline="55555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sz="100" baseline="55555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         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40C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lnSpc>
                <a:spcPts val="150"/>
              </a:lnSpc>
            </a:pP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QAFH</a:t>
            </a:r>
            <a:endParaRPr sz="150">
              <a:latin typeface="Microsoft Sans Serif"/>
              <a:cs typeface="Microsoft Sans Serif"/>
            </a:endParaRPr>
          </a:p>
          <a:p>
            <a:pPr marL="52069" marR="76200" indent="-1270">
              <a:lnSpc>
                <a:spcPts val="160"/>
              </a:lnSpc>
              <a:spcBef>
                <a:spcPts val="40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 CULPA</a:t>
            </a:r>
            <a:endParaRPr sz="150">
              <a:latin typeface="Microsoft Sans Serif"/>
              <a:cs typeface="Microsoft Sans Serif"/>
            </a:endParaRPr>
          </a:p>
          <a:p>
            <a:pPr marR="92710" algn="r">
              <a:spcBef>
                <a:spcPts val="125"/>
              </a:spcBef>
            </a:pP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00">
              <a:latin typeface="Microsoft Sans Serif"/>
              <a:cs typeface="Microsoft Sans Serif"/>
            </a:endParaRPr>
          </a:p>
          <a:p>
            <a:pPr marL="117475" marR="43180" indent="-8890" algn="r"/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HACR  SWD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 marL="51435"/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</a:t>
            </a:r>
            <a:endParaRPr sz="100">
              <a:latin typeface="Microsoft Sans Serif"/>
              <a:cs typeface="Microsoft Sans Serif"/>
            </a:endParaRPr>
          </a:p>
          <a:p>
            <a:pPr marL="50800">
              <a:spcBef>
                <a:spcPts val="4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Ty</a:t>
            </a:r>
            <a:endParaRPr sz="100">
              <a:latin typeface="Microsoft Sans Serif"/>
              <a:cs typeface="Microsoft Sans Serif"/>
            </a:endParaRPr>
          </a:p>
          <a:p>
            <a:pPr marL="53340">
              <a:spcBef>
                <a:spcPts val="10"/>
              </a:spcBef>
            </a:pPr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AFC</a:t>
            </a:r>
            <a:endParaRPr sz="100">
              <a:latin typeface="Microsoft Sans Serif"/>
              <a:cs typeface="Microsoft Sans Serif"/>
            </a:endParaRPr>
          </a:p>
          <a:p>
            <a:pPr marL="66040">
              <a:spcBef>
                <a:spcPts val="4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2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350">
              <a:latin typeface="Microsoft Sans Serif"/>
              <a:cs typeface="Microsoft Sans Serif"/>
            </a:endParaRPr>
          </a:p>
          <a:p>
            <a:pPr marL="55880">
              <a:spcBef>
                <a:spcPts val="80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endParaRPr sz="100">
              <a:latin typeface="Microsoft Sans Serif"/>
              <a:cs typeface="Microsoft Sans Serif"/>
            </a:endParaRPr>
          </a:p>
          <a:p>
            <a:pPr marL="55244">
              <a:lnSpc>
                <a:spcPts val="114"/>
              </a:lnSpc>
              <a:spcBef>
                <a:spcPts val="15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22kA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120V</a:t>
            </a:r>
            <a:endParaRPr sz="100">
              <a:latin typeface="Microsoft Sans Serif"/>
              <a:cs typeface="Microsoft Sans Serif"/>
            </a:endParaRPr>
          </a:p>
          <a:p>
            <a:pPr marL="55880" marR="45720" indent="-635">
              <a:lnSpc>
                <a:spcPts val="110"/>
              </a:lnSpc>
              <a:spcBef>
                <a:spcPts val="5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RMS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sim.  50/60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99348" y="4326367"/>
            <a:ext cx="160655" cy="79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200">
              <a:latin typeface="Microsoft Sans Serif"/>
              <a:cs typeface="Microsoft Sans Serif"/>
            </a:endParaRPr>
          </a:p>
          <a:p>
            <a:pPr marL="12700">
              <a:spcBef>
                <a:spcPts val="145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10707150001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4058" y="4892189"/>
            <a:ext cx="5759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90827" y="5617359"/>
            <a:ext cx="6019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23869" y="5583070"/>
            <a:ext cx="5734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Tríplex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48610" y="5736739"/>
            <a:ext cx="60452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62060" y="6281424"/>
            <a:ext cx="9874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6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0" dirty="0">
                <a:solidFill>
                  <a:srgbClr val="171514"/>
                </a:solidFill>
                <a:latin typeface="Arial"/>
                <a:cs typeface="Arial"/>
              </a:rPr>
              <a:t>principales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7890" y="6195064"/>
            <a:ext cx="425132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amplia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centros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recintos equipados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45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circuito principal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Centros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carga 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PL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convertibles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viceversa.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centros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225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kA. 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kA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fábrica ofrecen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22/0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kA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QP,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QT,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QPF,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QE,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QN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QAF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kA.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1420000">
            <a:off x="11656542" y="4145331"/>
            <a:ext cx="58063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 rot="1200000">
            <a:off x="7621521" y="3121124"/>
            <a:ext cx="145398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b="1" spc="-10" dirty="0">
                <a:solidFill>
                  <a:srgbClr val="FFFFFF"/>
                </a:solidFill>
                <a:latin typeface="Arial"/>
                <a:cs typeface="Arial"/>
              </a:rPr>
              <a:t>SPD</a:t>
            </a:r>
            <a:endParaRPr sz="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 rot="1080000">
            <a:off x="7818266" y="2900938"/>
            <a:ext cx="10399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 rot="1080000">
            <a:off x="7809564" y="2905556"/>
            <a:ext cx="4090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SPD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 rot="120000">
            <a:off x="10816971" y="2938640"/>
            <a:ext cx="5792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 QPF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 rot="120000">
            <a:off x="10821125" y="3215355"/>
            <a:ext cx="104110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b="1" spc="-10" dirty="0">
                <a:solidFill>
                  <a:srgbClr val="FFFFFF"/>
                </a:solidFill>
                <a:latin typeface="Arial"/>
                <a:cs typeface="Arial"/>
              </a:rPr>
              <a:t>PRUEBA</a:t>
            </a:r>
            <a:endParaRPr sz="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3430" y="3272867"/>
            <a:ext cx="18415" cy="254635"/>
          </a:xfrm>
          <a:custGeom>
            <a:avLst/>
            <a:gdLst/>
            <a:ahLst/>
            <a:cxnLst/>
            <a:rect l="l" t="t" r="r" b="b"/>
            <a:pathLst>
              <a:path w="18414" h="254635">
                <a:moveTo>
                  <a:pt x="11518" y="0"/>
                </a:moveTo>
                <a:lnTo>
                  <a:pt x="0" y="2184"/>
                </a:lnTo>
                <a:lnTo>
                  <a:pt x="2197" y="242493"/>
                </a:lnTo>
                <a:lnTo>
                  <a:pt x="13716" y="254012"/>
                </a:lnTo>
                <a:lnTo>
                  <a:pt x="18110" y="246875"/>
                </a:lnTo>
                <a:lnTo>
                  <a:pt x="11518" y="0"/>
                </a:lnTo>
                <a:close/>
              </a:path>
            </a:pathLst>
          </a:custGeom>
          <a:solidFill>
            <a:srgbClr val="6566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99461" y="4041509"/>
            <a:ext cx="13335" cy="300355"/>
          </a:xfrm>
          <a:custGeom>
            <a:avLst/>
            <a:gdLst/>
            <a:ahLst/>
            <a:cxnLst/>
            <a:rect l="l" t="t" r="r" b="b"/>
            <a:pathLst>
              <a:path w="13335" h="300354">
                <a:moveTo>
                  <a:pt x="13169" y="0"/>
                </a:moveTo>
                <a:lnTo>
                  <a:pt x="2197" y="2197"/>
                </a:lnTo>
                <a:lnTo>
                  <a:pt x="0" y="263880"/>
                </a:lnTo>
                <a:lnTo>
                  <a:pt x="8788" y="274866"/>
                </a:lnTo>
                <a:lnTo>
                  <a:pt x="7683" y="280885"/>
                </a:lnTo>
                <a:lnTo>
                  <a:pt x="0" y="283095"/>
                </a:lnTo>
                <a:lnTo>
                  <a:pt x="0" y="300101"/>
                </a:lnTo>
                <a:lnTo>
                  <a:pt x="6591" y="296252"/>
                </a:lnTo>
                <a:lnTo>
                  <a:pt x="12065" y="296252"/>
                </a:lnTo>
                <a:lnTo>
                  <a:pt x="13169" y="0"/>
                </a:lnTo>
                <a:close/>
              </a:path>
            </a:pathLst>
          </a:custGeom>
          <a:solidFill>
            <a:srgbClr val="6566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53255" y="3756202"/>
            <a:ext cx="27940" cy="281940"/>
          </a:xfrm>
          <a:custGeom>
            <a:avLst/>
            <a:gdLst/>
            <a:ahLst/>
            <a:cxnLst/>
            <a:rect l="l" t="t" r="r" b="b"/>
            <a:pathLst>
              <a:path w="27939" h="281939">
                <a:moveTo>
                  <a:pt x="27431" y="0"/>
                </a:moveTo>
                <a:lnTo>
                  <a:pt x="16459" y="2197"/>
                </a:lnTo>
                <a:lnTo>
                  <a:pt x="0" y="281457"/>
                </a:lnTo>
                <a:lnTo>
                  <a:pt x="13715" y="274878"/>
                </a:lnTo>
                <a:lnTo>
                  <a:pt x="27431" y="0"/>
                </a:lnTo>
                <a:close/>
              </a:path>
            </a:pathLst>
          </a:custGeom>
          <a:solidFill>
            <a:srgbClr val="6566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971003" y="2406460"/>
            <a:ext cx="3590925" cy="2549525"/>
            <a:chOff x="2916402" y="2406459"/>
            <a:chExt cx="3590925" cy="2549525"/>
          </a:xfrm>
        </p:grpSpPr>
        <p:sp>
          <p:nvSpPr>
            <p:cNvPr id="6" name="object 6"/>
            <p:cNvSpPr/>
            <p:nvPr/>
          </p:nvSpPr>
          <p:spPr>
            <a:xfrm>
              <a:off x="4832350" y="3058337"/>
              <a:ext cx="17780" cy="114935"/>
            </a:xfrm>
            <a:custGeom>
              <a:avLst/>
              <a:gdLst/>
              <a:ahLst/>
              <a:cxnLst/>
              <a:rect l="l" t="t" r="r" b="b"/>
              <a:pathLst>
                <a:path w="17779" h="114935">
                  <a:moveTo>
                    <a:pt x="17551" y="0"/>
                  </a:moveTo>
                  <a:lnTo>
                    <a:pt x="6032" y="2197"/>
                  </a:lnTo>
                  <a:lnTo>
                    <a:pt x="0" y="114655"/>
                  </a:lnTo>
                  <a:lnTo>
                    <a:pt x="13715" y="108089"/>
                  </a:lnTo>
                  <a:lnTo>
                    <a:pt x="17551" y="0"/>
                  </a:lnTo>
                  <a:close/>
                </a:path>
              </a:pathLst>
            </a:custGeom>
            <a:solidFill>
              <a:srgbClr val="6566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48317" y="2821330"/>
              <a:ext cx="3510279" cy="2129790"/>
            </a:xfrm>
            <a:custGeom>
              <a:avLst/>
              <a:gdLst/>
              <a:ahLst/>
              <a:cxnLst/>
              <a:rect l="l" t="t" r="r" b="b"/>
              <a:pathLst>
                <a:path w="3510279" h="2129790">
                  <a:moveTo>
                    <a:pt x="1536738" y="0"/>
                  </a:moveTo>
                  <a:lnTo>
                    <a:pt x="0" y="300659"/>
                  </a:lnTo>
                  <a:lnTo>
                    <a:pt x="1579537" y="2129269"/>
                  </a:lnTo>
                  <a:lnTo>
                    <a:pt x="3510203" y="1576781"/>
                  </a:lnTo>
                  <a:lnTo>
                    <a:pt x="1536738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48317" y="2821330"/>
              <a:ext cx="3510279" cy="2129790"/>
            </a:xfrm>
            <a:custGeom>
              <a:avLst/>
              <a:gdLst/>
              <a:ahLst/>
              <a:cxnLst/>
              <a:rect l="l" t="t" r="r" b="b"/>
              <a:pathLst>
                <a:path w="3510279" h="2129790">
                  <a:moveTo>
                    <a:pt x="3510203" y="1576781"/>
                  </a:moveTo>
                  <a:lnTo>
                    <a:pt x="1579537" y="2129269"/>
                  </a:lnTo>
                  <a:lnTo>
                    <a:pt x="0" y="300659"/>
                  </a:lnTo>
                  <a:lnTo>
                    <a:pt x="1536738" y="0"/>
                  </a:lnTo>
                  <a:lnTo>
                    <a:pt x="3510203" y="157678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8207" y="2925436"/>
              <a:ext cx="166431" cy="695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7463" y="2865459"/>
              <a:ext cx="341304" cy="1401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45637" y="2877787"/>
              <a:ext cx="285115" cy="114935"/>
            </a:xfrm>
            <a:custGeom>
              <a:avLst/>
              <a:gdLst/>
              <a:ahLst/>
              <a:cxnLst/>
              <a:rect l="l" t="t" r="r" b="b"/>
              <a:pathLst>
                <a:path w="285114" h="114935">
                  <a:moveTo>
                    <a:pt x="89647" y="4439"/>
                  </a:moveTo>
                  <a:lnTo>
                    <a:pt x="142152" y="0"/>
                  </a:lnTo>
                  <a:lnTo>
                    <a:pt x="193266" y="3480"/>
                  </a:lnTo>
                  <a:lnTo>
                    <a:pt x="237694" y="14162"/>
                  </a:lnTo>
                  <a:lnTo>
                    <a:pt x="270139" y="31325"/>
                  </a:lnTo>
                  <a:lnTo>
                    <a:pt x="284789" y="53209"/>
                  </a:lnTo>
                  <a:lnTo>
                    <a:pt x="277418" y="75146"/>
                  </a:lnTo>
                  <a:lnTo>
                    <a:pt x="250085" y="94511"/>
                  </a:lnTo>
                  <a:lnTo>
                    <a:pt x="204848" y="108681"/>
                  </a:lnTo>
                  <a:lnTo>
                    <a:pt x="149318" y="114672"/>
                  </a:lnTo>
                  <a:lnTo>
                    <a:pt x="94714" y="111767"/>
                  </a:lnTo>
                  <a:lnTo>
                    <a:pt x="47311" y="100737"/>
                  </a:lnTo>
                  <a:lnTo>
                    <a:pt x="13383" y="82353"/>
                  </a:lnTo>
                  <a:lnTo>
                    <a:pt x="0" y="61590"/>
                  </a:lnTo>
                  <a:lnTo>
                    <a:pt x="6317" y="40983"/>
                  </a:lnTo>
                  <a:lnTo>
                    <a:pt x="30430" y="22539"/>
                  </a:lnTo>
                  <a:lnTo>
                    <a:pt x="70432" y="8262"/>
                  </a:lnTo>
                </a:path>
              </a:pathLst>
            </a:custGeom>
            <a:ln w="381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1838" y="2886832"/>
              <a:ext cx="232548" cy="9604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082897" y="3015551"/>
              <a:ext cx="41275" cy="17145"/>
            </a:xfrm>
            <a:custGeom>
              <a:avLst/>
              <a:gdLst/>
              <a:ahLst/>
              <a:cxnLst/>
              <a:rect l="l" t="t" r="r" b="b"/>
              <a:pathLst>
                <a:path w="41275" h="17144">
                  <a:moveTo>
                    <a:pt x="22491" y="0"/>
                  </a:moveTo>
                  <a:lnTo>
                    <a:pt x="13182" y="2184"/>
                  </a:lnTo>
                  <a:lnTo>
                    <a:pt x="4394" y="3835"/>
                  </a:lnTo>
                  <a:lnTo>
                    <a:pt x="0" y="8216"/>
                  </a:lnTo>
                  <a:lnTo>
                    <a:pt x="8229" y="15354"/>
                  </a:lnTo>
                  <a:lnTo>
                    <a:pt x="19215" y="17005"/>
                  </a:lnTo>
                  <a:lnTo>
                    <a:pt x="27978" y="15354"/>
                  </a:lnTo>
                  <a:lnTo>
                    <a:pt x="37312" y="13157"/>
                  </a:lnTo>
                  <a:lnTo>
                    <a:pt x="41160" y="8763"/>
                  </a:lnTo>
                  <a:lnTo>
                    <a:pt x="37312" y="5473"/>
                  </a:lnTo>
                  <a:lnTo>
                    <a:pt x="32931" y="1638"/>
                  </a:lnTo>
                  <a:lnTo>
                    <a:pt x="22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82897" y="3015551"/>
              <a:ext cx="41275" cy="17145"/>
            </a:xfrm>
            <a:custGeom>
              <a:avLst/>
              <a:gdLst/>
              <a:ahLst/>
              <a:cxnLst/>
              <a:rect l="l" t="t" r="r" b="b"/>
              <a:pathLst>
                <a:path w="41275" h="17144">
                  <a:moveTo>
                    <a:pt x="37312" y="5473"/>
                  </a:moveTo>
                  <a:lnTo>
                    <a:pt x="41160" y="8763"/>
                  </a:lnTo>
                  <a:lnTo>
                    <a:pt x="37312" y="13157"/>
                  </a:lnTo>
                  <a:lnTo>
                    <a:pt x="27978" y="15354"/>
                  </a:lnTo>
                  <a:lnTo>
                    <a:pt x="19215" y="17005"/>
                  </a:lnTo>
                  <a:lnTo>
                    <a:pt x="8229" y="15354"/>
                  </a:lnTo>
                  <a:lnTo>
                    <a:pt x="4394" y="12065"/>
                  </a:lnTo>
                  <a:lnTo>
                    <a:pt x="0" y="8216"/>
                  </a:lnTo>
                  <a:lnTo>
                    <a:pt x="4394" y="3835"/>
                  </a:lnTo>
                  <a:lnTo>
                    <a:pt x="13182" y="2184"/>
                  </a:lnTo>
                  <a:lnTo>
                    <a:pt x="22491" y="0"/>
                  </a:lnTo>
                  <a:lnTo>
                    <a:pt x="32931" y="1638"/>
                  </a:lnTo>
                  <a:lnTo>
                    <a:pt x="37312" y="5473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96512" y="3022676"/>
              <a:ext cx="64135" cy="35560"/>
            </a:xfrm>
            <a:custGeom>
              <a:avLst/>
              <a:gdLst/>
              <a:ahLst/>
              <a:cxnLst/>
              <a:rect l="l" t="t" r="r" b="b"/>
              <a:pathLst>
                <a:path w="64135" h="35560">
                  <a:moveTo>
                    <a:pt x="19748" y="0"/>
                  </a:moveTo>
                  <a:lnTo>
                    <a:pt x="11518" y="1092"/>
                  </a:lnTo>
                  <a:lnTo>
                    <a:pt x="3835" y="2743"/>
                  </a:lnTo>
                  <a:lnTo>
                    <a:pt x="0" y="6591"/>
                  </a:lnTo>
                  <a:lnTo>
                    <a:pt x="3289" y="9880"/>
                  </a:lnTo>
                  <a:lnTo>
                    <a:pt x="12623" y="18656"/>
                  </a:lnTo>
                  <a:lnTo>
                    <a:pt x="7683" y="21399"/>
                  </a:lnTo>
                  <a:lnTo>
                    <a:pt x="35723" y="35405"/>
                  </a:lnTo>
                  <a:lnTo>
                    <a:pt x="46634" y="34010"/>
                  </a:lnTo>
                  <a:lnTo>
                    <a:pt x="55815" y="31304"/>
                  </a:lnTo>
                  <a:lnTo>
                    <a:pt x="61653" y="27571"/>
                  </a:lnTo>
                  <a:lnTo>
                    <a:pt x="63684" y="23219"/>
                  </a:lnTo>
                  <a:lnTo>
                    <a:pt x="61442" y="18656"/>
                  </a:lnTo>
                  <a:lnTo>
                    <a:pt x="57607" y="15354"/>
                  </a:lnTo>
                  <a:lnTo>
                    <a:pt x="49923" y="13157"/>
                  </a:lnTo>
                  <a:lnTo>
                    <a:pt x="41148" y="12611"/>
                  </a:lnTo>
                  <a:lnTo>
                    <a:pt x="31826" y="4394"/>
                  </a:lnTo>
                  <a:lnTo>
                    <a:pt x="28524" y="1092"/>
                  </a:lnTo>
                  <a:lnTo>
                    <a:pt x="19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96512" y="3022676"/>
              <a:ext cx="64135" cy="35560"/>
            </a:xfrm>
            <a:custGeom>
              <a:avLst/>
              <a:gdLst/>
              <a:ahLst/>
              <a:cxnLst/>
              <a:rect l="l" t="t" r="r" b="b"/>
              <a:pathLst>
                <a:path w="64135" h="35560">
                  <a:moveTo>
                    <a:pt x="41148" y="12611"/>
                  </a:moveTo>
                  <a:lnTo>
                    <a:pt x="31826" y="4394"/>
                  </a:lnTo>
                  <a:lnTo>
                    <a:pt x="28524" y="1092"/>
                  </a:lnTo>
                  <a:lnTo>
                    <a:pt x="19748" y="0"/>
                  </a:lnTo>
                  <a:lnTo>
                    <a:pt x="11518" y="1092"/>
                  </a:lnTo>
                  <a:lnTo>
                    <a:pt x="3835" y="2743"/>
                  </a:lnTo>
                  <a:lnTo>
                    <a:pt x="0" y="6591"/>
                  </a:lnTo>
                  <a:lnTo>
                    <a:pt x="3289" y="9880"/>
                  </a:lnTo>
                  <a:lnTo>
                    <a:pt x="12623" y="18656"/>
                  </a:lnTo>
                  <a:lnTo>
                    <a:pt x="7683" y="21399"/>
                  </a:lnTo>
                  <a:lnTo>
                    <a:pt x="35723" y="35405"/>
                  </a:lnTo>
                  <a:lnTo>
                    <a:pt x="46634" y="34010"/>
                  </a:lnTo>
                  <a:lnTo>
                    <a:pt x="55815" y="31304"/>
                  </a:lnTo>
                  <a:lnTo>
                    <a:pt x="61653" y="27571"/>
                  </a:lnTo>
                  <a:lnTo>
                    <a:pt x="63684" y="23219"/>
                  </a:lnTo>
                  <a:lnTo>
                    <a:pt x="61442" y="18656"/>
                  </a:lnTo>
                  <a:lnTo>
                    <a:pt x="57607" y="15354"/>
                  </a:lnTo>
                  <a:lnTo>
                    <a:pt x="49923" y="13157"/>
                  </a:lnTo>
                  <a:lnTo>
                    <a:pt x="41148" y="12611"/>
                  </a:lnTo>
                  <a:close/>
                </a:path>
              </a:pathLst>
            </a:custGeom>
            <a:ln w="380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0702" y="3020050"/>
              <a:ext cx="170585" cy="7256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92423" y="3114294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80">
                  <a:moveTo>
                    <a:pt x="23583" y="0"/>
                  </a:moveTo>
                  <a:lnTo>
                    <a:pt x="14262" y="1651"/>
                  </a:lnTo>
                  <a:lnTo>
                    <a:pt x="4394" y="3848"/>
                  </a:lnTo>
                  <a:lnTo>
                    <a:pt x="0" y="8242"/>
                  </a:lnTo>
                  <a:lnTo>
                    <a:pt x="7670" y="15913"/>
                  </a:lnTo>
                  <a:lnTo>
                    <a:pt x="18643" y="17564"/>
                  </a:lnTo>
                  <a:lnTo>
                    <a:pt x="27978" y="15367"/>
                  </a:lnTo>
                  <a:lnTo>
                    <a:pt x="37312" y="13716"/>
                  </a:lnTo>
                  <a:lnTo>
                    <a:pt x="42240" y="8788"/>
                  </a:lnTo>
                  <a:lnTo>
                    <a:pt x="38404" y="4940"/>
                  </a:lnTo>
                  <a:lnTo>
                    <a:pt x="34569" y="1104"/>
                  </a:lnTo>
                  <a:lnTo>
                    <a:pt x="23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92423" y="3114294"/>
              <a:ext cx="42545" cy="17780"/>
            </a:xfrm>
            <a:custGeom>
              <a:avLst/>
              <a:gdLst/>
              <a:ahLst/>
              <a:cxnLst/>
              <a:rect l="l" t="t" r="r" b="b"/>
              <a:pathLst>
                <a:path w="42545" h="17780">
                  <a:moveTo>
                    <a:pt x="38404" y="4940"/>
                  </a:moveTo>
                  <a:lnTo>
                    <a:pt x="42240" y="8788"/>
                  </a:lnTo>
                  <a:lnTo>
                    <a:pt x="37312" y="13716"/>
                  </a:lnTo>
                  <a:lnTo>
                    <a:pt x="27978" y="15367"/>
                  </a:lnTo>
                  <a:lnTo>
                    <a:pt x="18643" y="17564"/>
                  </a:lnTo>
                  <a:lnTo>
                    <a:pt x="7670" y="15913"/>
                  </a:lnTo>
                  <a:lnTo>
                    <a:pt x="3835" y="12065"/>
                  </a:lnTo>
                  <a:lnTo>
                    <a:pt x="0" y="8242"/>
                  </a:lnTo>
                  <a:lnTo>
                    <a:pt x="4394" y="3848"/>
                  </a:lnTo>
                  <a:lnTo>
                    <a:pt x="14262" y="1651"/>
                  </a:lnTo>
                  <a:lnTo>
                    <a:pt x="23583" y="0"/>
                  </a:lnTo>
                  <a:lnTo>
                    <a:pt x="34569" y="1104"/>
                  </a:lnTo>
                  <a:lnTo>
                    <a:pt x="38404" y="4940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1518" y="3086405"/>
              <a:ext cx="359091" cy="1528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01053" y="3099017"/>
              <a:ext cx="300990" cy="126364"/>
            </a:xfrm>
            <a:custGeom>
              <a:avLst/>
              <a:gdLst/>
              <a:ahLst/>
              <a:cxnLst/>
              <a:rect l="l" t="t" r="r" b="b"/>
              <a:pathLst>
                <a:path w="300989" h="126364">
                  <a:moveTo>
                    <a:pt x="108414" y="4862"/>
                  </a:moveTo>
                  <a:lnTo>
                    <a:pt x="164509" y="0"/>
                  </a:lnTo>
                  <a:lnTo>
                    <a:pt x="217258" y="3832"/>
                  </a:lnTo>
                  <a:lnTo>
                    <a:pt x="261260" y="15587"/>
                  </a:lnTo>
                  <a:lnTo>
                    <a:pt x="291116" y="34491"/>
                  </a:lnTo>
                  <a:lnTo>
                    <a:pt x="300849" y="58501"/>
                  </a:lnTo>
                  <a:lnTo>
                    <a:pt x="287544" y="82562"/>
                  </a:lnTo>
                  <a:lnTo>
                    <a:pt x="254079" y="103845"/>
                  </a:lnTo>
                  <a:lnTo>
                    <a:pt x="203334" y="119518"/>
                  </a:lnTo>
                  <a:lnTo>
                    <a:pt x="143505" y="126173"/>
                  </a:lnTo>
                  <a:lnTo>
                    <a:pt x="86814" y="122953"/>
                  </a:lnTo>
                  <a:lnTo>
                    <a:pt x="39692" y="110885"/>
                  </a:lnTo>
                  <a:lnTo>
                    <a:pt x="8566" y="90994"/>
                  </a:lnTo>
                  <a:lnTo>
                    <a:pt x="0" y="68112"/>
                  </a:lnTo>
                  <a:lnTo>
                    <a:pt x="12059" y="45385"/>
                  </a:lnTo>
                  <a:lnTo>
                    <a:pt x="42121" y="25025"/>
                  </a:lnTo>
                  <a:lnTo>
                    <a:pt x="87560" y="9244"/>
                  </a:lnTo>
                </a:path>
              </a:pathLst>
            </a:custGeom>
            <a:ln w="381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9144" y="3109615"/>
              <a:ext cx="244466" cy="10480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436607" y="3371062"/>
              <a:ext cx="98425" cy="197485"/>
            </a:xfrm>
            <a:custGeom>
              <a:avLst/>
              <a:gdLst/>
              <a:ahLst/>
              <a:cxnLst/>
              <a:rect l="l" t="t" r="r" b="b"/>
              <a:pathLst>
                <a:path w="98425" h="197485">
                  <a:moveTo>
                    <a:pt x="95465" y="4394"/>
                  </a:moveTo>
                  <a:lnTo>
                    <a:pt x="98209" y="7124"/>
                  </a:lnTo>
                  <a:lnTo>
                    <a:pt x="94907" y="10972"/>
                  </a:lnTo>
                  <a:lnTo>
                    <a:pt x="87782" y="12623"/>
                  </a:lnTo>
                  <a:lnTo>
                    <a:pt x="80644" y="14262"/>
                  </a:lnTo>
                  <a:lnTo>
                    <a:pt x="72961" y="12623"/>
                  </a:lnTo>
                  <a:lnTo>
                    <a:pt x="70218" y="9867"/>
                  </a:lnTo>
                  <a:lnTo>
                    <a:pt x="67487" y="6591"/>
                  </a:lnTo>
                  <a:lnTo>
                    <a:pt x="70777" y="3289"/>
                  </a:lnTo>
                  <a:lnTo>
                    <a:pt x="77901" y="1651"/>
                  </a:lnTo>
                  <a:lnTo>
                    <a:pt x="85039" y="0"/>
                  </a:lnTo>
                  <a:lnTo>
                    <a:pt x="92722" y="1651"/>
                  </a:lnTo>
                  <a:lnTo>
                    <a:pt x="95465" y="4394"/>
                  </a:lnTo>
                  <a:close/>
                </a:path>
                <a:path w="98425" h="197485">
                  <a:moveTo>
                    <a:pt x="19202" y="189826"/>
                  </a:moveTo>
                  <a:lnTo>
                    <a:pt x="20840" y="192024"/>
                  </a:lnTo>
                  <a:lnTo>
                    <a:pt x="18656" y="194767"/>
                  </a:lnTo>
                  <a:lnTo>
                    <a:pt x="13715" y="195872"/>
                  </a:lnTo>
                  <a:lnTo>
                    <a:pt x="8775" y="196964"/>
                  </a:lnTo>
                  <a:lnTo>
                    <a:pt x="3848" y="195872"/>
                  </a:lnTo>
                  <a:lnTo>
                    <a:pt x="1650" y="193675"/>
                  </a:lnTo>
                  <a:lnTo>
                    <a:pt x="0" y="191477"/>
                  </a:lnTo>
                  <a:lnTo>
                    <a:pt x="2197" y="189280"/>
                  </a:lnTo>
                  <a:lnTo>
                    <a:pt x="7124" y="188175"/>
                  </a:lnTo>
                  <a:lnTo>
                    <a:pt x="12064" y="187083"/>
                  </a:lnTo>
                  <a:lnTo>
                    <a:pt x="17005" y="188175"/>
                  </a:lnTo>
                  <a:lnTo>
                    <a:pt x="19202" y="189826"/>
                  </a:lnTo>
                  <a:close/>
                </a:path>
              </a:pathLst>
            </a:custGeom>
            <a:ln w="3810">
              <a:solidFill>
                <a:srgbClr val="6566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20913" y="3812158"/>
              <a:ext cx="563880" cy="642620"/>
            </a:xfrm>
            <a:custGeom>
              <a:avLst/>
              <a:gdLst/>
              <a:ahLst/>
              <a:cxnLst/>
              <a:rect l="l" t="t" r="r" b="b"/>
              <a:pathLst>
                <a:path w="563879" h="642620">
                  <a:moveTo>
                    <a:pt x="20680" y="3301"/>
                  </a:moveTo>
                  <a:lnTo>
                    <a:pt x="17936" y="1104"/>
                  </a:lnTo>
                  <a:lnTo>
                    <a:pt x="11904" y="0"/>
                  </a:lnTo>
                  <a:lnTo>
                    <a:pt x="7510" y="1104"/>
                  </a:lnTo>
                  <a:lnTo>
                    <a:pt x="3128" y="2197"/>
                  </a:lnTo>
                  <a:lnTo>
                    <a:pt x="1477" y="4952"/>
                  </a:lnTo>
                  <a:lnTo>
                    <a:pt x="4220" y="7150"/>
                  </a:lnTo>
                  <a:lnTo>
                    <a:pt x="6964" y="9880"/>
                  </a:lnTo>
                  <a:lnTo>
                    <a:pt x="12996" y="10439"/>
                  </a:lnTo>
                  <a:lnTo>
                    <a:pt x="17936" y="9347"/>
                  </a:lnTo>
                  <a:lnTo>
                    <a:pt x="22318" y="8242"/>
                  </a:lnTo>
                  <a:lnTo>
                    <a:pt x="23423" y="5499"/>
                  </a:lnTo>
                  <a:lnTo>
                    <a:pt x="20680" y="3301"/>
                  </a:lnTo>
                  <a:close/>
                </a:path>
                <a:path w="563879" h="642620">
                  <a:moveTo>
                    <a:pt x="43171" y="581024"/>
                  </a:moveTo>
                  <a:lnTo>
                    <a:pt x="36651" y="577235"/>
                  </a:lnTo>
                  <a:lnTo>
                    <a:pt x="28428" y="574986"/>
                  </a:lnTo>
                  <a:lnTo>
                    <a:pt x="19484" y="574384"/>
                  </a:lnTo>
                  <a:lnTo>
                    <a:pt x="10799" y="575538"/>
                  </a:lnTo>
                  <a:lnTo>
                    <a:pt x="4048" y="578647"/>
                  </a:lnTo>
                  <a:lnTo>
                    <a:pt x="377" y="582734"/>
                  </a:lnTo>
                  <a:lnTo>
                    <a:pt x="0" y="587338"/>
                  </a:lnTo>
                  <a:lnTo>
                    <a:pt x="3128" y="591997"/>
                  </a:lnTo>
                  <a:lnTo>
                    <a:pt x="9647" y="595862"/>
                  </a:lnTo>
                  <a:lnTo>
                    <a:pt x="17867" y="598235"/>
                  </a:lnTo>
                  <a:lnTo>
                    <a:pt x="26810" y="598857"/>
                  </a:lnTo>
                  <a:lnTo>
                    <a:pt x="35501" y="597471"/>
                  </a:lnTo>
                  <a:lnTo>
                    <a:pt x="42250" y="594592"/>
                  </a:lnTo>
                  <a:lnTo>
                    <a:pt x="45918" y="590481"/>
                  </a:lnTo>
                  <a:lnTo>
                    <a:pt x="46295" y="585753"/>
                  </a:lnTo>
                  <a:lnTo>
                    <a:pt x="43171" y="581024"/>
                  </a:lnTo>
                  <a:close/>
                </a:path>
                <a:path w="563879" h="642620">
                  <a:moveTo>
                    <a:pt x="246168" y="476224"/>
                  </a:moveTo>
                  <a:lnTo>
                    <a:pt x="234949" y="500252"/>
                  </a:lnTo>
                  <a:lnTo>
                    <a:pt x="234583" y="525672"/>
                  </a:lnTo>
                  <a:lnTo>
                    <a:pt x="245632" y="551605"/>
                  </a:lnTo>
                  <a:lnTo>
                    <a:pt x="301455" y="599767"/>
                  </a:lnTo>
                  <a:lnTo>
                    <a:pt x="341253" y="617935"/>
                  </a:lnTo>
                  <a:lnTo>
                    <a:pt x="386107" y="631335"/>
                  </a:lnTo>
                  <a:lnTo>
                    <a:pt x="434068" y="639627"/>
                  </a:lnTo>
                  <a:lnTo>
                    <a:pt x="483188" y="642467"/>
                  </a:lnTo>
                  <a:lnTo>
                    <a:pt x="503726" y="641630"/>
                  </a:lnTo>
                  <a:lnTo>
                    <a:pt x="524057" y="639922"/>
                  </a:lnTo>
                  <a:lnTo>
                    <a:pt x="543978" y="637293"/>
                  </a:lnTo>
                  <a:lnTo>
                    <a:pt x="563287" y="633691"/>
                  </a:lnTo>
                </a:path>
                <a:path w="563879" h="642620">
                  <a:moveTo>
                    <a:pt x="424476" y="413689"/>
                  </a:moveTo>
                  <a:lnTo>
                    <a:pt x="377434" y="416563"/>
                  </a:lnTo>
                  <a:lnTo>
                    <a:pt x="332858" y="425208"/>
                  </a:lnTo>
                  <a:lnTo>
                    <a:pt x="286837" y="443106"/>
                  </a:lnTo>
                  <a:lnTo>
                    <a:pt x="268893" y="454140"/>
                  </a:lnTo>
                  <a:lnTo>
                    <a:pt x="254398" y="466356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8174" y="4224489"/>
              <a:ext cx="229321" cy="21503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91416" y="4243794"/>
              <a:ext cx="367665" cy="191770"/>
            </a:xfrm>
            <a:custGeom>
              <a:avLst/>
              <a:gdLst/>
              <a:ahLst/>
              <a:cxnLst/>
              <a:rect l="l" t="t" r="r" b="b"/>
              <a:pathLst>
                <a:path w="367664" h="191770">
                  <a:moveTo>
                    <a:pt x="297724" y="178459"/>
                  </a:moveTo>
                  <a:lnTo>
                    <a:pt x="344621" y="154098"/>
                  </a:lnTo>
                  <a:lnTo>
                    <a:pt x="367600" y="122225"/>
                  </a:lnTo>
                  <a:lnTo>
                    <a:pt x="365376" y="86650"/>
                  </a:lnTo>
                  <a:lnTo>
                    <a:pt x="336663" y="51180"/>
                  </a:lnTo>
                  <a:lnTo>
                    <a:pt x="296070" y="26665"/>
                  </a:lnTo>
                  <a:lnTo>
                    <a:pt x="246126" y="9523"/>
                  </a:lnTo>
                  <a:lnTo>
                    <a:pt x="190912" y="414"/>
                  </a:lnTo>
                  <a:lnTo>
                    <a:pt x="134509" y="0"/>
                  </a:lnTo>
                  <a:lnTo>
                    <a:pt x="80999" y="8940"/>
                  </a:lnTo>
                  <a:lnTo>
                    <a:pt x="28629" y="32234"/>
                  </a:lnTo>
                  <a:lnTo>
                    <a:pt x="1046" y="64067"/>
                  </a:lnTo>
                  <a:lnTo>
                    <a:pt x="0" y="100430"/>
                  </a:lnTo>
                  <a:lnTo>
                    <a:pt x="27240" y="137311"/>
                  </a:lnTo>
                  <a:lnTo>
                    <a:pt x="65181" y="161764"/>
                  </a:lnTo>
                  <a:lnTo>
                    <a:pt x="112635" y="179395"/>
                  </a:lnTo>
                  <a:lnTo>
                    <a:pt x="165805" y="189574"/>
                  </a:lnTo>
                  <a:lnTo>
                    <a:pt x="220897" y="191669"/>
                  </a:lnTo>
                  <a:lnTo>
                    <a:pt x="274115" y="185051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4091" y="4259605"/>
              <a:ext cx="299861" cy="15861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947991" y="4272340"/>
              <a:ext cx="254000" cy="133350"/>
            </a:xfrm>
            <a:custGeom>
              <a:avLst/>
              <a:gdLst/>
              <a:ahLst/>
              <a:cxnLst/>
              <a:rect l="l" t="t" r="r" b="b"/>
              <a:pathLst>
                <a:path w="254000" h="133350">
                  <a:moveTo>
                    <a:pt x="203279" y="124679"/>
                  </a:moveTo>
                  <a:lnTo>
                    <a:pt x="236769" y="107933"/>
                  </a:lnTo>
                  <a:lnTo>
                    <a:pt x="253488" y="85788"/>
                  </a:lnTo>
                  <a:lnTo>
                    <a:pt x="252510" y="60867"/>
                  </a:lnTo>
                  <a:lnTo>
                    <a:pt x="232908" y="35791"/>
                  </a:lnTo>
                  <a:lnTo>
                    <a:pt x="196581" y="15360"/>
                  </a:lnTo>
                  <a:lnTo>
                    <a:pt x="151301" y="3154"/>
                  </a:lnTo>
                  <a:lnTo>
                    <a:pt x="102520" y="0"/>
                  </a:lnTo>
                  <a:lnTo>
                    <a:pt x="55692" y="6721"/>
                  </a:lnTo>
                  <a:lnTo>
                    <a:pt x="19708" y="22692"/>
                  </a:lnTo>
                  <a:lnTo>
                    <a:pt x="698" y="44781"/>
                  </a:lnTo>
                  <a:lnTo>
                    <a:pt x="0" y="70059"/>
                  </a:lnTo>
                  <a:lnTo>
                    <a:pt x="18951" y="95596"/>
                  </a:lnTo>
                  <a:lnTo>
                    <a:pt x="52580" y="115634"/>
                  </a:lnTo>
                  <a:lnTo>
                    <a:pt x="95061" y="128314"/>
                  </a:lnTo>
                  <a:lnTo>
                    <a:pt x="141454" y="132865"/>
                  </a:lnTo>
                  <a:lnTo>
                    <a:pt x="186820" y="128514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71471" y="4283718"/>
              <a:ext cx="205576" cy="10941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59457" y="4503293"/>
              <a:ext cx="94202" cy="6357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026923" y="4549806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44643" y="6865"/>
                  </a:moveTo>
                  <a:lnTo>
                    <a:pt x="38422" y="3000"/>
                  </a:lnTo>
                  <a:lnTo>
                    <a:pt x="30300" y="626"/>
                  </a:lnTo>
                  <a:lnTo>
                    <a:pt x="21256" y="0"/>
                  </a:lnTo>
                  <a:lnTo>
                    <a:pt x="12271" y="1378"/>
                  </a:lnTo>
                  <a:lnTo>
                    <a:pt x="5028" y="4580"/>
                  </a:lnTo>
                  <a:lnTo>
                    <a:pt x="817" y="8859"/>
                  </a:lnTo>
                  <a:lnTo>
                    <a:pt x="0" y="13651"/>
                  </a:lnTo>
                  <a:lnTo>
                    <a:pt x="2936" y="18396"/>
                  </a:lnTo>
                  <a:lnTo>
                    <a:pt x="8917" y="22577"/>
                  </a:lnTo>
                  <a:lnTo>
                    <a:pt x="17059" y="25113"/>
                  </a:lnTo>
                  <a:lnTo>
                    <a:pt x="26228" y="25799"/>
                  </a:lnTo>
                  <a:lnTo>
                    <a:pt x="35296" y="24429"/>
                  </a:lnTo>
                  <a:lnTo>
                    <a:pt x="42544" y="21218"/>
                  </a:lnTo>
                  <a:lnTo>
                    <a:pt x="46756" y="16880"/>
                  </a:lnTo>
                  <a:lnTo>
                    <a:pt x="47574" y="11925"/>
                  </a:lnTo>
                  <a:lnTo>
                    <a:pt x="44643" y="686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56083" y="4448886"/>
              <a:ext cx="218713" cy="11952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52363" y="4615662"/>
              <a:ext cx="224939" cy="12546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53793" y="4668596"/>
              <a:ext cx="323850" cy="187960"/>
            </a:xfrm>
            <a:custGeom>
              <a:avLst/>
              <a:gdLst/>
              <a:ahLst/>
              <a:cxnLst/>
              <a:rect l="l" t="t" r="r" b="b"/>
              <a:pathLst>
                <a:path w="323850" h="187960">
                  <a:moveTo>
                    <a:pt x="24137" y="0"/>
                  </a:moveTo>
                  <a:lnTo>
                    <a:pt x="6462" y="27091"/>
                  </a:lnTo>
                  <a:lnTo>
                    <a:pt x="0" y="55826"/>
                  </a:lnTo>
                  <a:lnTo>
                    <a:pt x="5469" y="85174"/>
                  </a:lnTo>
                  <a:lnTo>
                    <a:pt x="53155" y="139663"/>
                  </a:lnTo>
                  <a:lnTo>
                    <a:pt x="91171" y="160134"/>
                  </a:lnTo>
                  <a:lnTo>
                    <a:pt x="135689" y="175181"/>
                  </a:lnTo>
                  <a:lnTo>
                    <a:pt x="184763" y="184460"/>
                  </a:lnTo>
                  <a:lnTo>
                    <a:pt x="236443" y="187629"/>
                  </a:lnTo>
                  <a:lnTo>
                    <a:pt x="258332" y="187013"/>
                  </a:lnTo>
                  <a:lnTo>
                    <a:pt x="280273" y="185162"/>
                  </a:lnTo>
                  <a:lnTo>
                    <a:pt x="302110" y="182079"/>
                  </a:lnTo>
                  <a:lnTo>
                    <a:pt x="323692" y="177761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7544" y="4595926"/>
              <a:ext cx="196926" cy="6360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07001" y="4597019"/>
              <a:ext cx="212561" cy="24192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491880" y="4617567"/>
              <a:ext cx="389890" cy="217804"/>
            </a:xfrm>
            <a:custGeom>
              <a:avLst/>
              <a:gdLst/>
              <a:ahLst/>
              <a:cxnLst/>
              <a:rect l="l" t="t" r="r" b="b"/>
              <a:pathLst>
                <a:path w="389889" h="217804">
                  <a:moveTo>
                    <a:pt x="296578" y="202463"/>
                  </a:moveTo>
                  <a:lnTo>
                    <a:pt x="342658" y="181244"/>
                  </a:lnTo>
                  <a:lnTo>
                    <a:pt x="374097" y="153994"/>
                  </a:lnTo>
                  <a:lnTo>
                    <a:pt x="389683" y="122978"/>
                  </a:lnTo>
                  <a:lnTo>
                    <a:pt x="388204" y="90458"/>
                  </a:lnTo>
                  <a:lnTo>
                    <a:pt x="333642" y="32486"/>
                  </a:lnTo>
                  <a:lnTo>
                    <a:pt x="288347" y="13519"/>
                  </a:lnTo>
                  <a:lnTo>
                    <a:pt x="236058" y="2467"/>
                  </a:lnTo>
                  <a:lnTo>
                    <a:pt x="180271" y="0"/>
                  </a:lnTo>
                  <a:lnTo>
                    <a:pt x="161679" y="1255"/>
                  </a:lnTo>
                  <a:lnTo>
                    <a:pt x="106738" y="10985"/>
                  </a:lnTo>
                  <a:lnTo>
                    <a:pt x="55892" y="30995"/>
                  </a:lnTo>
                  <a:lnTo>
                    <a:pt x="20188" y="57852"/>
                  </a:lnTo>
                  <a:lnTo>
                    <a:pt x="0" y="122632"/>
                  </a:lnTo>
                  <a:lnTo>
                    <a:pt x="18410" y="155816"/>
                  </a:lnTo>
                  <a:lnTo>
                    <a:pt x="53125" y="183477"/>
                  </a:lnTo>
                  <a:lnTo>
                    <a:pt x="99400" y="203422"/>
                  </a:lnTo>
                  <a:lnTo>
                    <a:pt x="153394" y="214913"/>
                  </a:lnTo>
                  <a:lnTo>
                    <a:pt x="211261" y="217210"/>
                  </a:lnTo>
                  <a:lnTo>
                    <a:pt x="269159" y="209575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26978" y="4636516"/>
              <a:ext cx="318185" cy="1784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551137" y="4650279"/>
              <a:ext cx="270510" cy="150495"/>
            </a:xfrm>
            <a:custGeom>
              <a:avLst/>
              <a:gdLst/>
              <a:ahLst/>
              <a:cxnLst/>
              <a:rect l="l" t="t" r="r" b="b"/>
              <a:pathLst>
                <a:path w="270510" h="150495">
                  <a:moveTo>
                    <a:pt x="202752" y="140668"/>
                  </a:moveTo>
                  <a:lnTo>
                    <a:pt x="242389" y="121822"/>
                  </a:lnTo>
                  <a:lnTo>
                    <a:pt x="265509" y="96910"/>
                  </a:lnTo>
                  <a:lnTo>
                    <a:pt x="270417" y="68913"/>
                  </a:lnTo>
                  <a:lnTo>
                    <a:pt x="255419" y="40808"/>
                  </a:lnTo>
                  <a:lnTo>
                    <a:pt x="221809" y="17536"/>
                  </a:lnTo>
                  <a:lnTo>
                    <a:pt x="176625" y="3572"/>
                  </a:lnTo>
                  <a:lnTo>
                    <a:pt x="125577" y="0"/>
                  </a:lnTo>
                  <a:lnTo>
                    <a:pt x="74380" y="7902"/>
                  </a:lnTo>
                  <a:lnTo>
                    <a:pt x="32234" y="25886"/>
                  </a:lnTo>
                  <a:lnTo>
                    <a:pt x="6756" y="50614"/>
                  </a:lnTo>
                  <a:lnTo>
                    <a:pt x="0" y="78945"/>
                  </a:lnTo>
                  <a:lnTo>
                    <a:pt x="14017" y="107737"/>
                  </a:lnTo>
                  <a:lnTo>
                    <a:pt x="44771" y="130555"/>
                  </a:lnTo>
                  <a:lnTo>
                    <a:pt x="86785" y="144983"/>
                  </a:lnTo>
                  <a:lnTo>
                    <a:pt x="135072" y="150253"/>
                  </a:lnTo>
                  <a:lnTo>
                    <a:pt x="184642" y="145596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77600" y="4663521"/>
              <a:ext cx="217893" cy="12307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342039" y="4551809"/>
              <a:ext cx="379095" cy="136525"/>
            </a:xfrm>
            <a:custGeom>
              <a:avLst/>
              <a:gdLst/>
              <a:ahLst/>
              <a:cxnLst/>
              <a:rect l="l" t="t" r="r" b="b"/>
              <a:pathLst>
                <a:path w="379095" h="136525">
                  <a:moveTo>
                    <a:pt x="11518" y="135989"/>
                  </a:moveTo>
                  <a:lnTo>
                    <a:pt x="4927" y="134897"/>
                  </a:lnTo>
                  <a:lnTo>
                    <a:pt x="0" y="129410"/>
                  </a:lnTo>
                  <a:lnTo>
                    <a:pt x="546" y="121727"/>
                  </a:lnTo>
                  <a:lnTo>
                    <a:pt x="27929" y="96001"/>
                  </a:lnTo>
                  <a:lnTo>
                    <a:pt x="34015" y="98403"/>
                  </a:lnTo>
                  <a:lnTo>
                    <a:pt x="38041" y="103273"/>
                  </a:lnTo>
                  <a:lnTo>
                    <a:pt x="39496" y="110195"/>
                  </a:lnTo>
                  <a:lnTo>
                    <a:pt x="38950" y="117879"/>
                  </a:lnTo>
                  <a:lnTo>
                    <a:pt x="34556" y="126108"/>
                  </a:lnTo>
                  <a:lnTo>
                    <a:pt x="27431" y="131049"/>
                  </a:lnTo>
                </a:path>
                <a:path w="379095" h="136525">
                  <a:moveTo>
                    <a:pt x="351116" y="38872"/>
                  </a:moveTo>
                  <a:lnTo>
                    <a:pt x="344538" y="38326"/>
                  </a:lnTo>
                  <a:lnTo>
                    <a:pt x="340156" y="32852"/>
                  </a:lnTo>
                  <a:lnTo>
                    <a:pt x="340156" y="24610"/>
                  </a:lnTo>
                  <a:lnTo>
                    <a:pt x="367756" y="0"/>
                  </a:lnTo>
                  <a:lnTo>
                    <a:pt x="373621" y="2399"/>
                  </a:lnTo>
                  <a:lnTo>
                    <a:pt x="377428" y="7268"/>
                  </a:lnTo>
                  <a:lnTo>
                    <a:pt x="378561" y="14196"/>
                  </a:lnTo>
                  <a:lnTo>
                    <a:pt x="378002" y="21867"/>
                  </a:lnTo>
                  <a:lnTo>
                    <a:pt x="373075" y="29550"/>
                  </a:lnTo>
                  <a:lnTo>
                    <a:pt x="366483" y="33932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20326" y="2409291"/>
              <a:ext cx="1565910" cy="712470"/>
            </a:xfrm>
            <a:custGeom>
              <a:avLst/>
              <a:gdLst/>
              <a:ahLst/>
              <a:cxnLst/>
              <a:rect l="l" t="t" r="r" b="b"/>
              <a:pathLst>
                <a:path w="1565910" h="712469">
                  <a:moveTo>
                    <a:pt x="1564182" y="0"/>
                  </a:moveTo>
                  <a:lnTo>
                    <a:pt x="0" y="278168"/>
                  </a:lnTo>
                  <a:lnTo>
                    <a:pt x="29629" y="712139"/>
                  </a:lnTo>
                  <a:lnTo>
                    <a:pt x="1565833" y="411492"/>
                  </a:lnTo>
                  <a:lnTo>
                    <a:pt x="156418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920326" y="2409291"/>
              <a:ext cx="1565910" cy="712470"/>
            </a:xfrm>
            <a:custGeom>
              <a:avLst/>
              <a:gdLst/>
              <a:ahLst/>
              <a:cxnLst/>
              <a:rect l="l" t="t" r="r" b="b"/>
              <a:pathLst>
                <a:path w="1565910" h="712469">
                  <a:moveTo>
                    <a:pt x="29629" y="712139"/>
                  </a:moveTo>
                  <a:lnTo>
                    <a:pt x="1565833" y="411492"/>
                  </a:lnTo>
                  <a:lnTo>
                    <a:pt x="1564182" y="0"/>
                  </a:lnTo>
                  <a:lnTo>
                    <a:pt x="0" y="278168"/>
                  </a:lnTo>
                  <a:lnTo>
                    <a:pt x="29629" y="71213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84509" y="2408745"/>
              <a:ext cx="2018664" cy="1988820"/>
            </a:xfrm>
            <a:custGeom>
              <a:avLst/>
              <a:gdLst/>
              <a:ahLst/>
              <a:cxnLst/>
              <a:rect l="l" t="t" r="r" b="b"/>
              <a:pathLst>
                <a:path w="2018665" h="1988820">
                  <a:moveTo>
                    <a:pt x="0" y="0"/>
                  </a:moveTo>
                  <a:lnTo>
                    <a:pt x="1651" y="411480"/>
                  </a:lnTo>
                  <a:lnTo>
                    <a:pt x="1975662" y="1988273"/>
                  </a:lnTo>
                  <a:lnTo>
                    <a:pt x="2018449" y="1468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84509" y="2408745"/>
              <a:ext cx="2018664" cy="1988820"/>
            </a:xfrm>
            <a:custGeom>
              <a:avLst/>
              <a:gdLst/>
              <a:ahLst/>
              <a:cxnLst/>
              <a:rect l="l" t="t" r="r" b="b"/>
              <a:pathLst>
                <a:path w="2018665" h="1988820">
                  <a:moveTo>
                    <a:pt x="1975662" y="1988273"/>
                  </a:moveTo>
                  <a:lnTo>
                    <a:pt x="1651" y="411480"/>
                  </a:lnTo>
                  <a:lnTo>
                    <a:pt x="0" y="0"/>
                  </a:lnTo>
                  <a:lnTo>
                    <a:pt x="2018449" y="1468716"/>
                  </a:lnTo>
                  <a:lnTo>
                    <a:pt x="1975662" y="1988273"/>
                  </a:lnTo>
                  <a:close/>
                </a:path>
              </a:pathLst>
            </a:custGeom>
            <a:ln w="4572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8040" y="2406459"/>
              <a:ext cx="2041842" cy="74463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771070" y="3726569"/>
              <a:ext cx="66675" cy="121285"/>
            </a:xfrm>
            <a:custGeom>
              <a:avLst/>
              <a:gdLst/>
              <a:ahLst/>
              <a:cxnLst/>
              <a:rect l="l" t="t" r="r" b="b"/>
              <a:pathLst>
                <a:path w="66675" h="121285">
                  <a:moveTo>
                    <a:pt x="29629" y="1655"/>
                  </a:moveTo>
                  <a:lnTo>
                    <a:pt x="18441" y="0"/>
                  </a:lnTo>
                  <a:lnTo>
                    <a:pt x="9261" y="5292"/>
                  </a:lnTo>
                  <a:lnTo>
                    <a:pt x="2857" y="16858"/>
                  </a:lnTo>
                  <a:lnTo>
                    <a:pt x="0" y="34027"/>
                  </a:lnTo>
                  <a:lnTo>
                    <a:pt x="1400" y="57352"/>
                  </a:lnTo>
                  <a:lnTo>
                    <a:pt x="7477" y="80317"/>
                  </a:lnTo>
                  <a:lnTo>
                    <a:pt x="17359" y="100298"/>
                  </a:lnTo>
                  <a:lnTo>
                    <a:pt x="30175" y="114672"/>
                  </a:lnTo>
                  <a:lnTo>
                    <a:pt x="43547" y="120796"/>
                  </a:lnTo>
                  <a:lnTo>
                    <a:pt x="54860" y="117556"/>
                  </a:lnTo>
                  <a:lnTo>
                    <a:pt x="62882" y="105880"/>
                  </a:lnTo>
                  <a:lnTo>
                    <a:pt x="66382" y="86694"/>
                  </a:lnTo>
                  <a:lnTo>
                    <a:pt x="65374" y="65511"/>
                  </a:lnTo>
                  <a:lnTo>
                    <a:pt x="60351" y="44379"/>
                  </a:lnTo>
                  <a:lnTo>
                    <a:pt x="52036" y="25202"/>
                  </a:lnTo>
                  <a:lnTo>
                    <a:pt x="41147" y="9884"/>
                  </a:lnTo>
                </a:path>
              </a:pathLst>
            </a:custGeom>
            <a:ln w="3810">
              <a:solidFill>
                <a:srgbClr val="5E60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77395" y="3435479"/>
              <a:ext cx="71297" cy="1263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827585" y="3523442"/>
              <a:ext cx="455930" cy="652780"/>
            </a:xfrm>
            <a:custGeom>
              <a:avLst/>
              <a:gdLst/>
              <a:ahLst/>
              <a:cxnLst/>
              <a:rect l="l" t="t" r="r" b="b"/>
              <a:pathLst>
                <a:path w="455929" h="652779">
                  <a:moveTo>
                    <a:pt x="30175" y="103296"/>
                  </a:moveTo>
                  <a:lnTo>
                    <a:pt x="18900" y="101725"/>
                  </a:lnTo>
                  <a:lnTo>
                    <a:pt x="9529" y="107260"/>
                  </a:lnTo>
                  <a:lnTo>
                    <a:pt x="2937" y="119178"/>
                  </a:lnTo>
                  <a:lnTo>
                    <a:pt x="0" y="136760"/>
                  </a:lnTo>
                  <a:lnTo>
                    <a:pt x="1480" y="160404"/>
                  </a:lnTo>
                  <a:lnTo>
                    <a:pt x="7745" y="183591"/>
                  </a:lnTo>
                  <a:lnTo>
                    <a:pt x="17818" y="203797"/>
                  </a:lnTo>
                  <a:lnTo>
                    <a:pt x="30721" y="218497"/>
                  </a:lnTo>
                  <a:lnTo>
                    <a:pt x="44189" y="224292"/>
                  </a:lnTo>
                  <a:lnTo>
                    <a:pt x="55753" y="220831"/>
                  </a:lnTo>
                  <a:lnTo>
                    <a:pt x="64125" y="208935"/>
                  </a:lnTo>
                  <a:lnTo>
                    <a:pt x="68021" y="189427"/>
                  </a:lnTo>
                  <a:lnTo>
                    <a:pt x="66927" y="167844"/>
                  </a:lnTo>
                  <a:lnTo>
                    <a:pt x="61717" y="146418"/>
                  </a:lnTo>
                  <a:lnTo>
                    <a:pt x="53213" y="127155"/>
                  </a:lnTo>
                  <a:lnTo>
                    <a:pt x="42240" y="112059"/>
                  </a:lnTo>
                </a:path>
                <a:path w="455929" h="652779">
                  <a:moveTo>
                    <a:pt x="83934" y="290913"/>
                  </a:moveTo>
                  <a:lnTo>
                    <a:pt x="72652" y="289272"/>
                  </a:lnTo>
                  <a:lnTo>
                    <a:pt x="63225" y="294624"/>
                  </a:lnTo>
                  <a:lnTo>
                    <a:pt x="56471" y="306354"/>
                  </a:lnTo>
                  <a:lnTo>
                    <a:pt x="53212" y="323844"/>
                  </a:lnTo>
                  <a:lnTo>
                    <a:pt x="54708" y="347273"/>
                  </a:lnTo>
                  <a:lnTo>
                    <a:pt x="61036" y="370548"/>
                  </a:lnTo>
                  <a:lnTo>
                    <a:pt x="71268" y="391041"/>
                  </a:lnTo>
                  <a:lnTo>
                    <a:pt x="84480" y="406127"/>
                  </a:lnTo>
                  <a:lnTo>
                    <a:pt x="98270" y="412328"/>
                  </a:lnTo>
                  <a:lnTo>
                    <a:pt x="109996" y="409216"/>
                  </a:lnTo>
                  <a:lnTo>
                    <a:pt x="118429" y="397565"/>
                  </a:lnTo>
                  <a:lnTo>
                    <a:pt x="122339" y="378149"/>
                  </a:lnTo>
                  <a:lnTo>
                    <a:pt x="121241" y="356565"/>
                  </a:lnTo>
                  <a:lnTo>
                    <a:pt x="115971" y="335085"/>
                  </a:lnTo>
                  <a:lnTo>
                    <a:pt x="107303" y="315664"/>
                  </a:lnTo>
                  <a:lnTo>
                    <a:pt x="96012" y="300260"/>
                  </a:lnTo>
                </a:path>
                <a:path w="455929" h="652779">
                  <a:moveTo>
                    <a:pt x="98196" y="1238"/>
                  </a:moveTo>
                  <a:lnTo>
                    <a:pt x="86842" y="0"/>
                  </a:lnTo>
                  <a:lnTo>
                    <a:pt x="77284" y="5758"/>
                  </a:lnTo>
                  <a:lnTo>
                    <a:pt x="70505" y="17896"/>
                  </a:lnTo>
                  <a:lnTo>
                    <a:pt x="67487" y="35795"/>
                  </a:lnTo>
                  <a:lnTo>
                    <a:pt x="68745" y="59855"/>
                  </a:lnTo>
                  <a:lnTo>
                    <a:pt x="75095" y="83399"/>
                  </a:lnTo>
                  <a:lnTo>
                    <a:pt x="85454" y="103855"/>
                  </a:lnTo>
                  <a:lnTo>
                    <a:pt x="98742" y="118650"/>
                  </a:lnTo>
                  <a:lnTo>
                    <a:pt x="112614" y="124340"/>
                  </a:lnTo>
                  <a:lnTo>
                    <a:pt x="124533" y="120568"/>
                  </a:lnTo>
                  <a:lnTo>
                    <a:pt x="133161" y="108156"/>
                  </a:lnTo>
                  <a:lnTo>
                    <a:pt x="137159" y="87929"/>
                  </a:lnTo>
                  <a:lnTo>
                    <a:pt x="136057" y="66266"/>
                  </a:lnTo>
                  <a:lnTo>
                    <a:pt x="130787" y="44652"/>
                  </a:lnTo>
                  <a:lnTo>
                    <a:pt x="122122" y="25197"/>
                  </a:lnTo>
                  <a:lnTo>
                    <a:pt x="110832" y="10014"/>
                  </a:lnTo>
                </a:path>
                <a:path w="455929" h="652779">
                  <a:moveTo>
                    <a:pt x="141008" y="187230"/>
                  </a:moveTo>
                  <a:lnTo>
                    <a:pt x="129318" y="185590"/>
                  </a:lnTo>
                  <a:lnTo>
                    <a:pt x="119535" y="190999"/>
                  </a:lnTo>
                  <a:lnTo>
                    <a:pt x="112529" y="202889"/>
                  </a:lnTo>
                  <a:lnTo>
                    <a:pt x="109169" y="220694"/>
                  </a:lnTo>
                  <a:lnTo>
                    <a:pt x="110750" y="244751"/>
                  </a:lnTo>
                  <a:lnTo>
                    <a:pt x="117268" y="268288"/>
                  </a:lnTo>
                  <a:lnTo>
                    <a:pt x="127696" y="288739"/>
                  </a:lnTo>
                  <a:lnTo>
                    <a:pt x="141008" y="303536"/>
                  </a:lnTo>
                  <a:lnTo>
                    <a:pt x="155109" y="309877"/>
                  </a:lnTo>
                  <a:lnTo>
                    <a:pt x="167055" y="306551"/>
                  </a:lnTo>
                  <a:lnTo>
                    <a:pt x="175716" y="294584"/>
                  </a:lnTo>
                  <a:lnTo>
                    <a:pt x="179959" y="275000"/>
                  </a:lnTo>
                  <a:lnTo>
                    <a:pt x="178840" y="253020"/>
                  </a:lnTo>
                  <a:lnTo>
                    <a:pt x="173507" y="231188"/>
                  </a:lnTo>
                  <a:lnTo>
                    <a:pt x="164678" y="211513"/>
                  </a:lnTo>
                  <a:lnTo>
                    <a:pt x="153073" y="196006"/>
                  </a:lnTo>
                </a:path>
                <a:path w="455929" h="652779">
                  <a:moveTo>
                    <a:pt x="262242" y="379800"/>
                  </a:moveTo>
                  <a:lnTo>
                    <a:pt x="250157" y="376480"/>
                  </a:lnTo>
                  <a:lnTo>
                    <a:pt x="240026" y="380827"/>
                  </a:lnTo>
                  <a:lnTo>
                    <a:pt x="232777" y="392068"/>
                  </a:lnTo>
                  <a:lnTo>
                    <a:pt x="229336" y="409429"/>
                  </a:lnTo>
                  <a:lnTo>
                    <a:pt x="230509" y="432048"/>
                  </a:lnTo>
                  <a:lnTo>
                    <a:pt x="236672" y="454617"/>
                  </a:lnTo>
                  <a:lnTo>
                    <a:pt x="246847" y="474618"/>
                  </a:lnTo>
                  <a:lnTo>
                    <a:pt x="260057" y="489528"/>
                  </a:lnTo>
                  <a:lnTo>
                    <a:pt x="273836" y="495826"/>
                  </a:lnTo>
                  <a:lnTo>
                    <a:pt x="285562" y="493024"/>
                  </a:lnTo>
                  <a:lnTo>
                    <a:pt x="293997" y="481891"/>
                  </a:lnTo>
                  <a:lnTo>
                    <a:pt x="297903" y="463201"/>
                  </a:lnTo>
                  <a:lnTo>
                    <a:pt x="297202" y="442731"/>
                  </a:lnTo>
                  <a:lnTo>
                    <a:pt x="292284" y="422115"/>
                  </a:lnTo>
                  <a:lnTo>
                    <a:pt x="283870" y="403249"/>
                  </a:lnTo>
                  <a:lnTo>
                    <a:pt x="272681" y="388030"/>
                  </a:lnTo>
                </a:path>
                <a:path w="455929" h="652779">
                  <a:moveTo>
                    <a:pt x="202984" y="78594"/>
                  </a:moveTo>
                  <a:lnTo>
                    <a:pt x="191221" y="77055"/>
                  </a:lnTo>
                  <a:lnTo>
                    <a:pt x="181255" y="82714"/>
                  </a:lnTo>
                  <a:lnTo>
                    <a:pt x="174064" y="94951"/>
                  </a:lnTo>
                  <a:lnTo>
                    <a:pt x="170624" y="113151"/>
                  </a:lnTo>
                  <a:lnTo>
                    <a:pt x="172214" y="137617"/>
                  </a:lnTo>
                  <a:lnTo>
                    <a:pt x="178789" y="161512"/>
                  </a:lnTo>
                  <a:lnTo>
                    <a:pt x="189371" y="182217"/>
                  </a:lnTo>
                  <a:lnTo>
                    <a:pt x="202984" y="197110"/>
                  </a:lnTo>
                  <a:lnTo>
                    <a:pt x="217272" y="203117"/>
                  </a:lnTo>
                  <a:lnTo>
                    <a:pt x="229603" y="199506"/>
                  </a:lnTo>
                  <a:lnTo>
                    <a:pt x="238638" y="187154"/>
                  </a:lnTo>
                  <a:lnTo>
                    <a:pt x="243039" y="166935"/>
                  </a:lnTo>
                  <a:lnTo>
                    <a:pt x="241841" y="144622"/>
                  </a:lnTo>
                  <a:lnTo>
                    <a:pt x="236321" y="122623"/>
                  </a:lnTo>
                  <a:lnTo>
                    <a:pt x="227305" y="102890"/>
                  </a:lnTo>
                  <a:lnTo>
                    <a:pt x="215620" y="87370"/>
                  </a:lnTo>
                </a:path>
                <a:path w="455929" h="652779">
                  <a:moveTo>
                    <a:pt x="263893" y="524097"/>
                  </a:moveTo>
                  <a:lnTo>
                    <a:pt x="283567" y="530331"/>
                  </a:lnTo>
                  <a:lnTo>
                    <a:pt x="300310" y="524228"/>
                  </a:lnTo>
                  <a:lnTo>
                    <a:pt x="312424" y="506813"/>
                  </a:lnTo>
                  <a:lnTo>
                    <a:pt x="318211" y="479114"/>
                  </a:lnTo>
                  <a:lnTo>
                    <a:pt x="316125" y="442787"/>
                  </a:lnTo>
                  <a:lnTo>
                    <a:pt x="306066" y="406619"/>
                  </a:lnTo>
                  <a:lnTo>
                    <a:pt x="289736" y="374876"/>
                  </a:lnTo>
                  <a:lnTo>
                    <a:pt x="268833" y="351822"/>
                  </a:lnTo>
                  <a:lnTo>
                    <a:pt x="247218" y="342139"/>
                  </a:lnTo>
                  <a:lnTo>
                    <a:pt x="228849" y="346810"/>
                  </a:lnTo>
                  <a:lnTo>
                    <a:pt x="215521" y="364547"/>
                  </a:lnTo>
                  <a:lnTo>
                    <a:pt x="209029" y="394062"/>
                  </a:lnTo>
                  <a:lnTo>
                    <a:pt x="211094" y="427668"/>
                  </a:lnTo>
                  <a:lnTo>
                    <a:pt x="219795" y="461272"/>
                  </a:lnTo>
                  <a:lnTo>
                    <a:pt x="233950" y="491583"/>
                  </a:lnTo>
                  <a:lnTo>
                    <a:pt x="252374" y="515309"/>
                  </a:lnTo>
                </a:path>
                <a:path w="455929" h="652779">
                  <a:moveTo>
                    <a:pt x="262788" y="362795"/>
                  </a:moveTo>
                  <a:lnTo>
                    <a:pt x="246756" y="358532"/>
                  </a:lnTo>
                  <a:lnTo>
                    <a:pt x="233237" y="364095"/>
                  </a:lnTo>
                  <a:lnTo>
                    <a:pt x="223520" y="378609"/>
                  </a:lnTo>
                  <a:lnTo>
                    <a:pt x="218897" y="401199"/>
                  </a:lnTo>
                  <a:lnTo>
                    <a:pt x="220530" y="430912"/>
                  </a:lnTo>
                  <a:lnTo>
                    <a:pt x="228638" y="460316"/>
                  </a:lnTo>
                  <a:lnTo>
                    <a:pt x="241889" y="486223"/>
                  </a:lnTo>
                  <a:lnTo>
                    <a:pt x="258952" y="505441"/>
                  </a:lnTo>
                  <a:lnTo>
                    <a:pt x="276785" y="513628"/>
                  </a:lnTo>
                  <a:lnTo>
                    <a:pt x="292149" y="510037"/>
                  </a:lnTo>
                  <a:lnTo>
                    <a:pt x="303396" y="495642"/>
                  </a:lnTo>
                  <a:lnTo>
                    <a:pt x="308876" y="471418"/>
                  </a:lnTo>
                  <a:lnTo>
                    <a:pt x="307498" y="444259"/>
                  </a:lnTo>
                  <a:lnTo>
                    <a:pt x="300720" y="417103"/>
                  </a:lnTo>
                  <a:lnTo>
                    <a:pt x="289517" y="392419"/>
                  </a:lnTo>
                  <a:lnTo>
                    <a:pt x="274866" y="372675"/>
                  </a:lnTo>
                </a:path>
                <a:path w="455929" h="652779">
                  <a:moveTo>
                    <a:pt x="300100" y="243732"/>
                  </a:moveTo>
                  <a:lnTo>
                    <a:pt x="302298" y="210268"/>
                  </a:lnTo>
                  <a:lnTo>
                    <a:pt x="301834" y="202687"/>
                  </a:lnTo>
                  <a:lnTo>
                    <a:pt x="299829" y="195313"/>
                  </a:lnTo>
                  <a:lnTo>
                    <a:pt x="296588" y="188969"/>
                  </a:lnTo>
                  <a:lnTo>
                    <a:pt x="292417" y="184474"/>
                  </a:lnTo>
                  <a:lnTo>
                    <a:pt x="286385" y="179546"/>
                  </a:lnTo>
                  <a:lnTo>
                    <a:pt x="280898" y="183941"/>
                  </a:lnTo>
                  <a:lnTo>
                    <a:pt x="279793" y="193808"/>
                  </a:lnTo>
                  <a:lnTo>
                    <a:pt x="273773" y="287077"/>
                  </a:lnTo>
                  <a:lnTo>
                    <a:pt x="274235" y="294666"/>
                  </a:lnTo>
                  <a:lnTo>
                    <a:pt x="276236" y="302100"/>
                  </a:lnTo>
                  <a:lnTo>
                    <a:pt x="279472" y="308607"/>
                  </a:lnTo>
                  <a:lnTo>
                    <a:pt x="283641" y="313417"/>
                  </a:lnTo>
                  <a:lnTo>
                    <a:pt x="290233" y="317799"/>
                  </a:lnTo>
                  <a:lnTo>
                    <a:pt x="295706" y="313963"/>
                  </a:lnTo>
                  <a:lnTo>
                    <a:pt x="296265" y="304083"/>
                  </a:lnTo>
                  <a:lnTo>
                    <a:pt x="298462" y="268421"/>
                  </a:lnTo>
                </a:path>
                <a:path w="455929" h="652779">
                  <a:moveTo>
                    <a:pt x="427380" y="267888"/>
                  </a:moveTo>
                  <a:lnTo>
                    <a:pt x="401452" y="279246"/>
                  </a:lnTo>
                  <a:lnTo>
                    <a:pt x="380409" y="302852"/>
                  </a:lnTo>
                  <a:lnTo>
                    <a:pt x="365433" y="337777"/>
                  </a:lnTo>
                  <a:lnTo>
                    <a:pt x="357708" y="383089"/>
                  </a:lnTo>
                  <a:lnTo>
                    <a:pt x="358353" y="432803"/>
                  </a:lnTo>
                  <a:lnTo>
                    <a:pt x="366329" y="483414"/>
                  </a:lnTo>
                  <a:lnTo>
                    <a:pt x="380826" y="532805"/>
                  </a:lnTo>
                  <a:lnTo>
                    <a:pt x="401038" y="578856"/>
                  </a:lnTo>
                  <a:lnTo>
                    <a:pt x="426156" y="619451"/>
                  </a:lnTo>
                  <a:lnTo>
                    <a:pt x="455371" y="652469"/>
                  </a:lnTo>
                </a:path>
              </a:pathLst>
            </a:custGeom>
            <a:ln w="3810">
              <a:solidFill>
                <a:srgbClr val="5E60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48133" y="3857447"/>
              <a:ext cx="144259" cy="28358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206693" y="3828618"/>
              <a:ext cx="203200" cy="341630"/>
            </a:xfrm>
            <a:custGeom>
              <a:avLst/>
              <a:gdLst/>
              <a:ahLst/>
              <a:cxnLst/>
              <a:rect l="l" t="t" r="r" b="b"/>
              <a:pathLst>
                <a:path w="203200" h="341629">
                  <a:moveTo>
                    <a:pt x="55422" y="0"/>
                  </a:moveTo>
                  <a:lnTo>
                    <a:pt x="34795" y="9966"/>
                  </a:lnTo>
                  <a:lnTo>
                    <a:pt x="18029" y="29498"/>
                  </a:lnTo>
                  <a:lnTo>
                    <a:pt x="6104" y="57875"/>
                  </a:lnTo>
                  <a:lnTo>
                    <a:pt x="0" y="94373"/>
                  </a:lnTo>
                  <a:lnTo>
                    <a:pt x="1607" y="146185"/>
                  </a:lnTo>
                  <a:lnTo>
                    <a:pt x="12720" y="198497"/>
                  </a:lnTo>
                  <a:lnTo>
                    <a:pt x="31918" y="247727"/>
                  </a:lnTo>
                  <a:lnTo>
                    <a:pt x="57781" y="290295"/>
                  </a:lnTo>
                  <a:lnTo>
                    <a:pt x="88887" y="322618"/>
                  </a:lnTo>
                  <a:lnTo>
                    <a:pt x="129089" y="341523"/>
                  </a:lnTo>
                  <a:lnTo>
                    <a:pt x="164044" y="333997"/>
                  </a:lnTo>
                  <a:lnTo>
                    <a:pt x="189948" y="302401"/>
                  </a:lnTo>
                  <a:lnTo>
                    <a:pt x="202996" y="249097"/>
                  </a:lnTo>
                  <a:lnTo>
                    <a:pt x="202687" y="208458"/>
                  </a:lnTo>
                  <a:lnTo>
                    <a:pt x="196413" y="166793"/>
                  </a:lnTo>
                  <a:lnTo>
                    <a:pt x="184789" y="125955"/>
                  </a:lnTo>
                  <a:lnTo>
                    <a:pt x="168427" y="87795"/>
                  </a:lnTo>
                </a:path>
                <a:path w="203200" h="341629">
                  <a:moveTo>
                    <a:pt x="65836" y="52679"/>
                  </a:moveTo>
                  <a:lnTo>
                    <a:pt x="52547" y="60325"/>
                  </a:lnTo>
                  <a:lnTo>
                    <a:pt x="41829" y="73939"/>
                  </a:lnTo>
                  <a:lnTo>
                    <a:pt x="34198" y="93106"/>
                  </a:lnTo>
                  <a:lnTo>
                    <a:pt x="30175" y="117411"/>
                  </a:lnTo>
                  <a:lnTo>
                    <a:pt x="32182" y="159535"/>
                  </a:lnTo>
                  <a:lnTo>
                    <a:pt x="42930" y="201704"/>
                  </a:lnTo>
                  <a:lnTo>
                    <a:pt x="60877" y="239858"/>
                  </a:lnTo>
                  <a:lnTo>
                    <a:pt x="84480" y="269938"/>
                  </a:lnTo>
                </a:path>
                <a:path w="203200" h="341629">
                  <a:moveTo>
                    <a:pt x="63093" y="31826"/>
                  </a:moveTo>
                  <a:lnTo>
                    <a:pt x="46349" y="39654"/>
                  </a:lnTo>
                  <a:lnTo>
                    <a:pt x="32845" y="55351"/>
                  </a:lnTo>
                  <a:lnTo>
                    <a:pt x="23356" y="78351"/>
                  </a:lnTo>
                  <a:lnTo>
                    <a:pt x="18656" y="108089"/>
                  </a:lnTo>
                  <a:lnTo>
                    <a:pt x="20720" y="157411"/>
                  </a:lnTo>
                  <a:lnTo>
                    <a:pt x="33123" y="206779"/>
                  </a:lnTo>
                  <a:lnTo>
                    <a:pt x="54062" y="251516"/>
                  </a:lnTo>
                  <a:lnTo>
                    <a:pt x="81737" y="286943"/>
                  </a:lnTo>
                </a:path>
              </a:pathLst>
            </a:custGeom>
            <a:ln w="3810">
              <a:solidFill>
                <a:srgbClr val="5E60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68427" y="3788321"/>
              <a:ext cx="109143" cy="11024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299949" y="3895559"/>
              <a:ext cx="132715" cy="311150"/>
            </a:xfrm>
            <a:custGeom>
              <a:avLst/>
              <a:gdLst/>
              <a:ahLst/>
              <a:cxnLst/>
              <a:rect l="l" t="t" r="r" b="b"/>
              <a:pathLst>
                <a:path w="132714" h="311150">
                  <a:moveTo>
                    <a:pt x="0" y="294068"/>
                  </a:moveTo>
                  <a:lnTo>
                    <a:pt x="35621" y="310789"/>
                  </a:lnTo>
                  <a:lnTo>
                    <a:pt x="68106" y="310534"/>
                  </a:lnTo>
                  <a:lnTo>
                    <a:pt x="95758" y="294229"/>
                  </a:lnTo>
                  <a:lnTo>
                    <a:pt x="122206" y="249226"/>
                  </a:lnTo>
                  <a:lnTo>
                    <a:pt x="132232" y="199161"/>
                  </a:lnTo>
                  <a:lnTo>
                    <a:pt x="131851" y="148831"/>
                  </a:lnTo>
                  <a:lnTo>
                    <a:pt x="123864" y="97318"/>
                  </a:lnTo>
                  <a:lnTo>
                    <a:pt x="109088" y="46937"/>
                  </a:lnTo>
                  <a:lnTo>
                    <a:pt x="88341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72444" y="2436736"/>
              <a:ext cx="1965960" cy="1408430"/>
            </a:xfrm>
            <a:custGeom>
              <a:avLst/>
              <a:gdLst/>
              <a:ahLst/>
              <a:cxnLst/>
              <a:rect l="l" t="t" r="r" b="b"/>
              <a:pathLst>
                <a:path w="1965960" h="1408429">
                  <a:moveTo>
                    <a:pt x="53212" y="0"/>
                  </a:moveTo>
                  <a:lnTo>
                    <a:pt x="0" y="9867"/>
                  </a:lnTo>
                  <a:lnTo>
                    <a:pt x="1901024" y="1407807"/>
                  </a:lnTo>
                  <a:lnTo>
                    <a:pt x="1965769" y="1391335"/>
                  </a:lnTo>
                  <a:lnTo>
                    <a:pt x="53212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72444" y="2436736"/>
              <a:ext cx="1965960" cy="1408430"/>
            </a:xfrm>
            <a:custGeom>
              <a:avLst/>
              <a:gdLst/>
              <a:ahLst/>
              <a:cxnLst/>
              <a:rect l="l" t="t" r="r" b="b"/>
              <a:pathLst>
                <a:path w="1965960" h="1408429">
                  <a:moveTo>
                    <a:pt x="1901024" y="1407807"/>
                  </a:moveTo>
                  <a:lnTo>
                    <a:pt x="0" y="9867"/>
                  </a:lnTo>
                  <a:lnTo>
                    <a:pt x="53212" y="0"/>
                  </a:lnTo>
                  <a:lnTo>
                    <a:pt x="1965769" y="1391335"/>
                  </a:lnTo>
                  <a:lnTo>
                    <a:pt x="1901024" y="14078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503166" y="2450998"/>
              <a:ext cx="1890395" cy="1363345"/>
            </a:xfrm>
            <a:custGeom>
              <a:avLst/>
              <a:gdLst/>
              <a:ahLst/>
              <a:cxnLst/>
              <a:rect l="l" t="t" r="r" b="b"/>
              <a:pathLst>
                <a:path w="1890395" h="1363345">
                  <a:moveTo>
                    <a:pt x="1884565" y="1350200"/>
                  </a:moveTo>
                  <a:lnTo>
                    <a:pt x="1890064" y="1354594"/>
                  </a:lnTo>
                  <a:lnTo>
                    <a:pt x="1885670" y="1360068"/>
                  </a:lnTo>
                  <a:lnTo>
                    <a:pt x="1873592" y="1362265"/>
                  </a:lnTo>
                  <a:lnTo>
                    <a:pt x="1864296" y="1363209"/>
                  </a:lnTo>
                  <a:lnTo>
                    <a:pt x="1855154" y="1362814"/>
                  </a:lnTo>
                  <a:lnTo>
                    <a:pt x="1847137" y="1361186"/>
                  </a:lnTo>
                  <a:lnTo>
                    <a:pt x="1841220" y="1358430"/>
                  </a:lnTo>
                  <a:lnTo>
                    <a:pt x="1839022" y="1354998"/>
                  </a:lnTo>
                  <a:lnTo>
                    <a:pt x="1840415" y="1351567"/>
                  </a:lnTo>
                  <a:lnTo>
                    <a:pt x="1845097" y="1348548"/>
                  </a:lnTo>
                  <a:lnTo>
                    <a:pt x="1852764" y="1346352"/>
                  </a:lnTo>
                  <a:lnTo>
                    <a:pt x="1861746" y="1345414"/>
                  </a:lnTo>
                  <a:lnTo>
                    <a:pt x="1870727" y="1345809"/>
                  </a:lnTo>
                  <a:lnTo>
                    <a:pt x="1878677" y="1347438"/>
                  </a:lnTo>
                  <a:lnTo>
                    <a:pt x="1884565" y="1350200"/>
                  </a:lnTo>
                  <a:close/>
                </a:path>
                <a:path w="1890395" h="1363345">
                  <a:moveTo>
                    <a:pt x="895934" y="630377"/>
                  </a:moveTo>
                  <a:lnTo>
                    <a:pt x="901407" y="634225"/>
                  </a:lnTo>
                  <a:lnTo>
                    <a:pt x="897026" y="639165"/>
                  </a:lnTo>
                  <a:lnTo>
                    <a:pt x="886599" y="640803"/>
                  </a:lnTo>
                  <a:lnTo>
                    <a:pt x="878438" y="641757"/>
                  </a:lnTo>
                  <a:lnTo>
                    <a:pt x="870278" y="641426"/>
                  </a:lnTo>
                  <a:lnTo>
                    <a:pt x="863144" y="639960"/>
                  </a:lnTo>
                  <a:lnTo>
                    <a:pt x="858062" y="637514"/>
                  </a:lnTo>
                  <a:lnTo>
                    <a:pt x="853135" y="633666"/>
                  </a:lnTo>
                  <a:lnTo>
                    <a:pt x="857516" y="628726"/>
                  </a:lnTo>
                  <a:lnTo>
                    <a:pt x="867956" y="627100"/>
                  </a:lnTo>
                  <a:lnTo>
                    <a:pt x="876026" y="626142"/>
                  </a:lnTo>
                  <a:lnTo>
                    <a:pt x="883997" y="626476"/>
                  </a:lnTo>
                  <a:lnTo>
                    <a:pt x="890942" y="627941"/>
                  </a:lnTo>
                  <a:lnTo>
                    <a:pt x="895934" y="630377"/>
                  </a:lnTo>
                  <a:close/>
                </a:path>
                <a:path w="1890395" h="1363345">
                  <a:moveTo>
                    <a:pt x="27431" y="3835"/>
                  </a:moveTo>
                  <a:lnTo>
                    <a:pt x="30721" y="6578"/>
                  </a:lnTo>
                  <a:lnTo>
                    <a:pt x="27978" y="9321"/>
                  </a:lnTo>
                  <a:lnTo>
                    <a:pt x="21386" y="10414"/>
                  </a:lnTo>
                  <a:lnTo>
                    <a:pt x="14808" y="12077"/>
                  </a:lnTo>
                  <a:lnTo>
                    <a:pt x="6578" y="10972"/>
                  </a:lnTo>
                  <a:lnTo>
                    <a:pt x="3289" y="8229"/>
                  </a:lnTo>
                  <a:lnTo>
                    <a:pt x="0" y="6032"/>
                  </a:lnTo>
                  <a:lnTo>
                    <a:pt x="2743" y="2730"/>
                  </a:lnTo>
                  <a:lnTo>
                    <a:pt x="9321" y="1651"/>
                  </a:lnTo>
                  <a:lnTo>
                    <a:pt x="16459" y="0"/>
                  </a:lnTo>
                  <a:lnTo>
                    <a:pt x="24142" y="1104"/>
                  </a:lnTo>
                  <a:lnTo>
                    <a:pt x="27431" y="3835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53078" y="3039592"/>
              <a:ext cx="2003818" cy="142462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918688" y="2686913"/>
              <a:ext cx="1609725" cy="2262505"/>
            </a:xfrm>
            <a:custGeom>
              <a:avLst/>
              <a:gdLst/>
              <a:ahLst/>
              <a:cxnLst/>
              <a:rect l="l" t="t" r="r" b="b"/>
              <a:pathLst>
                <a:path w="1609725" h="2262504">
                  <a:moveTo>
                    <a:pt x="0" y="0"/>
                  </a:moveTo>
                  <a:lnTo>
                    <a:pt x="29629" y="433971"/>
                  </a:lnTo>
                  <a:lnTo>
                    <a:pt x="1609166" y="2262035"/>
                  </a:lnTo>
                  <a:lnTo>
                    <a:pt x="1607515" y="17084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918688" y="2686913"/>
              <a:ext cx="1609725" cy="2262505"/>
            </a:xfrm>
            <a:custGeom>
              <a:avLst/>
              <a:gdLst/>
              <a:ahLst/>
              <a:cxnLst/>
              <a:rect l="l" t="t" r="r" b="b"/>
              <a:pathLst>
                <a:path w="1609725" h="2262504">
                  <a:moveTo>
                    <a:pt x="1609166" y="2262035"/>
                  </a:moveTo>
                  <a:lnTo>
                    <a:pt x="29629" y="433971"/>
                  </a:lnTo>
                  <a:lnTo>
                    <a:pt x="0" y="0"/>
                  </a:lnTo>
                  <a:lnTo>
                    <a:pt x="1607515" y="1708454"/>
                  </a:lnTo>
                  <a:lnTo>
                    <a:pt x="1609166" y="22620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528947" y="3880751"/>
              <a:ext cx="1976120" cy="1073150"/>
            </a:xfrm>
            <a:custGeom>
              <a:avLst/>
              <a:gdLst/>
              <a:ahLst/>
              <a:cxnLst/>
              <a:rect l="l" t="t" r="r" b="b"/>
              <a:pathLst>
                <a:path w="1976120" h="1073150">
                  <a:moveTo>
                    <a:pt x="1975662" y="0"/>
                  </a:moveTo>
                  <a:lnTo>
                    <a:pt x="0" y="519010"/>
                  </a:lnTo>
                  <a:lnTo>
                    <a:pt x="1104" y="1072591"/>
                  </a:lnTo>
                  <a:lnTo>
                    <a:pt x="1932317" y="519556"/>
                  </a:lnTo>
                  <a:lnTo>
                    <a:pt x="1975662" y="0"/>
                  </a:lnTo>
                  <a:close/>
                </a:path>
              </a:pathLst>
            </a:custGeom>
            <a:solidFill>
              <a:srgbClr val="AAAC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528947" y="3880751"/>
              <a:ext cx="1976120" cy="1073150"/>
            </a:xfrm>
            <a:custGeom>
              <a:avLst/>
              <a:gdLst/>
              <a:ahLst/>
              <a:cxnLst/>
              <a:rect l="l" t="t" r="r" b="b"/>
              <a:pathLst>
                <a:path w="1976120" h="1073150">
                  <a:moveTo>
                    <a:pt x="1932317" y="519556"/>
                  </a:moveTo>
                  <a:lnTo>
                    <a:pt x="1104" y="1072591"/>
                  </a:lnTo>
                  <a:lnTo>
                    <a:pt x="0" y="519010"/>
                  </a:lnTo>
                  <a:lnTo>
                    <a:pt x="1975662" y="0"/>
                  </a:lnTo>
                  <a:lnTo>
                    <a:pt x="1932317" y="51955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47670" y="2706560"/>
              <a:ext cx="3509467" cy="218132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491100" y="3846728"/>
              <a:ext cx="2013585" cy="553085"/>
            </a:xfrm>
            <a:custGeom>
              <a:avLst/>
              <a:gdLst/>
              <a:ahLst/>
              <a:cxnLst/>
              <a:rect l="l" t="t" r="r" b="b"/>
              <a:pathLst>
                <a:path w="2013584" h="553085">
                  <a:moveTo>
                    <a:pt x="1966874" y="0"/>
                  </a:moveTo>
                  <a:lnTo>
                    <a:pt x="0" y="512432"/>
                  </a:lnTo>
                  <a:lnTo>
                    <a:pt x="37845" y="553034"/>
                  </a:lnTo>
                  <a:lnTo>
                    <a:pt x="2013508" y="33477"/>
                  </a:lnTo>
                  <a:lnTo>
                    <a:pt x="1966874" y="0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91100" y="3846728"/>
              <a:ext cx="2013585" cy="553085"/>
            </a:xfrm>
            <a:custGeom>
              <a:avLst/>
              <a:gdLst/>
              <a:ahLst/>
              <a:cxnLst/>
              <a:rect l="l" t="t" r="r" b="b"/>
              <a:pathLst>
                <a:path w="2013584" h="553085">
                  <a:moveTo>
                    <a:pt x="2013508" y="33477"/>
                  </a:moveTo>
                  <a:lnTo>
                    <a:pt x="37845" y="553034"/>
                  </a:lnTo>
                  <a:lnTo>
                    <a:pt x="0" y="512432"/>
                  </a:lnTo>
                  <a:lnTo>
                    <a:pt x="1966874" y="0"/>
                  </a:lnTo>
                  <a:lnTo>
                    <a:pt x="2013508" y="3347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79253" y="2729855"/>
              <a:ext cx="1517650" cy="1569085"/>
            </a:xfrm>
            <a:custGeom>
              <a:avLst/>
              <a:gdLst/>
              <a:ahLst/>
              <a:cxnLst/>
              <a:rect l="l" t="t" r="r" b="b"/>
              <a:pathLst>
                <a:path w="1517650" h="1569085">
                  <a:moveTo>
                    <a:pt x="1514590" y="1555797"/>
                  </a:moveTo>
                  <a:lnTo>
                    <a:pt x="1517110" y="1559216"/>
                  </a:lnTo>
                  <a:lnTo>
                    <a:pt x="1515879" y="1562644"/>
                  </a:lnTo>
                  <a:lnTo>
                    <a:pt x="1511258" y="1565664"/>
                  </a:lnTo>
                  <a:lnTo>
                    <a:pt x="1503605" y="1567862"/>
                  </a:lnTo>
                  <a:lnTo>
                    <a:pt x="1494315" y="1568720"/>
                  </a:lnTo>
                  <a:lnTo>
                    <a:pt x="1485230" y="1568136"/>
                  </a:lnTo>
                  <a:lnTo>
                    <a:pt x="1477375" y="1566317"/>
                  </a:lnTo>
                  <a:lnTo>
                    <a:pt x="1471779" y="1563468"/>
                  </a:lnTo>
                  <a:lnTo>
                    <a:pt x="1469257" y="1560038"/>
                  </a:lnTo>
                  <a:lnTo>
                    <a:pt x="1470485" y="1556611"/>
                  </a:lnTo>
                  <a:lnTo>
                    <a:pt x="1475106" y="1553597"/>
                  </a:lnTo>
                  <a:lnTo>
                    <a:pt x="1482764" y="1551403"/>
                  </a:lnTo>
                  <a:lnTo>
                    <a:pt x="1491746" y="1550544"/>
                  </a:lnTo>
                  <a:lnTo>
                    <a:pt x="1500730" y="1551128"/>
                  </a:lnTo>
                  <a:lnTo>
                    <a:pt x="1508687" y="1552947"/>
                  </a:lnTo>
                  <a:lnTo>
                    <a:pt x="1514590" y="1555797"/>
                  </a:lnTo>
                  <a:close/>
                </a:path>
                <a:path w="1517650" h="1569085">
                  <a:moveTo>
                    <a:pt x="818364" y="814015"/>
                  </a:moveTo>
                  <a:lnTo>
                    <a:pt x="820891" y="817449"/>
                  </a:lnTo>
                  <a:lnTo>
                    <a:pt x="819662" y="820884"/>
                  </a:lnTo>
                  <a:lnTo>
                    <a:pt x="815038" y="823907"/>
                  </a:lnTo>
                  <a:lnTo>
                    <a:pt x="807378" y="826106"/>
                  </a:lnTo>
                  <a:lnTo>
                    <a:pt x="798087" y="827035"/>
                  </a:lnTo>
                  <a:lnTo>
                    <a:pt x="789000" y="826580"/>
                  </a:lnTo>
                  <a:lnTo>
                    <a:pt x="781148" y="824789"/>
                  </a:lnTo>
                  <a:lnTo>
                    <a:pt x="775565" y="821711"/>
                  </a:lnTo>
                  <a:lnTo>
                    <a:pt x="773038" y="818365"/>
                  </a:lnTo>
                  <a:lnTo>
                    <a:pt x="774265" y="815123"/>
                  </a:lnTo>
                  <a:lnTo>
                    <a:pt x="778885" y="812296"/>
                  </a:lnTo>
                  <a:lnTo>
                    <a:pt x="786537" y="810192"/>
                  </a:lnTo>
                  <a:lnTo>
                    <a:pt x="795597" y="809248"/>
                  </a:lnTo>
                  <a:lnTo>
                    <a:pt x="804708" y="809642"/>
                  </a:lnTo>
                  <a:lnTo>
                    <a:pt x="812691" y="811266"/>
                  </a:lnTo>
                  <a:lnTo>
                    <a:pt x="818364" y="814015"/>
                  </a:lnTo>
                  <a:close/>
                </a:path>
                <a:path w="1517650" h="1569085">
                  <a:moveTo>
                    <a:pt x="45327" y="4797"/>
                  </a:moveTo>
                  <a:lnTo>
                    <a:pt x="47854" y="8216"/>
                  </a:lnTo>
                  <a:lnTo>
                    <a:pt x="46628" y="11643"/>
                  </a:lnTo>
                  <a:lnTo>
                    <a:pt x="42007" y="14664"/>
                  </a:lnTo>
                  <a:lnTo>
                    <a:pt x="34355" y="16862"/>
                  </a:lnTo>
                  <a:lnTo>
                    <a:pt x="25058" y="17800"/>
                  </a:lnTo>
                  <a:lnTo>
                    <a:pt x="15970" y="17404"/>
                  </a:lnTo>
                  <a:lnTo>
                    <a:pt x="8117" y="15776"/>
                  </a:lnTo>
                  <a:lnTo>
                    <a:pt x="2528" y="13013"/>
                  </a:lnTo>
                  <a:lnTo>
                    <a:pt x="0" y="9581"/>
                  </a:lnTo>
                  <a:lnTo>
                    <a:pt x="1223" y="6151"/>
                  </a:lnTo>
                  <a:lnTo>
                    <a:pt x="5843" y="3132"/>
                  </a:lnTo>
                  <a:lnTo>
                    <a:pt x="13501" y="936"/>
                  </a:lnTo>
                  <a:lnTo>
                    <a:pt x="22483" y="0"/>
                  </a:lnTo>
                  <a:lnTo>
                    <a:pt x="31467" y="399"/>
                  </a:lnTo>
                  <a:lnTo>
                    <a:pt x="39424" y="2032"/>
                  </a:lnTo>
                  <a:lnTo>
                    <a:pt x="45327" y="4797"/>
                  </a:lnTo>
                  <a:close/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84598" y="2432011"/>
              <a:ext cx="635" cy="12700"/>
            </a:xfrm>
            <a:custGeom>
              <a:avLst/>
              <a:gdLst/>
              <a:ahLst/>
              <a:cxnLst/>
              <a:rect l="l" t="t" r="r" b="b"/>
              <a:pathLst>
                <a:path w="635" h="12700">
                  <a:moveTo>
                    <a:pt x="0" y="0"/>
                  </a:moveTo>
                  <a:lnTo>
                    <a:pt x="50" y="12319"/>
                  </a:lnTo>
                </a:path>
              </a:pathLst>
            </a:custGeom>
            <a:solidFill>
              <a:srgbClr val="D2D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82886" y="2408745"/>
              <a:ext cx="1127760" cy="196850"/>
            </a:xfrm>
            <a:custGeom>
              <a:avLst/>
              <a:gdLst/>
              <a:ahLst/>
              <a:cxnLst/>
              <a:rect l="l" t="t" r="r" b="b"/>
              <a:pathLst>
                <a:path w="1127760" h="196850">
                  <a:moveTo>
                    <a:pt x="1101623" y="0"/>
                  </a:moveTo>
                  <a:lnTo>
                    <a:pt x="0" y="196291"/>
                  </a:lnTo>
                  <a:lnTo>
                    <a:pt x="88" y="196430"/>
                  </a:lnTo>
                  <a:lnTo>
                    <a:pt x="1101623" y="546"/>
                  </a:lnTo>
                  <a:lnTo>
                    <a:pt x="1101623" y="0"/>
                  </a:lnTo>
                  <a:close/>
                </a:path>
                <a:path w="1127760" h="196850">
                  <a:moveTo>
                    <a:pt x="1127404" y="18656"/>
                  </a:moveTo>
                  <a:lnTo>
                    <a:pt x="1101623" y="0"/>
                  </a:lnTo>
                  <a:lnTo>
                    <a:pt x="1127290" y="18681"/>
                  </a:lnTo>
                  <a:close/>
                </a:path>
              </a:pathLst>
            </a:custGeom>
            <a:solidFill>
              <a:srgbClr val="D9D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75113" y="3260788"/>
              <a:ext cx="35560" cy="8255"/>
            </a:xfrm>
            <a:custGeom>
              <a:avLst/>
              <a:gdLst/>
              <a:ahLst/>
              <a:cxnLst/>
              <a:rect l="l" t="t" r="r" b="b"/>
              <a:pathLst>
                <a:path w="35560" h="8254">
                  <a:moveTo>
                    <a:pt x="35115" y="0"/>
                  </a:moveTo>
                  <a:lnTo>
                    <a:pt x="30797" y="1003"/>
                  </a:lnTo>
                </a:path>
                <a:path w="35560" h="8254">
                  <a:moveTo>
                    <a:pt x="4279" y="7226"/>
                  </a:moveTo>
                  <a:lnTo>
                    <a:pt x="0" y="822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9" name="object 6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131200" y="539992"/>
            <a:ext cx="1001458" cy="1745411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9162619" y="1586675"/>
            <a:ext cx="1275715" cy="1761489"/>
            <a:chOff x="4108018" y="1586674"/>
            <a:chExt cx="1275715" cy="1761489"/>
          </a:xfrm>
        </p:grpSpPr>
        <p:sp>
          <p:nvSpPr>
            <p:cNvPr id="71" name="object 71"/>
            <p:cNvSpPr/>
            <p:nvPr/>
          </p:nvSpPr>
          <p:spPr>
            <a:xfrm>
              <a:off x="4983556" y="2812224"/>
              <a:ext cx="393700" cy="469900"/>
            </a:xfrm>
            <a:custGeom>
              <a:avLst/>
              <a:gdLst/>
              <a:ahLst/>
              <a:cxnLst/>
              <a:rect l="l" t="t" r="r" b="b"/>
              <a:pathLst>
                <a:path w="393700" h="469900">
                  <a:moveTo>
                    <a:pt x="393700" y="0"/>
                  </a:moveTo>
                  <a:lnTo>
                    <a:pt x="0" y="46990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28235" y="3245027"/>
              <a:ext cx="93624" cy="103009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114368" y="1593024"/>
              <a:ext cx="795655" cy="1460500"/>
            </a:xfrm>
            <a:custGeom>
              <a:avLst/>
              <a:gdLst/>
              <a:ahLst/>
              <a:cxnLst/>
              <a:rect l="l" t="t" r="r" b="b"/>
              <a:pathLst>
                <a:path w="795654" h="1460500">
                  <a:moveTo>
                    <a:pt x="0" y="0"/>
                  </a:moveTo>
                  <a:lnTo>
                    <a:pt x="557815" y="287139"/>
                  </a:lnTo>
                  <a:lnTo>
                    <a:pt x="795348" y="534987"/>
                  </a:lnTo>
                  <a:lnTo>
                    <a:pt x="759035" y="880467"/>
                  </a:lnTo>
                  <a:lnTo>
                    <a:pt x="495312" y="146050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71923" y="3020136"/>
              <a:ext cx="75895" cy="110731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971002" y="6309702"/>
            <a:ext cx="4120404" cy="2871584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9492053" y="1345377"/>
            <a:ext cx="107950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5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principal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37</a:t>
            </a:fld>
            <a:endParaRPr spc="15" dirty="0"/>
          </a:p>
        </p:txBody>
      </p:sp>
      <p:sp>
        <p:nvSpPr>
          <p:cNvPr id="77" name="object 77"/>
          <p:cNvSpPr txBox="1"/>
          <p:nvPr/>
        </p:nvSpPr>
        <p:spPr>
          <a:xfrm>
            <a:off x="10469954" y="2609027"/>
            <a:ext cx="12668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Disyuntores</a:t>
            </a: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derivación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762471" y="5231474"/>
            <a:ext cx="15957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58301" y="5192104"/>
            <a:ext cx="41001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centros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gabinetes,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varían,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disyuntor 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derivación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analizados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representativa.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269284" y="7218305"/>
            <a:ext cx="12668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6028" y="1236371"/>
            <a:ext cx="1242644" cy="14142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7776" y="1236370"/>
            <a:ext cx="915492" cy="13348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2219" y="498500"/>
            <a:ext cx="115062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QP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38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8050" y="483261"/>
            <a:ext cx="40709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QP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bipolares,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bipolares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tripolares.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35" y="2684512"/>
            <a:ext cx="982344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62230">
              <a:spcBef>
                <a:spcPts val="275"/>
              </a:spcBef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polo,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1”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48125" y="2691311"/>
            <a:ext cx="1035050" cy="3105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spcBef>
                <a:spcPts val="270"/>
              </a:spcBef>
            </a:pP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2”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endParaRPr sz="700">
              <a:latin typeface="Microsoft Sans Serif"/>
              <a:cs typeface="Microsoft Sans Serif"/>
            </a:endParaRPr>
          </a:p>
          <a:p>
            <a:pPr algn="ctr">
              <a:spcBef>
                <a:spcPts val="21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049" y="3244739"/>
            <a:ext cx="43434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8590" indent="87630">
              <a:lnSpc>
                <a:spcPct val="150000"/>
              </a:lnSpc>
              <a:spcBef>
                <a:spcPts val="100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VCA.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049" y="4891929"/>
            <a:ext cx="4009390" cy="130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14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kA;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QPH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kA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HQP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65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kA.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62220" y="6370209"/>
            <a:ext cx="114363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8050" y="6354969"/>
            <a:ext cx="429831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centros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aceptar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automáticos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enchufables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QT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Duplex,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QT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Triplex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QT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Quadplex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ahorran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mitad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QP.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reducido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dar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servicio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carga,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siempre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suficiente.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casos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agregan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existente,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82341" y="1812151"/>
            <a:ext cx="81915" cy="227329"/>
            <a:chOff x="4327740" y="1812150"/>
            <a:chExt cx="81915" cy="227329"/>
          </a:xfrm>
        </p:grpSpPr>
        <p:sp>
          <p:nvSpPr>
            <p:cNvPr id="3" name="object 3"/>
            <p:cNvSpPr/>
            <p:nvPr/>
          </p:nvSpPr>
          <p:spPr>
            <a:xfrm>
              <a:off x="4330026" y="1814436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9817"/>
                  </a:moveTo>
                  <a:lnTo>
                    <a:pt x="0" y="4152"/>
                  </a:lnTo>
                  <a:lnTo>
                    <a:pt x="4165" y="0"/>
                  </a:lnTo>
                  <a:lnTo>
                    <a:pt x="8699" y="0"/>
                  </a:lnTo>
                  <a:lnTo>
                    <a:pt x="13614" y="0"/>
                  </a:lnTo>
                  <a:lnTo>
                    <a:pt x="18529" y="4152"/>
                  </a:lnTo>
                  <a:lnTo>
                    <a:pt x="18529" y="9817"/>
                  </a:lnTo>
                  <a:lnTo>
                    <a:pt x="18529" y="14732"/>
                  </a:lnTo>
                  <a:lnTo>
                    <a:pt x="13614" y="18516"/>
                  </a:lnTo>
                  <a:lnTo>
                    <a:pt x="8699" y="18516"/>
                  </a:lnTo>
                  <a:lnTo>
                    <a:pt x="4165" y="18516"/>
                  </a:lnTo>
                  <a:lnTo>
                    <a:pt x="0" y="14732"/>
                  </a:lnTo>
                  <a:lnTo>
                    <a:pt x="0" y="98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54156" y="1872703"/>
              <a:ext cx="52705" cy="163195"/>
            </a:xfrm>
            <a:custGeom>
              <a:avLst/>
              <a:gdLst/>
              <a:ahLst/>
              <a:cxnLst/>
              <a:rect l="l" t="t" r="r" b="b"/>
              <a:pathLst>
                <a:path w="52704" h="163194">
                  <a:moveTo>
                    <a:pt x="0" y="163182"/>
                  </a:moveTo>
                  <a:lnTo>
                    <a:pt x="19997" y="146164"/>
                  </a:lnTo>
                  <a:lnTo>
                    <a:pt x="36982" y="126452"/>
                  </a:lnTo>
                  <a:lnTo>
                    <a:pt x="48509" y="103480"/>
                  </a:lnTo>
                  <a:lnTo>
                    <a:pt x="52133" y="76682"/>
                  </a:lnTo>
                  <a:lnTo>
                    <a:pt x="51371" y="71767"/>
                  </a:lnTo>
                  <a:lnTo>
                    <a:pt x="51371" y="66852"/>
                  </a:lnTo>
                  <a:lnTo>
                    <a:pt x="48742" y="61963"/>
                  </a:lnTo>
                  <a:lnTo>
                    <a:pt x="41064" y="43457"/>
                  </a:lnTo>
                  <a:lnTo>
                    <a:pt x="29605" y="27004"/>
                  </a:lnTo>
                  <a:lnTo>
                    <a:pt x="15529" y="12541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773336" y="1875194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4">
                <a:moveTo>
                  <a:pt x="0" y="163195"/>
                </a:moveTo>
                <a:lnTo>
                  <a:pt x="19997" y="146168"/>
                </a:lnTo>
                <a:lnTo>
                  <a:pt x="36982" y="126449"/>
                </a:lnTo>
                <a:lnTo>
                  <a:pt x="48509" y="103475"/>
                </a:lnTo>
                <a:lnTo>
                  <a:pt x="52133" y="76682"/>
                </a:lnTo>
                <a:lnTo>
                  <a:pt x="51371" y="71767"/>
                </a:lnTo>
                <a:lnTo>
                  <a:pt x="51371" y="66865"/>
                </a:lnTo>
                <a:lnTo>
                  <a:pt x="48742" y="61950"/>
                </a:lnTo>
                <a:lnTo>
                  <a:pt x="41069" y="43450"/>
                </a:lnTo>
                <a:lnTo>
                  <a:pt x="29610" y="27008"/>
                </a:lnTo>
                <a:lnTo>
                  <a:pt x="15531" y="12549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3796" y="2032622"/>
            <a:ext cx="0" cy="140970"/>
          </a:xfrm>
          <a:custGeom>
            <a:avLst/>
            <a:gdLst/>
            <a:ahLst/>
            <a:cxnLst/>
            <a:rect l="l" t="t" r="r" b="b"/>
            <a:pathLst>
              <a:path h="140969">
                <a:moveTo>
                  <a:pt x="0" y="0"/>
                </a:moveTo>
                <a:lnTo>
                  <a:pt x="0" y="140601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94316" y="1667764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2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58375" y="2035112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0"/>
                </a:moveTo>
                <a:lnTo>
                  <a:pt x="0" y="13375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57689" y="1668222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17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62274" y="1498612"/>
            <a:ext cx="40640" cy="59690"/>
          </a:xfrm>
          <a:custGeom>
            <a:avLst/>
            <a:gdLst/>
            <a:ahLst/>
            <a:cxnLst/>
            <a:rect l="l" t="t" r="r" b="b"/>
            <a:pathLst>
              <a:path w="40639" h="59690">
                <a:moveTo>
                  <a:pt x="0" y="0"/>
                </a:moveTo>
                <a:lnTo>
                  <a:pt x="21081" y="59461"/>
                </a:lnTo>
                <a:lnTo>
                  <a:pt x="40500" y="0"/>
                </a:lnTo>
              </a:path>
            </a:pathLst>
          </a:custGeom>
          <a:ln w="634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92565" y="1553071"/>
            <a:ext cx="365125" cy="116205"/>
          </a:xfrm>
          <a:custGeom>
            <a:avLst/>
            <a:gdLst/>
            <a:ahLst/>
            <a:cxnLst/>
            <a:rect l="l" t="t" r="r" b="b"/>
            <a:pathLst>
              <a:path w="365125" h="116205">
                <a:moveTo>
                  <a:pt x="145973" y="61493"/>
                </a:moveTo>
                <a:lnTo>
                  <a:pt x="234378" y="61493"/>
                </a:lnTo>
              </a:path>
              <a:path w="365125" h="116205">
                <a:moveTo>
                  <a:pt x="190169" y="115290"/>
                </a:moveTo>
                <a:lnTo>
                  <a:pt x="190169" y="0"/>
                </a:lnTo>
              </a:path>
              <a:path w="365125" h="116205">
                <a:moveTo>
                  <a:pt x="0" y="115582"/>
                </a:moveTo>
                <a:lnTo>
                  <a:pt x="364578" y="116205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49840" y="217018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9817"/>
                </a:moveTo>
                <a:lnTo>
                  <a:pt x="0" y="4152"/>
                </a:lnTo>
                <a:lnTo>
                  <a:pt x="4152" y="0"/>
                </a:lnTo>
                <a:lnTo>
                  <a:pt x="8686" y="0"/>
                </a:lnTo>
                <a:lnTo>
                  <a:pt x="13601" y="0"/>
                </a:lnTo>
                <a:lnTo>
                  <a:pt x="18503" y="4152"/>
                </a:lnTo>
                <a:lnTo>
                  <a:pt x="18503" y="9817"/>
                </a:lnTo>
                <a:lnTo>
                  <a:pt x="18503" y="14731"/>
                </a:lnTo>
                <a:lnTo>
                  <a:pt x="13601" y="18516"/>
                </a:lnTo>
                <a:lnTo>
                  <a:pt x="8686" y="18516"/>
                </a:lnTo>
                <a:lnTo>
                  <a:pt x="4152" y="18516"/>
                </a:lnTo>
                <a:lnTo>
                  <a:pt x="0" y="14731"/>
                </a:lnTo>
                <a:lnTo>
                  <a:pt x="0" y="9817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2638" y="1236624"/>
            <a:ext cx="839177" cy="1214056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9623894" y="530117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9817"/>
                </a:moveTo>
                <a:lnTo>
                  <a:pt x="0" y="4152"/>
                </a:lnTo>
                <a:lnTo>
                  <a:pt x="4152" y="0"/>
                </a:lnTo>
                <a:lnTo>
                  <a:pt x="8686" y="0"/>
                </a:lnTo>
                <a:lnTo>
                  <a:pt x="13601" y="0"/>
                </a:lnTo>
                <a:lnTo>
                  <a:pt x="18503" y="4152"/>
                </a:lnTo>
                <a:lnTo>
                  <a:pt x="18503" y="9817"/>
                </a:lnTo>
                <a:lnTo>
                  <a:pt x="18503" y="14732"/>
                </a:lnTo>
                <a:lnTo>
                  <a:pt x="13601" y="18503"/>
                </a:lnTo>
                <a:lnTo>
                  <a:pt x="8686" y="18503"/>
                </a:lnTo>
                <a:lnTo>
                  <a:pt x="4152" y="18503"/>
                </a:lnTo>
                <a:lnTo>
                  <a:pt x="0" y="14732"/>
                </a:lnTo>
                <a:lnTo>
                  <a:pt x="0" y="981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989108" y="52959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9817"/>
                </a:moveTo>
                <a:lnTo>
                  <a:pt x="0" y="4152"/>
                </a:lnTo>
                <a:lnTo>
                  <a:pt x="4152" y="0"/>
                </a:lnTo>
                <a:lnTo>
                  <a:pt x="8674" y="0"/>
                </a:lnTo>
                <a:lnTo>
                  <a:pt x="13588" y="0"/>
                </a:lnTo>
                <a:lnTo>
                  <a:pt x="18503" y="4152"/>
                </a:lnTo>
                <a:lnTo>
                  <a:pt x="18503" y="9817"/>
                </a:lnTo>
                <a:lnTo>
                  <a:pt x="18503" y="14732"/>
                </a:lnTo>
                <a:lnTo>
                  <a:pt x="13588" y="18503"/>
                </a:lnTo>
                <a:lnTo>
                  <a:pt x="8674" y="18503"/>
                </a:lnTo>
                <a:lnTo>
                  <a:pt x="4152" y="18503"/>
                </a:lnTo>
                <a:lnTo>
                  <a:pt x="0" y="14732"/>
                </a:lnTo>
                <a:lnTo>
                  <a:pt x="0" y="981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83609" y="530117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9817"/>
                </a:moveTo>
                <a:lnTo>
                  <a:pt x="0" y="4152"/>
                </a:lnTo>
                <a:lnTo>
                  <a:pt x="4152" y="0"/>
                </a:lnTo>
                <a:lnTo>
                  <a:pt x="8699" y="0"/>
                </a:lnTo>
                <a:lnTo>
                  <a:pt x="13614" y="0"/>
                </a:lnTo>
                <a:lnTo>
                  <a:pt x="18503" y="4152"/>
                </a:lnTo>
                <a:lnTo>
                  <a:pt x="18503" y="9817"/>
                </a:lnTo>
                <a:lnTo>
                  <a:pt x="18503" y="14732"/>
                </a:lnTo>
                <a:lnTo>
                  <a:pt x="13614" y="18503"/>
                </a:lnTo>
                <a:lnTo>
                  <a:pt x="8699" y="18503"/>
                </a:lnTo>
                <a:lnTo>
                  <a:pt x="4152" y="18503"/>
                </a:lnTo>
                <a:lnTo>
                  <a:pt x="0" y="14732"/>
                </a:lnTo>
                <a:lnTo>
                  <a:pt x="0" y="981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48822" y="5295950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9817"/>
                </a:moveTo>
                <a:lnTo>
                  <a:pt x="0" y="4152"/>
                </a:lnTo>
                <a:lnTo>
                  <a:pt x="4152" y="0"/>
                </a:lnTo>
                <a:lnTo>
                  <a:pt x="8686" y="0"/>
                </a:lnTo>
                <a:lnTo>
                  <a:pt x="13588" y="0"/>
                </a:lnTo>
                <a:lnTo>
                  <a:pt x="18503" y="4152"/>
                </a:lnTo>
                <a:lnTo>
                  <a:pt x="18503" y="9817"/>
                </a:lnTo>
                <a:lnTo>
                  <a:pt x="18503" y="14732"/>
                </a:lnTo>
                <a:lnTo>
                  <a:pt x="13588" y="18503"/>
                </a:lnTo>
                <a:lnTo>
                  <a:pt x="8686" y="18503"/>
                </a:lnTo>
                <a:lnTo>
                  <a:pt x="4152" y="18503"/>
                </a:lnTo>
                <a:lnTo>
                  <a:pt x="0" y="14732"/>
                </a:lnTo>
                <a:lnTo>
                  <a:pt x="0" y="9817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24922" y="4793984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17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25634" y="5160874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0"/>
                </a:moveTo>
                <a:lnTo>
                  <a:pt x="0" y="13375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61562" y="4793526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2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61042" y="5158371"/>
            <a:ext cx="0" cy="140970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61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40595" y="5000956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94"/>
                </a:moveTo>
                <a:lnTo>
                  <a:pt x="19990" y="146168"/>
                </a:lnTo>
                <a:lnTo>
                  <a:pt x="36972" y="126449"/>
                </a:lnTo>
                <a:lnTo>
                  <a:pt x="48502" y="103475"/>
                </a:lnTo>
                <a:lnTo>
                  <a:pt x="52133" y="76682"/>
                </a:lnTo>
                <a:lnTo>
                  <a:pt x="51371" y="71767"/>
                </a:lnTo>
                <a:lnTo>
                  <a:pt x="51371" y="66865"/>
                </a:lnTo>
                <a:lnTo>
                  <a:pt x="48729" y="61950"/>
                </a:lnTo>
                <a:lnTo>
                  <a:pt x="41062" y="43450"/>
                </a:lnTo>
                <a:lnTo>
                  <a:pt x="29603" y="27008"/>
                </a:lnTo>
                <a:lnTo>
                  <a:pt x="15525" y="12549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76004" y="4998466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82"/>
                </a:moveTo>
                <a:lnTo>
                  <a:pt x="19995" y="146159"/>
                </a:lnTo>
                <a:lnTo>
                  <a:pt x="36977" y="126447"/>
                </a:lnTo>
                <a:lnTo>
                  <a:pt x="48504" y="103478"/>
                </a:lnTo>
                <a:lnTo>
                  <a:pt x="52133" y="76682"/>
                </a:lnTo>
                <a:lnTo>
                  <a:pt x="51384" y="71767"/>
                </a:lnTo>
                <a:lnTo>
                  <a:pt x="51384" y="66852"/>
                </a:lnTo>
                <a:lnTo>
                  <a:pt x="48729" y="61950"/>
                </a:lnTo>
                <a:lnTo>
                  <a:pt x="41069" y="43453"/>
                </a:lnTo>
                <a:lnTo>
                  <a:pt x="29613" y="27008"/>
                </a:lnTo>
                <a:lnTo>
                  <a:pt x="15532" y="12546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59811" y="4624375"/>
            <a:ext cx="365125" cy="170815"/>
          </a:xfrm>
          <a:custGeom>
            <a:avLst/>
            <a:gdLst/>
            <a:ahLst/>
            <a:cxnLst/>
            <a:rect l="l" t="t" r="r" b="b"/>
            <a:pathLst>
              <a:path w="365125" h="170814">
                <a:moveTo>
                  <a:pt x="0" y="170040"/>
                </a:moveTo>
                <a:lnTo>
                  <a:pt x="364578" y="170662"/>
                </a:lnTo>
              </a:path>
              <a:path w="365125" h="170814">
                <a:moveTo>
                  <a:pt x="190195" y="169760"/>
                </a:moveTo>
                <a:lnTo>
                  <a:pt x="190195" y="54457"/>
                </a:lnTo>
              </a:path>
              <a:path w="365125" h="170814">
                <a:moveTo>
                  <a:pt x="145986" y="115951"/>
                </a:moveTo>
                <a:lnTo>
                  <a:pt x="234378" y="115951"/>
                </a:lnTo>
              </a:path>
              <a:path w="365125" h="170814">
                <a:moveTo>
                  <a:pt x="169710" y="0"/>
                </a:moveTo>
                <a:lnTo>
                  <a:pt x="190792" y="59461"/>
                </a:lnTo>
                <a:lnTo>
                  <a:pt x="21023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84636" y="4793984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17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685360" y="5160861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0"/>
                </a:moveTo>
                <a:lnTo>
                  <a:pt x="0" y="13376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21290" y="4793526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2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20769" y="5158371"/>
            <a:ext cx="0" cy="140970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61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00322" y="5000956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94"/>
                </a:moveTo>
                <a:lnTo>
                  <a:pt x="19988" y="146168"/>
                </a:lnTo>
                <a:lnTo>
                  <a:pt x="36966" y="126449"/>
                </a:lnTo>
                <a:lnTo>
                  <a:pt x="48491" y="103475"/>
                </a:lnTo>
                <a:lnTo>
                  <a:pt x="52120" y="76682"/>
                </a:lnTo>
                <a:lnTo>
                  <a:pt x="51371" y="71767"/>
                </a:lnTo>
                <a:lnTo>
                  <a:pt x="51371" y="66865"/>
                </a:lnTo>
                <a:lnTo>
                  <a:pt x="48729" y="61950"/>
                </a:lnTo>
                <a:lnTo>
                  <a:pt x="41056" y="43450"/>
                </a:lnTo>
                <a:lnTo>
                  <a:pt x="29598" y="27008"/>
                </a:lnTo>
                <a:lnTo>
                  <a:pt x="15523" y="12549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335730" y="4998466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82"/>
                </a:moveTo>
                <a:lnTo>
                  <a:pt x="19993" y="146159"/>
                </a:lnTo>
                <a:lnTo>
                  <a:pt x="36971" y="126447"/>
                </a:lnTo>
                <a:lnTo>
                  <a:pt x="48493" y="103478"/>
                </a:lnTo>
                <a:lnTo>
                  <a:pt x="52120" y="76682"/>
                </a:lnTo>
                <a:lnTo>
                  <a:pt x="51371" y="71767"/>
                </a:lnTo>
                <a:lnTo>
                  <a:pt x="51371" y="66852"/>
                </a:lnTo>
                <a:lnTo>
                  <a:pt x="48729" y="61950"/>
                </a:lnTo>
                <a:lnTo>
                  <a:pt x="41064" y="43453"/>
                </a:lnTo>
                <a:lnTo>
                  <a:pt x="29608" y="27008"/>
                </a:lnTo>
                <a:lnTo>
                  <a:pt x="15531" y="12546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319525" y="4624375"/>
            <a:ext cx="365125" cy="170815"/>
          </a:xfrm>
          <a:custGeom>
            <a:avLst/>
            <a:gdLst/>
            <a:ahLst/>
            <a:cxnLst/>
            <a:rect l="l" t="t" r="r" b="b"/>
            <a:pathLst>
              <a:path w="365125" h="170814">
                <a:moveTo>
                  <a:pt x="0" y="170040"/>
                </a:moveTo>
                <a:lnTo>
                  <a:pt x="364578" y="170662"/>
                </a:lnTo>
              </a:path>
              <a:path w="365125" h="170814">
                <a:moveTo>
                  <a:pt x="190182" y="169760"/>
                </a:moveTo>
                <a:lnTo>
                  <a:pt x="190182" y="54457"/>
                </a:lnTo>
              </a:path>
              <a:path w="365125" h="170814">
                <a:moveTo>
                  <a:pt x="145986" y="115951"/>
                </a:moveTo>
                <a:lnTo>
                  <a:pt x="234378" y="115951"/>
                </a:lnTo>
              </a:path>
              <a:path w="365125" h="170814">
                <a:moveTo>
                  <a:pt x="169722" y="0"/>
                </a:moveTo>
                <a:lnTo>
                  <a:pt x="190804" y="59461"/>
                </a:lnTo>
                <a:lnTo>
                  <a:pt x="21023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097770" y="5075034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766" y="0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024922" y="6212295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17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25634" y="6579172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4">
                <a:moveTo>
                  <a:pt x="0" y="0"/>
                </a:moveTo>
                <a:lnTo>
                  <a:pt x="0" y="13376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661562" y="6211836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27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661042" y="6576682"/>
            <a:ext cx="0" cy="140970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61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40582" y="6419266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82"/>
                </a:moveTo>
                <a:lnTo>
                  <a:pt x="19995" y="146157"/>
                </a:lnTo>
                <a:lnTo>
                  <a:pt x="36977" y="126442"/>
                </a:lnTo>
                <a:lnTo>
                  <a:pt x="48504" y="103473"/>
                </a:lnTo>
                <a:lnTo>
                  <a:pt x="52133" y="76682"/>
                </a:lnTo>
                <a:lnTo>
                  <a:pt x="51384" y="71767"/>
                </a:lnTo>
                <a:lnTo>
                  <a:pt x="51384" y="66852"/>
                </a:lnTo>
                <a:lnTo>
                  <a:pt x="48729" y="61950"/>
                </a:lnTo>
                <a:lnTo>
                  <a:pt x="41069" y="43448"/>
                </a:lnTo>
                <a:lnTo>
                  <a:pt x="29613" y="27003"/>
                </a:lnTo>
                <a:lnTo>
                  <a:pt x="15532" y="12544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676004" y="6416764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94"/>
                </a:moveTo>
                <a:lnTo>
                  <a:pt x="19995" y="146171"/>
                </a:lnTo>
                <a:lnTo>
                  <a:pt x="36977" y="126460"/>
                </a:lnTo>
                <a:lnTo>
                  <a:pt x="48504" y="103491"/>
                </a:lnTo>
                <a:lnTo>
                  <a:pt x="52133" y="76695"/>
                </a:lnTo>
                <a:lnTo>
                  <a:pt x="51384" y="71793"/>
                </a:lnTo>
                <a:lnTo>
                  <a:pt x="51384" y="66878"/>
                </a:lnTo>
                <a:lnTo>
                  <a:pt x="48729" y="61963"/>
                </a:lnTo>
                <a:lnTo>
                  <a:pt x="41064" y="43460"/>
                </a:lnTo>
                <a:lnTo>
                  <a:pt x="29608" y="27014"/>
                </a:lnTo>
                <a:lnTo>
                  <a:pt x="15531" y="12551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59811" y="6042673"/>
            <a:ext cx="365125" cy="170815"/>
          </a:xfrm>
          <a:custGeom>
            <a:avLst/>
            <a:gdLst/>
            <a:ahLst/>
            <a:cxnLst/>
            <a:rect l="l" t="t" r="r" b="b"/>
            <a:pathLst>
              <a:path w="365125" h="170814">
                <a:moveTo>
                  <a:pt x="0" y="170052"/>
                </a:moveTo>
                <a:lnTo>
                  <a:pt x="364578" y="170675"/>
                </a:lnTo>
              </a:path>
              <a:path w="365125" h="170814">
                <a:moveTo>
                  <a:pt x="190182" y="169760"/>
                </a:moveTo>
                <a:lnTo>
                  <a:pt x="190182" y="54457"/>
                </a:lnTo>
              </a:path>
              <a:path w="365125" h="170814">
                <a:moveTo>
                  <a:pt x="145986" y="115950"/>
                </a:moveTo>
                <a:lnTo>
                  <a:pt x="234378" y="115950"/>
                </a:lnTo>
              </a:path>
              <a:path w="365125" h="170814">
                <a:moveTo>
                  <a:pt x="169697" y="0"/>
                </a:moveTo>
                <a:lnTo>
                  <a:pt x="190792" y="59474"/>
                </a:lnTo>
                <a:lnTo>
                  <a:pt x="21022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684636" y="6207710"/>
            <a:ext cx="0" cy="216535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179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85348" y="6574588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4">
                <a:moveTo>
                  <a:pt x="0" y="0"/>
                </a:moveTo>
                <a:lnTo>
                  <a:pt x="0" y="133756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321290" y="6207252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283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320769" y="6572097"/>
            <a:ext cx="0" cy="140970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614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00309" y="6414681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82"/>
                </a:moveTo>
                <a:lnTo>
                  <a:pt x="19993" y="146164"/>
                </a:lnTo>
                <a:lnTo>
                  <a:pt x="36972" y="126450"/>
                </a:lnTo>
                <a:lnTo>
                  <a:pt x="48498" y="103474"/>
                </a:lnTo>
                <a:lnTo>
                  <a:pt x="52133" y="76669"/>
                </a:lnTo>
                <a:lnTo>
                  <a:pt x="51384" y="71767"/>
                </a:lnTo>
                <a:lnTo>
                  <a:pt x="51384" y="66852"/>
                </a:lnTo>
                <a:lnTo>
                  <a:pt x="48729" y="61937"/>
                </a:lnTo>
                <a:lnTo>
                  <a:pt x="41064" y="43442"/>
                </a:lnTo>
                <a:lnTo>
                  <a:pt x="29608" y="27001"/>
                </a:lnTo>
                <a:lnTo>
                  <a:pt x="15531" y="12544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335730" y="6412192"/>
            <a:ext cx="52705" cy="163195"/>
          </a:xfrm>
          <a:custGeom>
            <a:avLst/>
            <a:gdLst/>
            <a:ahLst/>
            <a:cxnLst/>
            <a:rect l="l" t="t" r="r" b="b"/>
            <a:pathLst>
              <a:path w="52704" h="163195">
                <a:moveTo>
                  <a:pt x="0" y="163182"/>
                </a:moveTo>
                <a:lnTo>
                  <a:pt x="19993" y="146162"/>
                </a:lnTo>
                <a:lnTo>
                  <a:pt x="36971" y="126447"/>
                </a:lnTo>
                <a:lnTo>
                  <a:pt x="48493" y="103474"/>
                </a:lnTo>
                <a:lnTo>
                  <a:pt x="52120" y="76682"/>
                </a:lnTo>
                <a:lnTo>
                  <a:pt x="51371" y="71767"/>
                </a:lnTo>
                <a:lnTo>
                  <a:pt x="51371" y="66865"/>
                </a:lnTo>
                <a:lnTo>
                  <a:pt x="48729" y="61950"/>
                </a:lnTo>
                <a:lnTo>
                  <a:pt x="41058" y="43450"/>
                </a:lnTo>
                <a:lnTo>
                  <a:pt x="29603" y="27008"/>
                </a:lnTo>
                <a:lnTo>
                  <a:pt x="15529" y="12549"/>
                </a:ln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319525" y="6038101"/>
            <a:ext cx="365125" cy="170815"/>
          </a:xfrm>
          <a:custGeom>
            <a:avLst/>
            <a:gdLst/>
            <a:ahLst/>
            <a:cxnLst/>
            <a:rect l="l" t="t" r="r" b="b"/>
            <a:pathLst>
              <a:path w="365125" h="170814">
                <a:moveTo>
                  <a:pt x="0" y="170040"/>
                </a:moveTo>
                <a:lnTo>
                  <a:pt x="364578" y="170649"/>
                </a:lnTo>
              </a:path>
              <a:path w="365125" h="170814">
                <a:moveTo>
                  <a:pt x="190182" y="169760"/>
                </a:moveTo>
                <a:lnTo>
                  <a:pt x="190182" y="54457"/>
                </a:lnTo>
              </a:path>
              <a:path w="365125" h="170814">
                <a:moveTo>
                  <a:pt x="145986" y="115951"/>
                </a:moveTo>
                <a:lnTo>
                  <a:pt x="234378" y="115951"/>
                </a:lnTo>
              </a:path>
              <a:path w="365125" h="170814">
                <a:moveTo>
                  <a:pt x="169710" y="0"/>
                </a:moveTo>
                <a:lnTo>
                  <a:pt x="190804" y="59461"/>
                </a:lnTo>
                <a:lnTo>
                  <a:pt x="21022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32429" y="6347156"/>
            <a:ext cx="1016000" cy="150495"/>
          </a:xfrm>
          <a:custGeom>
            <a:avLst/>
            <a:gdLst/>
            <a:ahLst/>
            <a:cxnLst/>
            <a:rect l="l" t="t" r="r" b="b"/>
            <a:pathLst>
              <a:path w="1016000" h="150495">
                <a:moveTo>
                  <a:pt x="367411" y="144005"/>
                </a:moveTo>
                <a:lnTo>
                  <a:pt x="654189" y="144005"/>
                </a:lnTo>
              </a:path>
              <a:path w="1016000" h="150495">
                <a:moveTo>
                  <a:pt x="0" y="150113"/>
                </a:moveTo>
                <a:lnTo>
                  <a:pt x="128016" y="150113"/>
                </a:lnTo>
                <a:lnTo>
                  <a:pt x="127444" y="0"/>
                </a:lnTo>
                <a:lnTo>
                  <a:pt x="803148" y="1739"/>
                </a:lnTo>
                <a:lnTo>
                  <a:pt x="803694" y="144614"/>
                </a:lnTo>
                <a:lnTo>
                  <a:pt x="1015707" y="144894"/>
                </a:lnTo>
              </a:path>
            </a:pathLst>
          </a:custGeom>
          <a:ln w="635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1003" y="5142777"/>
            <a:ext cx="1071067" cy="1295603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762470" y="498749"/>
            <a:ext cx="143891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dúplex  </a:t>
            </a:r>
            <a:r>
              <a:rPr sz="1150" b="1" spc="4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endParaRPr sz="115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39</a:t>
            </a:fld>
            <a:endParaRPr spc="15" dirty="0"/>
          </a:p>
        </p:txBody>
      </p:sp>
      <p:sp>
        <p:nvSpPr>
          <p:cNvPr id="50" name="object 50"/>
          <p:cNvSpPr txBox="1"/>
          <p:nvPr/>
        </p:nvSpPr>
        <p:spPr>
          <a:xfrm>
            <a:off x="7958233" y="483509"/>
            <a:ext cx="4285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dúplex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 pulgada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ancho 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enchufa 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clavija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8301" y="2594255"/>
            <a:ext cx="1909445" cy="317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algn="ctr">
              <a:spcBef>
                <a:spcPts val="27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  <a:p>
            <a:pPr marL="19050" algn="ctr">
              <a:spcBef>
                <a:spcPts val="2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62471" y="3214872"/>
            <a:ext cx="1805939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Triplex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1150" b="1" spc="-30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QT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Quadplex</a:t>
            </a:r>
            <a:endParaRPr sz="11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958233" y="3200902"/>
            <a:ext cx="423735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configuraciones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Triplex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Quadplex.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Triplex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independientes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Quadplex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bipolares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VCA.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Quadplex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Triplex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214838" y="5310380"/>
            <a:ext cx="1909445" cy="6610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" algn="ctr">
              <a:spcBef>
                <a:spcPts val="425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Tríplex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endParaRPr sz="900">
              <a:latin typeface="Microsoft Sans Serif"/>
              <a:cs typeface="Microsoft Sans Serif"/>
            </a:endParaRPr>
          </a:p>
          <a:p>
            <a:pPr marL="12700" marR="5080" indent="-635">
              <a:lnSpc>
                <a:spcPts val="1200"/>
              </a:lnSpc>
              <a:spcBef>
                <a:spcPts val="5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independientes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común,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L="36195" algn="ctr">
              <a:spcBef>
                <a:spcPts val="6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290913" y="6494527"/>
            <a:ext cx="309943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Tríplex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endParaRPr sz="900">
              <a:latin typeface="Microsoft Sans Serif"/>
              <a:cs typeface="Microsoft Sans Serif"/>
            </a:endParaRPr>
          </a:p>
          <a:p>
            <a:pPr marL="702310" algn="ctr">
              <a:spcBef>
                <a:spcPts val="920"/>
              </a:spcBef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cuádruple</a:t>
            </a:r>
            <a:endParaRPr sz="900">
              <a:latin typeface="Microsoft Sans Serif"/>
              <a:cs typeface="Microsoft Sans Serif"/>
            </a:endParaRPr>
          </a:p>
          <a:p>
            <a:pPr marL="681355" algn="ctr">
              <a:spcBef>
                <a:spcPts val="27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común,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  <a:p>
            <a:pPr marL="660400" algn="ctr">
              <a:spcBef>
                <a:spcPts val="15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espacios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584" y="2151011"/>
            <a:ext cx="3959225" cy="1720214"/>
            <a:chOff x="2915983" y="2151011"/>
            <a:chExt cx="3959225" cy="1720214"/>
          </a:xfrm>
        </p:grpSpPr>
        <p:sp>
          <p:nvSpPr>
            <p:cNvPr id="3" name="object 3"/>
            <p:cNvSpPr/>
            <p:nvPr/>
          </p:nvSpPr>
          <p:spPr>
            <a:xfrm>
              <a:off x="5557850" y="3064738"/>
              <a:ext cx="0" cy="114935"/>
            </a:xfrm>
            <a:custGeom>
              <a:avLst/>
              <a:gdLst/>
              <a:ahLst/>
              <a:cxnLst/>
              <a:rect l="l" t="t" r="r" b="b"/>
              <a:pathLst>
                <a:path h="114935">
                  <a:moveTo>
                    <a:pt x="0" y="11473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32894" y="3057156"/>
              <a:ext cx="50165" cy="38735"/>
            </a:xfrm>
            <a:custGeom>
              <a:avLst/>
              <a:gdLst/>
              <a:ahLst/>
              <a:cxnLst/>
              <a:rect l="l" t="t" r="r" b="b"/>
              <a:pathLst>
                <a:path w="50164" h="38735">
                  <a:moveTo>
                    <a:pt x="0" y="38506"/>
                  </a:moveTo>
                  <a:lnTo>
                    <a:pt x="24955" y="0"/>
                  </a:lnTo>
                  <a:lnTo>
                    <a:pt x="49936" y="38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5983" y="2151011"/>
              <a:ext cx="3959059" cy="171992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761899" y="513875"/>
            <a:ext cx="1424940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Circuito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900" b="1" spc="-2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110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45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11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00" b="1" spc="-15" dirty="0">
                <a:solidFill>
                  <a:srgbClr val="171514"/>
                </a:solidFill>
                <a:latin typeface="Arial"/>
                <a:cs typeface="Arial"/>
              </a:rPr>
              <a:t>(GFCI)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40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57679" y="486049"/>
            <a:ext cx="43586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Ocurre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portador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tierra.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circuito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(GFCI) 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cable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regresa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neutro.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circunstancias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normales,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iguales.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GFCI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QPF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QPHF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61616" y="2345108"/>
            <a:ext cx="5549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Detección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endParaRPr sz="750">
              <a:latin typeface="Microsoft Sans Serif"/>
              <a:cs typeface="Microsoft Sans Serif"/>
            </a:endParaRPr>
          </a:p>
          <a:p>
            <a:pPr marL="43815">
              <a:spcBef>
                <a:spcPts val="359"/>
              </a:spcBef>
            </a:pP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Circuito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prueba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66673" y="2453820"/>
            <a:ext cx="40576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Bobina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75460" y="2903909"/>
            <a:ext cx="37719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Alambre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caliente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16615" y="3176990"/>
            <a:ext cx="41020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120</a:t>
            </a:r>
            <a:r>
              <a:rPr sz="6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09294" y="3291258"/>
            <a:ext cx="33972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58511" y="3490257"/>
            <a:ext cx="69913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GFCI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65336" y="3577090"/>
            <a:ext cx="13836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95839" y="3627839"/>
            <a:ext cx="2889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7729" y="4106164"/>
            <a:ext cx="41973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10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QE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QEH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brindan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contra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dañinas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1900" y="5015484"/>
            <a:ext cx="16852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-229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por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arco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(AFCI)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729" y="5018023"/>
            <a:ext cx="43129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circuito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por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arco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(AFCI)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reconocer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únicas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cuando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732" y="6115303"/>
            <a:ext cx="430212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70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mercado,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ramal/alimentador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combinados.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primeros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desarrollados fueron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AFCI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65" dirty="0">
                <a:solidFill>
                  <a:srgbClr val="171514"/>
                </a:solidFill>
                <a:latin typeface="Arial"/>
                <a:cs typeface="Arial"/>
              </a:rPr>
              <a:t>ramal/ </a:t>
            </a:r>
            <a:r>
              <a:rPr sz="950" b="1" spc="7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alimentador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que,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destinados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ramal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dañinos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energía.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recientemente,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combinados 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AFCI (CAFCI)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desarrollado.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destinados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arco: arcos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iguales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 rot="120000">
            <a:off x="11491201" y="2392343"/>
            <a:ext cx="8719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 </a:t>
            </a: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QPF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 rot="120000">
            <a:off x="11495913" y="2713556"/>
            <a:ext cx="130292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b="1" spc="-15" dirty="0">
                <a:solidFill>
                  <a:srgbClr val="FFFFFF"/>
                </a:solidFill>
                <a:latin typeface="Arial"/>
                <a:cs typeface="Arial"/>
              </a:rPr>
              <a:t>PRUEBA</a:t>
            </a:r>
            <a:endParaRPr sz="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29474" y="898626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0"/>
                </a:moveTo>
                <a:lnTo>
                  <a:pt x="1206500" y="0"/>
                </a:lnTo>
                <a:lnTo>
                  <a:pt x="1206500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29474" y="1330426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139700"/>
                </a:moveTo>
                <a:lnTo>
                  <a:pt x="1206500" y="139700"/>
                </a:lnTo>
                <a:lnTo>
                  <a:pt x="120650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008111" y="906260"/>
            <a:ext cx="133350" cy="370205"/>
            <a:chOff x="2953511" y="906259"/>
            <a:chExt cx="133350" cy="370205"/>
          </a:xfrm>
        </p:grpSpPr>
        <p:sp>
          <p:nvSpPr>
            <p:cNvPr id="5" name="object 5"/>
            <p:cNvSpPr/>
            <p:nvPr/>
          </p:nvSpPr>
          <p:spPr>
            <a:xfrm>
              <a:off x="2953511" y="1120876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0" y="88900"/>
                  </a:moveTo>
                  <a:lnTo>
                    <a:pt x="133349" y="88900"/>
                  </a:lnTo>
                </a:path>
                <a:path w="133350" h="152400">
                  <a:moveTo>
                    <a:pt x="23596" y="120650"/>
                  </a:moveTo>
                  <a:lnTo>
                    <a:pt x="109753" y="120650"/>
                  </a:lnTo>
                </a:path>
                <a:path w="133350" h="152400">
                  <a:moveTo>
                    <a:pt x="40525" y="152400"/>
                  </a:moveTo>
                  <a:lnTo>
                    <a:pt x="92824" y="152400"/>
                  </a:lnTo>
                </a:path>
                <a:path w="133350" h="152400">
                  <a:moveTo>
                    <a:pt x="66674" y="0"/>
                  </a:moveTo>
                  <a:lnTo>
                    <a:pt x="66674" y="8890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2219" y="906259"/>
              <a:ext cx="94615" cy="212725"/>
            </a:xfrm>
            <a:custGeom>
              <a:avLst/>
              <a:gdLst/>
              <a:ahLst/>
              <a:cxnLst/>
              <a:rect l="l" t="t" r="r" b="b"/>
              <a:pathLst>
                <a:path w="94614" h="212725">
                  <a:moveTo>
                    <a:pt x="70053" y="0"/>
                  </a:moveTo>
                  <a:lnTo>
                    <a:pt x="25755" y="50"/>
                  </a:lnTo>
                  <a:lnTo>
                    <a:pt x="32173" y="13330"/>
                  </a:lnTo>
                  <a:lnTo>
                    <a:pt x="35918" y="30775"/>
                  </a:lnTo>
                  <a:lnTo>
                    <a:pt x="34963" y="49824"/>
                  </a:lnTo>
                  <a:lnTo>
                    <a:pt x="16689" y="92792"/>
                  </a:lnTo>
                  <a:lnTo>
                    <a:pt x="16203" y="115509"/>
                  </a:lnTo>
                  <a:lnTo>
                    <a:pt x="20516" y="132945"/>
                  </a:lnTo>
                  <a:lnTo>
                    <a:pt x="24320" y="141973"/>
                  </a:lnTo>
                  <a:lnTo>
                    <a:pt x="0" y="142417"/>
                  </a:lnTo>
                  <a:lnTo>
                    <a:pt x="49123" y="212242"/>
                  </a:lnTo>
                  <a:lnTo>
                    <a:pt x="94360" y="141973"/>
                  </a:lnTo>
                  <a:lnTo>
                    <a:pt x="71539" y="141973"/>
                  </a:lnTo>
                  <a:lnTo>
                    <a:pt x="66469" y="134021"/>
                  </a:lnTo>
                  <a:lnTo>
                    <a:pt x="60293" y="117944"/>
                  </a:lnTo>
                  <a:lnTo>
                    <a:pt x="59584" y="95896"/>
                  </a:lnTo>
                  <a:lnTo>
                    <a:pt x="70916" y="70027"/>
                  </a:lnTo>
                  <a:lnTo>
                    <a:pt x="77491" y="53388"/>
                  </a:lnTo>
                  <a:lnTo>
                    <a:pt x="78385" y="33670"/>
                  </a:lnTo>
                  <a:lnTo>
                    <a:pt x="75329" y="14624"/>
                  </a:lnTo>
                  <a:lnTo>
                    <a:pt x="700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099524" y="892390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0"/>
                </a:moveTo>
                <a:lnTo>
                  <a:pt x="1206500" y="0"/>
                </a:lnTo>
                <a:lnTo>
                  <a:pt x="1206500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109049" y="900023"/>
            <a:ext cx="1212850" cy="576580"/>
            <a:chOff x="4054449" y="900023"/>
            <a:chExt cx="1212850" cy="576580"/>
          </a:xfrm>
        </p:grpSpPr>
        <p:sp>
          <p:nvSpPr>
            <p:cNvPr id="9" name="object 9"/>
            <p:cNvSpPr/>
            <p:nvPr/>
          </p:nvSpPr>
          <p:spPr>
            <a:xfrm>
              <a:off x="4057624" y="1330540"/>
              <a:ext cx="1206500" cy="139700"/>
            </a:xfrm>
            <a:custGeom>
              <a:avLst/>
              <a:gdLst/>
              <a:ahLst/>
              <a:cxnLst/>
              <a:rect l="l" t="t" r="r" b="b"/>
              <a:pathLst>
                <a:path w="1206500" h="139700">
                  <a:moveTo>
                    <a:pt x="0" y="139700"/>
                  </a:moveTo>
                  <a:lnTo>
                    <a:pt x="1206500" y="139700"/>
                  </a:lnTo>
                  <a:lnTo>
                    <a:pt x="120650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42777" y="900023"/>
              <a:ext cx="94615" cy="576580"/>
            </a:xfrm>
            <a:custGeom>
              <a:avLst/>
              <a:gdLst/>
              <a:ahLst/>
              <a:cxnLst/>
              <a:rect l="l" t="t" r="r" b="b"/>
              <a:pathLst>
                <a:path w="94614" h="576580">
                  <a:moveTo>
                    <a:pt x="70053" y="0"/>
                  </a:moveTo>
                  <a:lnTo>
                    <a:pt x="25755" y="114"/>
                  </a:lnTo>
                  <a:lnTo>
                    <a:pt x="32173" y="36182"/>
                  </a:lnTo>
                  <a:lnTo>
                    <a:pt x="35920" y="83556"/>
                  </a:lnTo>
                  <a:lnTo>
                    <a:pt x="34969" y="135288"/>
                  </a:lnTo>
                  <a:lnTo>
                    <a:pt x="16696" y="251981"/>
                  </a:lnTo>
                  <a:lnTo>
                    <a:pt x="16211" y="313670"/>
                  </a:lnTo>
                  <a:lnTo>
                    <a:pt x="20527" y="361015"/>
                  </a:lnTo>
                  <a:lnTo>
                    <a:pt x="24333" y="385533"/>
                  </a:lnTo>
                  <a:lnTo>
                    <a:pt x="0" y="386727"/>
                  </a:lnTo>
                  <a:lnTo>
                    <a:pt x="49123" y="576351"/>
                  </a:lnTo>
                  <a:lnTo>
                    <a:pt x="94361" y="385533"/>
                  </a:lnTo>
                  <a:lnTo>
                    <a:pt x="71539" y="385533"/>
                  </a:lnTo>
                  <a:lnTo>
                    <a:pt x="66469" y="363937"/>
                  </a:lnTo>
                  <a:lnTo>
                    <a:pt x="60293" y="320282"/>
                  </a:lnTo>
                  <a:lnTo>
                    <a:pt x="59584" y="260409"/>
                  </a:lnTo>
                  <a:lnTo>
                    <a:pt x="70916" y="190157"/>
                  </a:lnTo>
                  <a:lnTo>
                    <a:pt x="77498" y="144968"/>
                  </a:lnTo>
                  <a:lnTo>
                    <a:pt x="78395" y="91420"/>
                  </a:lnTo>
                  <a:lnTo>
                    <a:pt x="75336" y="39702"/>
                  </a:lnTo>
                  <a:lnTo>
                    <a:pt x="700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1474412" y="909408"/>
            <a:ext cx="504190" cy="139700"/>
          </a:xfrm>
          <a:custGeom>
            <a:avLst/>
            <a:gdLst/>
            <a:ahLst/>
            <a:cxnLst/>
            <a:rect l="l" t="t" r="r" b="b"/>
            <a:pathLst>
              <a:path w="504190" h="139700">
                <a:moveTo>
                  <a:pt x="0" y="0"/>
                </a:moveTo>
                <a:lnTo>
                  <a:pt x="503770" y="0"/>
                </a:lnTo>
                <a:lnTo>
                  <a:pt x="503770" y="13970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84382" y="1347558"/>
            <a:ext cx="1206500" cy="139700"/>
          </a:xfrm>
          <a:custGeom>
            <a:avLst/>
            <a:gdLst/>
            <a:ahLst/>
            <a:cxnLst/>
            <a:rect l="l" t="t" r="r" b="b"/>
            <a:pathLst>
              <a:path w="1206500" h="139700">
                <a:moveTo>
                  <a:pt x="0" y="139700"/>
                </a:moveTo>
                <a:lnTo>
                  <a:pt x="1206500" y="139700"/>
                </a:lnTo>
                <a:lnTo>
                  <a:pt x="120650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790745" y="881481"/>
            <a:ext cx="670560" cy="63500"/>
            <a:chOff x="5736145" y="881481"/>
            <a:chExt cx="670560" cy="63500"/>
          </a:xfrm>
        </p:grpSpPr>
        <p:sp>
          <p:nvSpPr>
            <p:cNvPr id="14" name="object 14"/>
            <p:cNvSpPr/>
            <p:nvPr/>
          </p:nvSpPr>
          <p:spPr>
            <a:xfrm>
              <a:off x="6295720" y="881481"/>
              <a:ext cx="111125" cy="63500"/>
            </a:xfrm>
            <a:custGeom>
              <a:avLst/>
              <a:gdLst/>
              <a:ahLst/>
              <a:cxnLst/>
              <a:rect l="l" t="t" r="r" b="b"/>
              <a:pathLst>
                <a:path w="111125" h="63500">
                  <a:moveTo>
                    <a:pt x="74015" y="0"/>
                  </a:moveTo>
                  <a:lnTo>
                    <a:pt x="74015" y="15290"/>
                  </a:lnTo>
                  <a:lnTo>
                    <a:pt x="69868" y="18683"/>
                  </a:lnTo>
                  <a:lnTo>
                    <a:pt x="61487" y="22820"/>
                  </a:lnTo>
                  <a:lnTo>
                    <a:pt x="49991" y="23297"/>
                  </a:lnTo>
                  <a:lnTo>
                    <a:pt x="36499" y="15709"/>
                  </a:lnTo>
                  <a:lnTo>
                    <a:pt x="27826" y="11302"/>
                  </a:lnTo>
                  <a:lnTo>
                    <a:pt x="17549" y="10699"/>
                  </a:lnTo>
                  <a:lnTo>
                    <a:pt x="7622" y="12745"/>
                  </a:lnTo>
                  <a:lnTo>
                    <a:pt x="0" y="16281"/>
                  </a:lnTo>
                  <a:lnTo>
                    <a:pt x="25" y="45961"/>
                  </a:lnTo>
                  <a:lnTo>
                    <a:pt x="6946" y="41666"/>
                  </a:lnTo>
                  <a:lnTo>
                    <a:pt x="16040" y="39155"/>
                  </a:lnTo>
                  <a:lnTo>
                    <a:pt x="25971" y="39790"/>
                  </a:lnTo>
                  <a:lnTo>
                    <a:pt x="48371" y="52036"/>
                  </a:lnTo>
                  <a:lnTo>
                    <a:pt x="60212" y="52363"/>
                  </a:lnTo>
                  <a:lnTo>
                    <a:pt x="69302" y="49474"/>
                  </a:lnTo>
                  <a:lnTo>
                    <a:pt x="74015" y="46926"/>
                  </a:lnTo>
                  <a:lnTo>
                    <a:pt x="74244" y="63220"/>
                  </a:lnTo>
                  <a:lnTo>
                    <a:pt x="110642" y="30314"/>
                  </a:lnTo>
                  <a:lnTo>
                    <a:pt x="740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36145" y="913650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89">
                  <a:moveTo>
                    <a:pt x="0" y="0"/>
                  </a:moveTo>
                  <a:lnTo>
                    <a:pt x="54187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7971003" y="8168634"/>
          <a:ext cx="2301875" cy="755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3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4225">
                <a:tc gridSpan="3">
                  <a:txBody>
                    <a:bodyPr/>
                    <a:lstStyle/>
                    <a:p>
                      <a:pPr marL="327025">
                        <a:lnSpc>
                          <a:spcPts val="625"/>
                        </a:lnSpc>
                        <a:spcBef>
                          <a:spcPts val="250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Indicadores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LED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Último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conocido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R="27940" algn="ctr">
                        <a:lnSpc>
                          <a:spcPts val="575"/>
                        </a:lnSpc>
                        <a:spcBef>
                          <a:spcPts val="270"/>
                        </a:spcBef>
                      </a:pP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ondición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12">
                <a:tc>
                  <a:txBody>
                    <a:bodyPr/>
                    <a:lstStyle/>
                    <a:p>
                      <a:pPr marR="168910" algn="r">
                        <a:lnSpc>
                          <a:spcPts val="815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ts val="775"/>
                        </a:lnSpc>
                        <a:spcBef>
                          <a:spcPts val="10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ts val="815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525"/>
                        </a:lnSpc>
                        <a:spcBef>
                          <a:spcPts val="35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Sobrecorriente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175" algn="ctr">
                        <a:lnSpc>
                          <a:spcPts val="275"/>
                        </a:lnSpc>
                        <a:spcBef>
                          <a:spcPts val="5"/>
                        </a:spcBef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  <a:spcBef>
                          <a:spcPts val="5"/>
                        </a:spcBef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525"/>
                        </a:lnSpc>
                        <a:spcBef>
                          <a:spcPts val="355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(pata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2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8905" algn="r">
                        <a:lnSpc>
                          <a:spcPts val="275"/>
                        </a:lnSpc>
                        <a:spcBef>
                          <a:spcPts val="5"/>
                        </a:spcBef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810" algn="ctr">
                        <a:lnSpc>
                          <a:spcPts val="275"/>
                        </a:lnSpc>
                        <a:spcBef>
                          <a:spcPts val="5"/>
                        </a:spcBef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ts val="525"/>
                        </a:lnSpc>
                        <a:spcBef>
                          <a:spcPts val="355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(pata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ts val="32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ts val="645"/>
                        </a:lnSpc>
                        <a:spcBef>
                          <a:spcPts val="234"/>
                        </a:spcBef>
                      </a:pP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85896" y="7653744"/>
            <a:ext cx="1105748" cy="180344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54233" y="5739200"/>
            <a:ext cx="844696" cy="1809737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552234" y="5844795"/>
          <a:ext cx="1702435" cy="879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2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43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64465">
                        <a:lnSpc>
                          <a:spcPts val="700"/>
                        </a:lnSpc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Indicadores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LED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Último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conocido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44450">
                        <a:lnSpc>
                          <a:spcPts val="625"/>
                        </a:lnSpc>
                        <a:spcBef>
                          <a:spcPts val="330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Condición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  <a:solidFill>
                      <a:srgbClr val="CFD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06">
                <a:tc>
                  <a:txBody>
                    <a:bodyPr/>
                    <a:lstStyle/>
                    <a:p>
                      <a:pPr marR="172085" algn="r">
                        <a:lnSpc>
                          <a:spcPts val="844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7165" algn="r">
                        <a:lnSpc>
                          <a:spcPts val="844"/>
                        </a:lnSpc>
                        <a:spcBef>
                          <a:spcPts val="3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3035" algn="r">
                        <a:lnSpc>
                          <a:spcPts val="350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3670" algn="r">
                        <a:lnSpc>
                          <a:spcPts val="350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600"/>
                        </a:lnSpc>
                        <a:spcBef>
                          <a:spcPts val="280"/>
                        </a:spcBef>
                      </a:pP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sobrecorriente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152400" algn="r">
                        <a:lnSpc>
                          <a:spcPts val="345"/>
                        </a:lnSpc>
                      </a:pPr>
                      <a:r>
                        <a:rPr sz="3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APAGADO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ts val="545"/>
                        </a:lnSpc>
                        <a:spcBef>
                          <a:spcPts val="330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4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  <a:spcBef>
                          <a:spcPts val="309"/>
                        </a:spcBef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68275" algn="r">
                        <a:lnSpc>
                          <a:spcPts val="395"/>
                        </a:lnSpc>
                        <a:spcBef>
                          <a:spcPts val="309"/>
                        </a:spcBef>
                      </a:pPr>
                      <a:r>
                        <a:rPr sz="3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  <a:p>
                      <a:pPr marR="52705" algn="ctr">
                        <a:lnSpc>
                          <a:spcPts val="825"/>
                        </a:lnSpc>
                        <a:spcBef>
                          <a:spcPts val="110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52365" y="539712"/>
            <a:ext cx="1036955" cy="3079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spcBef>
                <a:spcPts val="16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paralelo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spc="-1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&gt;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75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  <a:p>
            <a:pPr marL="74295">
              <a:spcBef>
                <a:spcPts val="65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(Línea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Neutro)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9332" y="697609"/>
            <a:ext cx="10160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915633" y="665858"/>
            <a:ext cx="90741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&gt;</a:t>
            </a:r>
            <a:r>
              <a:rPr sz="950" u="sng" spc="14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98789" y="1042784"/>
            <a:ext cx="500380" cy="200696"/>
          </a:xfrm>
          <a:prstGeom prst="rect">
            <a:avLst/>
          </a:prstGeom>
          <a:ln w="4318">
            <a:solidFill>
              <a:srgbClr val="231F2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08585">
              <a:spcBef>
                <a:spcPts val="66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068839" y="1036548"/>
            <a:ext cx="500380" cy="200696"/>
          </a:xfrm>
          <a:prstGeom prst="rect">
            <a:avLst/>
          </a:prstGeom>
          <a:ln w="4318">
            <a:solidFill>
              <a:srgbClr val="231F2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08585">
              <a:spcBef>
                <a:spcPts val="665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40997" y="1053567"/>
            <a:ext cx="500380" cy="200055"/>
          </a:xfrm>
          <a:prstGeom prst="rect">
            <a:avLst/>
          </a:prstGeom>
          <a:ln w="4317">
            <a:solidFill>
              <a:srgbClr val="231F2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108585">
              <a:spcBef>
                <a:spcPts val="660"/>
              </a:spcBef>
            </a:pP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86695" y="1485111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1782" y="1485111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14095" y="1485111"/>
            <a:ext cx="40703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8301" y="1838088"/>
            <a:ext cx="4206875" cy="7505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45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 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i="1" spc="65" dirty="0">
                <a:solidFill>
                  <a:srgbClr val="171514"/>
                </a:solidFill>
                <a:latin typeface="Trebuchet MS"/>
                <a:cs typeface="Trebuchet MS"/>
              </a:rPr>
              <a:t>NEC®</a:t>
            </a:r>
            <a:r>
              <a:rPr sz="900" i="1" spc="-40" dirty="0">
                <a:solidFill>
                  <a:srgbClr val="171514"/>
                </a:solidFill>
                <a:latin typeface="Trebuchet MS"/>
                <a:cs typeface="Trebuchet MS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0.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2.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años,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redacción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artículo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evolucionando.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apropiada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código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300" y="2993390"/>
            <a:ext cx="4271010" cy="2880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QAF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 marR="224790">
              <a:lnSpc>
                <a:spcPct val="160000"/>
              </a:lnSpc>
            </a:pP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kA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QAFH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kA.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endParaRPr sz="750">
              <a:latin typeface="Microsoft Sans Serif"/>
              <a:cs typeface="Microsoft Sans Serif"/>
            </a:endParaRPr>
          </a:p>
          <a:p>
            <a:pPr marL="100330">
              <a:spcBef>
                <a:spcPts val="390"/>
              </a:spcBef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polares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bipolares.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Siemens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blanco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coleta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neutral.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Prueba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demás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prueba.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comprobar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65735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equipados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Indicadores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-35" dirty="0">
                <a:solidFill>
                  <a:srgbClr val="171514"/>
                </a:solidFill>
                <a:latin typeface="Arial"/>
                <a:cs typeface="Arial"/>
              </a:rPr>
              <a:t>LED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ayudan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electricistas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propietarios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viviendas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746125"/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356302" y="5825327"/>
            <a:ext cx="2774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766507" y="5902078"/>
            <a:ext cx="253365" cy="55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ts val="125"/>
              </a:lnSpc>
              <a:spcBef>
                <a:spcPts val="100"/>
              </a:spcBef>
            </a:pPr>
            <a:r>
              <a:rPr sz="150" spc="-15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ESCRIBE</a:t>
            </a:r>
            <a:r>
              <a:rPr sz="150" spc="7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</a:t>
            </a:r>
            <a:r>
              <a:rPr sz="150" spc="60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40C</a:t>
            </a:r>
            <a:endParaRPr sz="150">
              <a:latin typeface="Microsoft Sans Serif"/>
              <a:cs typeface="Microsoft Sans Serif"/>
            </a:endParaRPr>
          </a:p>
          <a:p>
            <a:pPr marL="38735">
              <a:lnSpc>
                <a:spcPts val="245"/>
              </a:lnSpc>
            </a:pP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QAFH</a:t>
            </a:r>
            <a:endParaRPr sz="250">
              <a:latin typeface="Microsoft Sans Serif"/>
              <a:cs typeface="Microsoft Sans Serif"/>
            </a:endParaRPr>
          </a:p>
          <a:p>
            <a:pPr marL="40640" marR="105410" indent="-1905">
              <a:lnSpc>
                <a:spcPts val="260"/>
              </a:lnSpc>
              <a:spcBef>
                <a:spcPts val="80"/>
              </a:spcBef>
            </a:pP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2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CULPA</a:t>
            </a:r>
            <a:endParaRPr sz="250">
              <a:latin typeface="Microsoft Sans Serif"/>
              <a:cs typeface="Microsoft Sans Serif"/>
            </a:endParaRPr>
          </a:p>
          <a:p>
            <a:pPr marL="41910">
              <a:spcBef>
                <a:spcPts val="195"/>
              </a:spcBef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73025" algn="ctr">
              <a:lnSpc>
                <a:spcPts val="229"/>
              </a:lnSpc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HACR</a:t>
            </a:r>
            <a:endParaRPr sz="200">
              <a:latin typeface="Microsoft Sans Serif"/>
              <a:cs typeface="Microsoft Sans Serif"/>
            </a:endParaRPr>
          </a:p>
          <a:p>
            <a:pPr marL="76200" algn="ctr">
              <a:lnSpc>
                <a:spcPts val="170"/>
              </a:lnSpc>
            </a:pP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SWD</a:t>
            </a:r>
            <a:endParaRPr sz="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38100" marR="64135" indent="1270"/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Cortacircuitos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Combinación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Ty  </a:t>
            </a:r>
            <a:r>
              <a:rPr sz="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AFC</a:t>
            </a:r>
            <a:endParaRPr sz="150">
              <a:latin typeface="Microsoft Sans Serif"/>
              <a:cs typeface="Microsoft Sans Serif"/>
            </a:endParaRPr>
          </a:p>
          <a:p>
            <a:pPr marL="11430" algn="ctr">
              <a:spcBef>
                <a:spcPts val="140"/>
              </a:spcBef>
            </a:pP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500">
              <a:latin typeface="Microsoft Sans Serif"/>
              <a:cs typeface="Microsoft Sans Serif"/>
            </a:endParaRPr>
          </a:p>
          <a:p>
            <a:pPr marL="7620" algn="ctr">
              <a:spcBef>
                <a:spcPts val="114"/>
              </a:spcBef>
            </a:pP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endParaRPr sz="100">
              <a:latin typeface="Microsoft Sans Serif"/>
              <a:cs typeface="Microsoft Sans Serif"/>
            </a:endParaRPr>
          </a:p>
          <a:p>
            <a:pPr marL="45085">
              <a:lnSpc>
                <a:spcPts val="180"/>
              </a:lnSpc>
              <a:spcBef>
                <a:spcPts val="25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22kA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120V</a:t>
            </a:r>
            <a:endParaRPr sz="150">
              <a:latin typeface="Microsoft Sans Serif"/>
              <a:cs typeface="Microsoft Sans Serif"/>
            </a:endParaRPr>
          </a:p>
          <a:p>
            <a:pPr marL="46355" marR="69215" indent="-635">
              <a:lnSpc>
                <a:spcPts val="170"/>
              </a:lnSpc>
              <a:spcBef>
                <a:spcPts val="1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sim.  50/60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Hz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53589" y="6076514"/>
            <a:ext cx="27749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353487" y="6484636"/>
            <a:ext cx="295910" cy="2103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65405">
              <a:spcBef>
                <a:spcPts val="16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875647" y="6508648"/>
            <a:ext cx="231140" cy="123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>
              <a:spcBef>
                <a:spcPts val="100"/>
              </a:spcBef>
            </a:pPr>
            <a:r>
              <a:rPr sz="3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300">
              <a:latin typeface="Microsoft Sans Serif"/>
              <a:cs typeface="Microsoft Sans Serif"/>
            </a:endParaRPr>
          </a:p>
          <a:p>
            <a:pPr marL="12700">
              <a:spcBef>
                <a:spcPts val="220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10707150001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97662" y="8005670"/>
            <a:ext cx="123571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311014" y="8255562"/>
            <a:ext cx="277495" cy="5556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spcBef>
                <a:spcPts val="625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520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25"/>
              </a:spcBef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LED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25854" y="8398502"/>
            <a:ext cx="80010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AFCI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779221" y="8418597"/>
            <a:ext cx="11620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225">
              <a:spcBef>
                <a:spcPts val="100"/>
              </a:spcBef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 CULPA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083627" y="8451391"/>
            <a:ext cx="7429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654222" y="8462457"/>
            <a:ext cx="346075" cy="217366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6985" algn="ctr">
              <a:spcBef>
                <a:spcPts val="234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400">
              <a:latin typeface="Microsoft Sans Serif"/>
              <a:cs typeface="Microsoft Sans Serif"/>
            </a:endParaRPr>
          </a:p>
          <a:p>
            <a:pPr algn="ctr">
              <a:spcBef>
                <a:spcPts val="219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954963" y="8536795"/>
            <a:ext cx="6794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314738" y="8592052"/>
            <a:ext cx="7429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841373" y="8601959"/>
            <a:ext cx="35179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marR="139700" indent="-12065" algn="ctr">
              <a:spcBef>
                <a:spcPts val="100"/>
              </a:spcBef>
            </a:pPr>
            <a:r>
              <a:rPr sz="2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CULPA</a:t>
            </a: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2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HACR</a:t>
            </a:r>
            <a:r>
              <a:rPr sz="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SWD</a:t>
            </a:r>
            <a:r>
              <a:rPr sz="2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  </a:t>
            </a:r>
            <a:r>
              <a:rPr sz="2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25" spc="-7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endParaRPr sz="225" baseline="18518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 rot="21420000">
            <a:off x="10959290" y="6211835"/>
            <a:ext cx="86855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0"/>
              </a:lnSpc>
            </a:pPr>
            <a:r>
              <a:rPr sz="4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9906" y="4345331"/>
            <a:ext cx="1723809" cy="23678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050" y="484530"/>
            <a:ext cx="43376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derivados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monofásicos,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reducir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costos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 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dedicado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electricistas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compartir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neutros entre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circuitos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alimentados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42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2220" y="2372767"/>
            <a:ext cx="1416685" cy="33464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600" b="1" spc="10" dirty="0">
                <a:solidFill>
                  <a:srgbClr val="171514"/>
                </a:solidFill>
                <a:latin typeface="Arial"/>
                <a:cs typeface="Arial"/>
              </a:rPr>
              <a:t>Sobretensión</a:t>
            </a:r>
            <a:r>
              <a:rPr sz="6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6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6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punto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3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endParaRPr sz="600"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Proteccion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049" y="2310790"/>
            <a:ext cx="3991610" cy="94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dispositivos,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171514"/>
                </a:solidFill>
                <a:latin typeface="Arial"/>
                <a:cs typeface="Arial"/>
              </a:rPr>
              <a:t>SPD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5" dirty="0">
                <a:solidFill>
                  <a:srgbClr val="171514"/>
                </a:solidFill>
                <a:latin typeface="Arial"/>
                <a:cs typeface="Arial"/>
              </a:rPr>
              <a:t>Siemens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(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contra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sobretensiones),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protección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contra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sobretensiones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el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punto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entrada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endParaRPr sz="800">
              <a:latin typeface="Microsoft Sans Serif"/>
              <a:cs typeface="Microsoft Sans Serif"/>
            </a:endParaRPr>
          </a:p>
          <a:p>
            <a:pPr marL="100330">
              <a:spcBef>
                <a:spcPts val="28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49" y="3456328"/>
            <a:ext cx="4098290" cy="52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-polo,</a:t>
            </a:r>
            <a:endParaRPr sz="900">
              <a:latin typeface="Microsoft Sans Serif"/>
              <a:cs typeface="Microsoft Sans Serif"/>
            </a:endParaRPr>
          </a:p>
          <a:p>
            <a:pPr marL="12700" marR="5080" indent="87630">
              <a:lnSpc>
                <a:spcPts val="1440"/>
              </a:lnSpc>
              <a:spcBef>
                <a:spcPts val="60"/>
              </a:spcBef>
            </a:pP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sobretensiones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00" spc="-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8049" y="6764657"/>
            <a:ext cx="93154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9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0B0806"/>
                </a:solidFill>
                <a:latin typeface="Microsoft Sans Serif"/>
                <a:cs typeface="Microsoft Sans Serif"/>
              </a:rPr>
              <a:t>SPD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 rot="1200000">
            <a:off x="8760353" y="4861633"/>
            <a:ext cx="242120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0"/>
              </a:lnSpc>
            </a:pPr>
            <a:r>
              <a:rPr sz="2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Disyuntor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b="1" spc="-15" dirty="0">
                <a:solidFill>
                  <a:srgbClr val="FFFFFF"/>
                </a:solidFill>
                <a:latin typeface="Arial"/>
                <a:cs typeface="Arial"/>
              </a:rPr>
              <a:t>SPD</a:t>
            </a:r>
            <a:endParaRPr sz="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080000">
            <a:off x="9109126" y="4474066"/>
            <a:ext cx="208346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Disyuntor</a:t>
            </a:r>
            <a:r>
              <a:rPr sz="300" i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" i="1" spc="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 rot="1080000">
            <a:off x="9093765" y="4480120"/>
            <a:ext cx="82708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5"/>
              </a:lnSpc>
            </a:pPr>
            <a:r>
              <a:rPr sz="300" i="1" spc="20" dirty="0">
                <a:solidFill>
                  <a:srgbClr val="FFFFFF"/>
                </a:solidFill>
                <a:latin typeface="Trebuchet MS"/>
                <a:cs typeface="Trebuchet MS"/>
              </a:rPr>
              <a:t>SPD</a:t>
            </a:r>
            <a:endParaRPr sz="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003" y="4075405"/>
            <a:ext cx="2916923" cy="21180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300" y="487649"/>
            <a:ext cx="233807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43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8301" y="1860519"/>
            <a:ext cx="43389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magnetotérmicos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comerciales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catálogo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 </a:t>
            </a:r>
            <a:r>
              <a:rPr sz="9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general. Algunos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tableros;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BL,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BLH, HBL,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BQD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BQD6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 exclusivamente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trata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disyuntores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comentados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anteriormente.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Mientras que muchos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enchufan en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sus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enumerados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atornillan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panel.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08386" y="6296793"/>
            <a:ext cx="4908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Barras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colectoras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7818" y="3065526"/>
            <a:ext cx="995781" cy="17294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8388" y="3065171"/>
            <a:ext cx="1349832" cy="179094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970799" y="6157010"/>
            <a:ext cx="2207260" cy="3068320"/>
            <a:chOff x="2916199" y="6157010"/>
            <a:chExt cx="2207260" cy="3068320"/>
          </a:xfrm>
        </p:grpSpPr>
        <p:sp>
          <p:nvSpPr>
            <p:cNvPr id="5" name="object 5"/>
            <p:cNvSpPr/>
            <p:nvPr/>
          </p:nvSpPr>
          <p:spPr>
            <a:xfrm>
              <a:off x="2918485" y="6387896"/>
              <a:ext cx="2202180" cy="2834640"/>
            </a:xfrm>
            <a:custGeom>
              <a:avLst/>
              <a:gdLst/>
              <a:ahLst/>
              <a:cxnLst/>
              <a:rect l="l" t="t" r="r" b="b"/>
              <a:pathLst>
                <a:path w="2202179" h="2834640">
                  <a:moveTo>
                    <a:pt x="1337310" y="0"/>
                  </a:moveTo>
                  <a:lnTo>
                    <a:pt x="952500" y="76187"/>
                  </a:lnTo>
                  <a:lnTo>
                    <a:pt x="944879" y="133337"/>
                  </a:lnTo>
                  <a:lnTo>
                    <a:pt x="883919" y="91439"/>
                  </a:lnTo>
                  <a:lnTo>
                    <a:pt x="502919" y="156197"/>
                  </a:lnTo>
                  <a:lnTo>
                    <a:pt x="499109" y="232409"/>
                  </a:lnTo>
                  <a:lnTo>
                    <a:pt x="411479" y="186689"/>
                  </a:lnTo>
                  <a:lnTo>
                    <a:pt x="30479" y="255269"/>
                  </a:lnTo>
                  <a:lnTo>
                    <a:pt x="15239" y="270497"/>
                  </a:lnTo>
                  <a:lnTo>
                    <a:pt x="22859" y="1329677"/>
                  </a:lnTo>
                  <a:lnTo>
                    <a:pt x="0" y="1322057"/>
                  </a:lnTo>
                  <a:lnTo>
                    <a:pt x="7619" y="1874519"/>
                  </a:lnTo>
                  <a:lnTo>
                    <a:pt x="163842" y="1969769"/>
                  </a:lnTo>
                  <a:lnTo>
                    <a:pt x="179253" y="1979644"/>
                  </a:lnTo>
                  <a:lnTo>
                    <a:pt x="187167" y="1991666"/>
                  </a:lnTo>
                  <a:lnTo>
                    <a:pt x="190083" y="2013691"/>
                  </a:lnTo>
                  <a:lnTo>
                    <a:pt x="190499" y="2053577"/>
                  </a:lnTo>
                  <a:lnTo>
                    <a:pt x="194309" y="2308859"/>
                  </a:lnTo>
                  <a:lnTo>
                    <a:pt x="220992" y="2358377"/>
                  </a:lnTo>
                  <a:lnTo>
                    <a:pt x="228599" y="2461247"/>
                  </a:lnTo>
                  <a:lnTo>
                    <a:pt x="731519" y="2834627"/>
                  </a:lnTo>
                  <a:lnTo>
                    <a:pt x="784860" y="2819387"/>
                  </a:lnTo>
                  <a:lnTo>
                    <a:pt x="815339" y="2720327"/>
                  </a:lnTo>
                  <a:lnTo>
                    <a:pt x="834389" y="2514599"/>
                  </a:lnTo>
                  <a:lnTo>
                    <a:pt x="1101089" y="2731769"/>
                  </a:lnTo>
                  <a:lnTo>
                    <a:pt x="1162062" y="2712719"/>
                  </a:lnTo>
                  <a:lnTo>
                    <a:pt x="1253502" y="2682227"/>
                  </a:lnTo>
                  <a:lnTo>
                    <a:pt x="1279934" y="2635681"/>
                  </a:lnTo>
                  <a:lnTo>
                    <a:pt x="1298508" y="2595443"/>
                  </a:lnTo>
                  <a:lnTo>
                    <a:pt x="1299222" y="2583179"/>
                  </a:lnTo>
                  <a:lnTo>
                    <a:pt x="1296454" y="2392679"/>
                  </a:lnTo>
                  <a:lnTo>
                    <a:pt x="1577327" y="2586977"/>
                  </a:lnTo>
                  <a:lnTo>
                    <a:pt x="1718309" y="2556497"/>
                  </a:lnTo>
                  <a:lnTo>
                    <a:pt x="1760220" y="2438387"/>
                  </a:lnTo>
                  <a:lnTo>
                    <a:pt x="1765236" y="2270709"/>
                  </a:lnTo>
                  <a:lnTo>
                    <a:pt x="1779282" y="2282177"/>
                  </a:lnTo>
                  <a:lnTo>
                    <a:pt x="2019312" y="2457449"/>
                  </a:lnTo>
                  <a:lnTo>
                    <a:pt x="2065032" y="2461247"/>
                  </a:lnTo>
                  <a:lnTo>
                    <a:pt x="2103120" y="2343149"/>
                  </a:lnTo>
                  <a:lnTo>
                    <a:pt x="2118360" y="2080259"/>
                  </a:lnTo>
                  <a:lnTo>
                    <a:pt x="2137410" y="2065007"/>
                  </a:lnTo>
                  <a:lnTo>
                    <a:pt x="2133612" y="1889747"/>
                  </a:lnTo>
                  <a:lnTo>
                    <a:pt x="2175510" y="1878329"/>
                  </a:lnTo>
                  <a:lnTo>
                    <a:pt x="2202180" y="739139"/>
                  </a:lnTo>
                  <a:lnTo>
                    <a:pt x="2164080" y="689609"/>
                  </a:lnTo>
                  <a:lnTo>
                    <a:pt x="2160270" y="407669"/>
                  </a:lnTo>
                  <a:lnTo>
                    <a:pt x="1337310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485" y="6387896"/>
              <a:ext cx="2202180" cy="2834640"/>
            </a:xfrm>
            <a:custGeom>
              <a:avLst/>
              <a:gdLst/>
              <a:ahLst/>
              <a:cxnLst/>
              <a:rect l="l" t="t" r="r" b="b"/>
              <a:pathLst>
                <a:path w="2202179" h="2834640">
                  <a:moveTo>
                    <a:pt x="7619" y="1874519"/>
                  </a:moveTo>
                  <a:lnTo>
                    <a:pt x="163842" y="1969769"/>
                  </a:lnTo>
                  <a:lnTo>
                    <a:pt x="190083" y="2013691"/>
                  </a:lnTo>
                  <a:lnTo>
                    <a:pt x="190499" y="2053577"/>
                  </a:lnTo>
                  <a:lnTo>
                    <a:pt x="194309" y="2308859"/>
                  </a:lnTo>
                  <a:lnTo>
                    <a:pt x="220992" y="2358377"/>
                  </a:lnTo>
                  <a:lnTo>
                    <a:pt x="228599" y="2461247"/>
                  </a:lnTo>
                  <a:lnTo>
                    <a:pt x="731519" y="2834627"/>
                  </a:lnTo>
                  <a:lnTo>
                    <a:pt x="784860" y="2819387"/>
                  </a:lnTo>
                  <a:lnTo>
                    <a:pt x="815339" y="2720327"/>
                  </a:lnTo>
                  <a:lnTo>
                    <a:pt x="834389" y="2514599"/>
                  </a:lnTo>
                  <a:lnTo>
                    <a:pt x="1101089" y="2731769"/>
                  </a:lnTo>
                  <a:lnTo>
                    <a:pt x="1162062" y="2712719"/>
                  </a:lnTo>
                  <a:lnTo>
                    <a:pt x="1253502" y="2682227"/>
                  </a:lnTo>
                  <a:lnTo>
                    <a:pt x="1279934" y="2635681"/>
                  </a:lnTo>
                  <a:lnTo>
                    <a:pt x="1298508" y="2595443"/>
                  </a:lnTo>
                  <a:lnTo>
                    <a:pt x="1299222" y="2583179"/>
                  </a:lnTo>
                  <a:lnTo>
                    <a:pt x="1296454" y="2392679"/>
                  </a:lnTo>
                  <a:lnTo>
                    <a:pt x="1577327" y="2586977"/>
                  </a:lnTo>
                  <a:lnTo>
                    <a:pt x="1718309" y="2556497"/>
                  </a:lnTo>
                  <a:lnTo>
                    <a:pt x="1760220" y="2438387"/>
                  </a:lnTo>
                  <a:lnTo>
                    <a:pt x="1765020" y="2278354"/>
                  </a:lnTo>
                  <a:lnTo>
                    <a:pt x="1765236" y="2270709"/>
                  </a:lnTo>
                  <a:lnTo>
                    <a:pt x="1779282" y="2282177"/>
                  </a:lnTo>
                  <a:lnTo>
                    <a:pt x="2019312" y="2457449"/>
                  </a:lnTo>
                  <a:lnTo>
                    <a:pt x="2065032" y="2461247"/>
                  </a:lnTo>
                  <a:lnTo>
                    <a:pt x="2103120" y="2343149"/>
                  </a:lnTo>
                  <a:lnTo>
                    <a:pt x="2118360" y="2080259"/>
                  </a:lnTo>
                  <a:lnTo>
                    <a:pt x="2137410" y="2065007"/>
                  </a:lnTo>
                  <a:lnTo>
                    <a:pt x="2133612" y="1889747"/>
                  </a:lnTo>
                  <a:lnTo>
                    <a:pt x="2175510" y="1878329"/>
                  </a:lnTo>
                  <a:lnTo>
                    <a:pt x="2202180" y="739139"/>
                  </a:lnTo>
                  <a:lnTo>
                    <a:pt x="2164080" y="689609"/>
                  </a:lnTo>
                  <a:lnTo>
                    <a:pt x="2160270" y="407669"/>
                  </a:lnTo>
                  <a:lnTo>
                    <a:pt x="1337310" y="0"/>
                  </a:lnTo>
                  <a:lnTo>
                    <a:pt x="952500" y="76187"/>
                  </a:lnTo>
                  <a:lnTo>
                    <a:pt x="944879" y="133337"/>
                  </a:lnTo>
                  <a:lnTo>
                    <a:pt x="883919" y="91439"/>
                  </a:lnTo>
                  <a:lnTo>
                    <a:pt x="502919" y="156197"/>
                  </a:lnTo>
                  <a:lnTo>
                    <a:pt x="499109" y="232409"/>
                  </a:lnTo>
                  <a:lnTo>
                    <a:pt x="411479" y="186689"/>
                  </a:lnTo>
                  <a:lnTo>
                    <a:pt x="30479" y="255269"/>
                  </a:lnTo>
                  <a:lnTo>
                    <a:pt x="15239" y="270497"/>
                  </a:lnTo>
                  <a:lnTo>
                    <a:pt x="22859" y="1318247"/>
                  </a:lnTo>
                  <a:lnTo>
                    <a:pt x="22859" y="1329677"/>
                  </a:lnTo>
                  <a:lnTo>
                    <a:pt x="0" y="1322057"/>
                  </a:lnTo>
                  <a:lnTo>
                    <a:pt x="7619" y="1874519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09925" y="633836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217170" y="0"/>
                  </a:moveTo>
                  <a:lnTo>
                    <a:pt x="0" y="49529"/>
                  </a:lnTo>
                  <a:lnTo>
                    <a:pt x="0" y="285750"/>
                  </a:lnTo>
                  <a:lnTo>
                    <a:pt x="232410" y="243840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09925" y="633836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0" y="285750"/>
                  </a:moveTo>
                  <a:lnTo>
                    <a:pt x="0" y="49529"/>
                  </a:lnTo>
                  <a:lnTo>
                    <a:pt x="217170" y="0"/>
                  </a:lnTo>
                  <a:lnTo>
                    <a:pt x="232410" y="243840"/>
                  </a:lnTo>
                  <a:lnTo>
                    <a:pt x="0" y="2857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6219" y="6419900"/>
              <a:ext cx="103632" cy="126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619" y="6229400"/>
              <a:ext cx="103644" cy="1264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8555" y="623930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217170" y="0"/>
                  </a:moveTo>
                  <a:lnTo>
                    <a:pt x="0" y="49529"/>
                  </a:lnTo>
                  <a:lnTo>
                    <a:pt x="0" y="285750"/>
                  </a:lnTo>
                  <a:lnTo>
                    <a:pt x="232410" y="243840"/>
                  </a:lnTo>
                  <a:lnTo>
                    <a:pt x="21717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78555" y="623930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0" y="285750"/>
                  </a:moveTo>
                  <a:lnTo>
                    <a:pt x="0" y="49529"/>
                  </a:lnTo>
                  <a:lnTo>
                    <a:pt x="217170" y="0"/>
                  </a:lnTo>
                  <a:lnTo>
                    <a:pt x="232410" y="243840"/>
                  </a:lnTo>
                  <a:lnTo>
                    <a:pt x="0" y="2857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44849" y="6320840"/>
              <a:ext cx="103632" cy="1264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939578" y="615929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217157" y="0"/>
                  </a:moveTo>
                  <a:lnTo>
                    <a:pt x="0" y="49529"/>
                  </a:lnTo>
                  <a:lnTo>
                    <a:pt x="0" y="285750"/>
                  </a:lnTo>
                  <a:lnTo>
                    <a:pt x="232384" y="243840"/>
                  </a:lnTo>
                  <a:lnTo>
                    <a:pt x="217157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39578" y="6159296"/>
              <a:ext cx="232410" cy="285750"/>
            </a:xfrm>
            <a:custGeom>
              <a:avLst/>
              <a:gdLst/>
              <a:ahLst/>
              <a:cxnLst/>
              <a:rect l="l" t="t" r="r" b="b"/>
              <a:pathLst>
                <a:path w="232410" h="285750">
                  <a:moveTo>
                    <a:pt x="0" y="285750"/>
                  </a:moveTo>
                  <a:lnTo>
                    <a:pt x="0" y="49529"/>
                  </a:lnTo>
                  <a:lnTo>
                    <a:pt x="217157" y="0"/>
                  </a:lnTo>
                  <a:lnTo>
                    <a:pt x="232384" y="243840"/>
                  </a:lnTo>
                  <a:lnTo>
                    <a:pt x="0" y="2857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05859" y="6240830"/>
              <a:ext cx="103632" cy="1264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8659" y="7128560"/>
              <a:ext cx="76962" cy="1341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48659" y="8629700"/>
              <a:ext cx="76974" cy="1341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31426" y="8042960"/>
              <a:ext cx="76974" cy="1340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37192" y="7757210"/>
              <a:ext cx="76962" cy="1340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46679" y="6865670"/>
              <a:ext cx="73152" cy="1341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14369" y="8100110"/>
              <a:ext cx="83034" cy="18816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147085" y="8395766"/>
              <a:ext cx="41910" cy="91440"/>
            </a:xfrm>
            <a:custGeom>
              <a:avLst/>
              <a:gdLst/>
              <a:ahLst/>
              <a:cxnLst/>
              <a:rect l="l" t="t" r="r" b="b"/>
              <a:pathLst>
                <a:path w="41910" h="91440">
                  <a:moveTo>
                    <a:pt x="20967" y="0"/>
                  </a:moveTo>
                  <a:lnTo>
                    <a:pt x="12799" y="3593"/>
                  </a:lnTo>
                  <a:lnTo>
                    <a:pt x="6135" y="13392"/>
                  </a:lnTo>
                  <a:lnTo>
                    <a:pt x="1645" y="27924"/>
                  </a:lnTo>
                  <a:lnTo>
                    <a:pt x="0" y="45719"/>
                  </a:lnTo>
                  <a:lnTo>
                    <a:pt x="1645" y="63515"/>
                  </a:lnTo>
                  <a:lnTo>
                    <a:pt x="6135" y="78047"/>
                  </a:lnTo>
                  <a:lnTo>
                    <a:pt x="12799" y="87846"/>
                  </a:lnTo>
                  <a:lnTo>
                    <a:pt x="20967" y="91439"/>
                  </a:lnTo>
                  <a:lnTo>
                    <a:pt x="29115" y="87846"/>
                  </a:lnTo>
                  <a:lnTo>
                    <a:pt x="35772" y="78047"/>
                  </a:lnTo>
                  <a:lnTo>
                    <a:pt x="40262" y="63515"/>
                  </a:lnTo>
                  <a:lnTo>
                    <a:pt x="41910" y="45719"/>
                  </a:lnTo>
                  <a:lnTo>
                    <a:pt x="40262" y="27924"/>
                  </a:lnTo>
                  <a:lnTo>
                    <a:pt x="35772" y="13392"/>
                  </a:lnTo>
                  <a:lnTo>
                    <a:pt x="29115" y="3593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7085" y="8395766"/>
              <a:ext cx="41910" cy="91440"/>
            </a:xfrm>
            <a:custGeom>
              <a:avLst/>
              <a:gdLst/>
              <a:ahLst/>
              <a:cxnLst/>
              <a:rect l="l" t="t" r="r" b="b"/>
              <a:pathLst>
                <a:path w="41910" h="91440">
                  <a:moveTo>
                    <a:pt x="41910" y="45719"/>
                  </a:moveTo>
                  <a:lnTo>
                    <a:pt x="40262" y="63515"/>
                  </a:lnTo>
                  <a:lnTo>
                    <a:pt x="35772" y="78047"/>
                  </a:lnTo>
                  <a:lnTo>
                    <a:pt x="29115" y="87846"/>
                  </a:lnTo>
                  <a:lnTo>
                    <a:pt x="20967" y="91439"/>
                  </a:lnTo>
                  <a:lnTo>
                    <a:pt x="12799" y="87846"/>
                  </a:lnTo>
                  <a:lnTo>
                    <a:pt x="6135" y="78047"/>
                  </a:lnTo>
                  <a:lnTo>
                    <a:pt x="1645" y="63515"/>
                  </a:lnTo>
                  <a:lnTo>
                    <a:pt x="0" y="45719"/>
                  </a:lnTo>
                  <a:lnTo>
                    <a:pt x="1645" y="27924"/>
                  </a:lnTo>
                  <a:lnTo>
                    <a:pt x="6135" y="13392"/>
                  </a:lnTo>
                  <a:lnTo>
                    <a:pt x="12799" y="3593"/>
                  </a:lnTo>
                  <a:lnTo>
                    <a:pt x="20967" y="0"/>
                  </a:lnTo>
                  <a:lnTo>
                    <a:pt x="29115" y="3593"/>
                  </a:lnTo>
                  <a:lnTo>
                    <a:pt x="35772" y="13392"/>
                  </a:lnTo>
                  <a:lnTo>
                    <a:pt x="40262" y="27924"/>
                  </a:lnTo>
                  <a:lnTo>
                    <a:pt x="41910" y="45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51835" y="8270023"/>
              <a:ext cx="34290" cy="76200"/>
            </a:xfrm>
            <a:custGeom>
              <a:avLst/>
              <a:gdLst/>
              <a:ahLst/>
              <a:cxnLst/>
              <a:rect l="l" t="t" r="r" b="b"/>
              <a:pathLst>
                <a:path w="34289" h="76200">
                  <a:moveTo>
                    <a:pt x="0" y="0"/>
                  </a:moveTo>
                  <a:lnTo>
                    <a:pt x="3810" y="68580"/>
                  </a:lnTo>
                  <a:lnTo>
                    <a:pt x="30492" y="76200"/>
                  </a:lnTo>
                  <a:lnTo>
                    <a:pt x="34290" y="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51835" y="8270023"/>
              <a:ext cx="34290" cy="76200"/>
            </a:xfrm>
            <a:custGeom>
              <a:avLst/>
              <a:gdLst/>
              <a:ahLst/>
              <a:cxnLst/>
              <a:rect l="l" t="t" r="r" b="b"/>
              <a:pathLst>
                <a:path w="34289" h="76200">
                  <a:moveTo>
                    <a:pt x="3810" y="68580"/>
                  </a:moveTo>
                  <a:lnTo>
                    <a:pt x="0" y="0"/>
                  </a:lnTo>
                  <a:lnTo>
                    <a:pt x="34290" y="3822"/>
                  </a:lnTo>
                  <a:lnTo>
                    <a:pt x="30492" y="76200"/>
                  </a:lnTo>
                  <a:lnTo>
                    <a:pt x="3810" y="685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69995" y="7348016"/>
              <a:ext cx="49530" cy="91440"/>
            </a:xfrm>
            <a:custGeom>
              <a:avLst/>
              <a:gdLst/>
              <a:ahLst/>
              <a:cxnLst/>
              <a:rect l="l" t="t" r="r" b="b"/>
              <a:pathLst>
                <a:path w="49529" h="91440">
                  <a:moveTo>
                    <a:pt x="24764" y="0"/>
                  </a:moveTo>
                  <a:lnTo>
                    <a:pt x="15125" y="3593"/>
                  </a:lnTo>
                  <a:lnTo>
                    <a:pt x="7253" y="13392"/>
                  </a:lnTo>
                  <a:lnTo>
                    <a:pt x="1946" y="27924"/>
                  </a:lnTo>
                  <a:lnTo>
                    <a:pt x="0" y="45719"/>
                  </a:lnTo>
                  <a:lnTo>
                    <a:pt x="1946" y="63515"/>
                  </a:lnTo>
                  <a:lnTo>
                    <a:pt x="7253" y="78047"/>
                  </a:lnTo>
                  <a:lnTo>
                    <a:pt x="15125" y="87846"/>
                  </a:lnTo>
                  <a:lnTo>
                    <a:pt x="24764" y="91439"/>
                  </a:lnTo>
                  <a:lnTo>
                    <a:pt x="34404" y="87846"/>
                  </a:lnTo>
                  <a:lnTo>
                    <a:pt x="42276" y="78047"/>
                  </a:lnTo>
                  <a:lnTo>
                    <a:pt x="47583" y="63515"/>
                  </a:lnTo>
                  <a:lnTo>
                    <a:pt x="49529" y="45719"/>
                  </a:lnTo>
                  <a:lnTo>
                    <a:pt x="47583" y="27924"/>
                  </a:lnTo>
                  <a:lnTo>
                    <a:pt x="42276" y="13392"/>
                  </a:lnTo>
                  <a:lnTo>
                    <a:pt x="34404" y="3593"/>
                  </a:lnTo>
                  <a:lnTo>
                    <a:pt x="24764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33725" y="6666026"/>
              <a:ext cx="2176145" cy="2541270"/>
            </a:xfrm>
            <a:custGeom>
              <a:avLst/>
              <a:gdLst/>
              <a:ahLst/>
              <a:cxnLst/>
              <a:rect l="l" t="t" r="r" b="b"/>
              <a:pathLst>
                <a:path w="2176145" h="2541270">
                  <a:moveTo>
                    <a:pt x="685800" y="727709"/>
                  </a:moveTo>
                  <a:lnTo>
                    <a:pt x="683853" y="745505"/>
                  </a:lnTo>
                  <a:lnTo>
                    <a:pt x="678546" y="760037"/>
                  </a:lnTo>
                  <a:lnTo>
                    <a:pt x="670674" y="769836"/>
                  </a:lnTo>
                  <a:lnTo>
                    <a:pt x="661035" y="773429"/>
                  </a:lnTo>
                  <a:lnTo>
                    <a:pt x="651395" y="769836"/>
                  </a:lnTo>
                  <a:lnTo>
                    <a:pt x="643523" y="760037"/>
                  </a:lnTo>
                  <a:lnTo>
                    <a:pt x="638216" y="745505"/>
                  </a:lnTo>
                  <a:lnTo>
                    <a:pt x="636270" y="727709"/>
                  </a:lnTo>
                  <a:lnTo>
                    <a:pt x="638216" y="709914"/>
                  </a:lnTo>
                  <a:lnTo>
                    <a:pt x="643523" y="695382"/>
                  </a:lnTo>
                  <a:lnTo>
                    <a:pt x="651395" y="685583"/>
                  </a:lnTo>
                  <a:lnTo>
                    <a:pt x="661035" y="681989"/>
                  </a:lnTo>
                  <a:lnTo>
                    <a:pt x="670674" y="685583"/>
                  </a:lnTo>
                  <a:lnTo>
                    <a:pt x="678546" y="695382"/>
                  </a:lnTo>
                  <a:lnTo>
                    <a:pt x="683853" y="709914"/>
                  </a:lnTo>
                  <a:lnTo>
                    <a:pt x="685800" y="727709"/>
                  </a:lnTo>
                  <a:close/>
                </a:path>
                <a:path w="2176145" h="2541270">
                  <a:moveTo>
                    <a:pt x="0" y="0"/>
                  </a:moveTo>
                  <a:lnTo>
                    <a:pt x="708660" y="449567"/>
                  </a:lnTo>
                  <a:lnTo>
                    <a:pt x="727710" y="2179319"/>
                  </a:lnTo>
                  <a:lnTo>
                    <a:pt x="727710" y="2541257"/>
                  </a:lnTo>
                </a:path>
                <a:path w="2176145" h="2541270">
                  <a:moveTo>
                    <a:pt x="708660" y="449567"/>
                  </a:moveTo>
                  <a:lnTo>
                    <a:pt x="2145030" y="129539"/>
                  </a:lnTo>
                </a:path>
                <a:path w="2176145" h="2541270">
                  <a:moveTo>
                    <a:pt x="716280" y="739139"/>
                  </a:moveTo>
                  <a:lnTo>
                    <a:pt x="2141232" y="403859"/>
                  </a:lnTo>
                </a:path>
                <a:path w="2176145" h="2541270">
                  <a:moveTo>
                    <a:pt x="762000" y="765797"/>
                  </a:moveTo>
                  <a:lnTo>
                    <a:pt x="796290" y="788669"/>
                  </a:lnTo>
                  <a:lnTo>
                    <a:pt x="803910" y="1969757"/>
                  </a:lnTo>
                  <a:lnTo>
                    <a:pt x="754380" y="1943100"/>
                  </a:lnTo>
                  <a:lnTo>
                    <a:pt x="762000" y="765797"/>
                  </a:lnTo>
                  <a:close/>
                </a:path>
                <a:path w="2176145" h="2541270">
                  <a:moveTo>
                    <a:pt x="796290" y="788669"/>
                  </a:moveTo>
                  <a:lnTo>
                    <a:pt x="2175522" y="449567"/>
                  </a:lnTo>
                </a:path>
                <a:path w="2176145" h="2541270">
                  <a:moveTo>
                    <a:pt x="803910" y="1969757"/>
                  </a:moveTo>
                  <a:lnTo>
                    <a:pt x="2106942" y="16116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69055" y="7431823"/>
              <a:ext cx="3810" cy="1165860"/>
            </a:xfrm>
            <a:custGeom>
              <a:avLst/>
              <a:gdLst/>
              <a:ahLst/>
              <a:cxnLst/>
              <a:rect l="l" t="t" r="r" b="b"/>
              <a:pathLst>
                <a:path w="3810" h="1165859">
                  <a:moveTo>
                    <a:pt x="0" y="1165860"/>
                  </a:moveTo>
                  <a:lnTo>
                    <a:pt x="3810" y="0"/>
                  </a:lnTo>
                </a:path>
              </a:pathLst>
            </a:custGeom>
            <a:ln w="25400">
              <a:solidFill>
                <a:srgbClr val="3F40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47235" y="7721383"/>
              <a:ext cx="313055" cy="605790"/>
            </a:xfrm>
            <a:custGeom>
              <a:avLst/>
              <a:gdLst/>
              <a:ahLst/>
              <a:cxnLst/>
              <a:rect l="l" t="t" r="r" b="b"/>
              <a:pathLst>
                <a:path w="313054" h="605790">
                  <a:moveTo>
                    <a:pt x="205727" y="0"/>
                  </a:moveTo>
                  <a:lnTo>
                    <a:pt x="0" y="53340"/>
                  </a:lnTo>
                  <a:lnTo>
                    <a:pt x="0" y="491490"/>
                  </a:lnTo>
                  <a:lnTo>
                    <a:pt x="125717" y="605790"/>
                  </a:lnTo>
                  <a:lnTo>
                    <a:pt x="312432" y="552462"/>
                  </a:lnTo>
                  <a:lnTo>
                    <a:pt x="304812" y="449592"/>
                  </a:lnTo>
                  <a:lnTo>
                    <a:pt x="198132" y="316242"/>
                  </a:lnTo>
                  <a:lnTo>
                    <a:pt x="205727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68078" y="6464083"/>
              <a:ext cx="1291590" cy="1863089"/>
            </a:xfrm>
            <a:custGeom>
              <a:avLst/>
              <a:gdLst/>
              <a:ahLst/>
              <a:cxnLst/>
              <a:rect l="l" t="t" r="r" b="b"/>
              <a:pathLst>
                <a:path w="1291589" h="1863090">
                  <a:moveTo>
                    <a:pt x="979157" y="1310639"/>
                  </a:moveTo>
                  <a:lnTo>
                    <a:pt x="979157" y="1748789"/>
                  </a:lnTo>
                  <a:lnTo>
                    <a:pt x="1104874" y="1863089"/>
                  </a:lnTo>
                  <a:lnTo>
                    <a:pt x="1291589" y="1809762"/>
                  </a:lnTo>
                  <a:lnTo>
                    <a:pt x="1283970" y="1706892"/>
                  </a:lnTo>
                  <a:lnTo>
                    <a:pt x="1177289" y="1573542"/>
                  </a:lnTo>
                  <a:lnTo>
                    <a:pt x="1184884" y="1257299"/>
                  </a:lnTo>
                  <a:lnTo>
                    <a:pt x="979157" y="1310639"/>
                  </a:lnTo>
                  <a:close/>
                </a:path>
                <a:path w="1291589" h="1863090">
                  <a:moveTo>
                    <a:pt x="1104874" y="1863089"/>
                  </a:moveTo>
                  <a:lnTo>
                    <a:pt x="1112520" y="1756409"/>
                  </a:lnTo>
                  <a:lnTo>
                    <a:pt x="979157" y="1634489"/>
                  </a:lnTo>
                  <a:lnTo>
                    <a:pt x="1177289" y="1573542"/>
                  </a:lnTo>
                </a:path>
                <a:path w="1291589" h="1863090">
                  <a:moveTo>
                    <a:pt x="1112520" y="1756409"/>
                  </a:moveTo>
                  <a:lnTo>
                    <a:pt x="1272539" y="1706892"/>
                  </a:lnTo>
                </a:path>
                <a:path w="1291589" h="1863090">
                  <a:moveTo>
                    <a:pt x="49517" y="156222"/>
                  </a:moveTo>
                  <a:lnTo>
                    <a:pt x="365747" y="331482"/>
                  </a:lnTo>
                  <a:lnTo>
                    <a:pt x="415277" y="312432"/>
                  </a:lnTo>
                  <a:lnTo>
                    <a:pt x="49517" y="91452"/>
                  </a:lnTo>
                </a:path>
                <a:path w="1291589" h="1863090">
                  <a:moveTo>
                    <a:pt x="495287" y="57149"/>
                  </a:moveTo>
                  <a:lnTo>
                    <a:pt x="838187" y="228599"/>
                  </a:lnTo>
                  <a:lnTo>
                    <a:pt x="883919" y="213372"/>
                  </a:lnTo>
                  <a:lnTo>
                    <a:pt x="502907" y="0"/>
                  </a:lnTo>
                </a:path>
                <a:path w="1291589" h="1863090">
                  <a:moveTo>
                    <a:pt x="400049" y="323862"/>
                  </a:moveTo>
                  <a:lnTo>
                    <a:pt x="781049" y="537209"/>
                  </a:lnTo>
                  <a:lnTo>
                    <a:pt x="781049" y="819162"/>
                  </a:lnTo>
                </a:path>
                <a:path w="1291589" h="1863090">
                  <a:moveTo>
                    <a:pt x="872489" y="224802"/>
                  </a:moveTo>
                  <a:lnTo>
                    <a:pt x="1261109" y="438162"/>
                  </a:lnTo>
                  <a:lnTo>
                    <a:pt x="1253477" y="712482"/>
                  </a:lnTo>
                </a:path>
                <a:path w="1291589" h="1863090">
                  <a:moveTo>
                    <a:pt x="0" y="392442"/>
                  </a:moveTo>
                  <a:lnTo>
                    <a:pt x="236207" y="533412"/>
                  </a:lnTo>
                  <a:lnTo>
                    <a:pt x="495287" y="468629"/>
                  </a:lnTo>
                  <a:lnTo>
                    <a:pt x="274307" y="327672"/>
                  </a:lnTo>
                  <a:lnTo>
                    <a:pt x="0" y="3924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68078" y="6791756"/>
              <a:ext cx="495300" cy="140970"/>
            </a:xfrm>
            <a:custGeom>
              <a:avLst/>
              <a:gdLst/>
              <a:ahLst/>
              <a:cxnLst/>
              <a:rect l="l" t="t" r="r" b="b"/>
              <a:pathLst>
                <a:path w="495300" h="140970">
                  <a:moveTo>
                    <a:pt x="274307" y="0"/>
                  </a:moveTo>
                  <a:lnTo>
                    <a:pt x="0" y="64770"/>
                  </a:lnTo>
                  <a:lnTo>
                    <a:pt x="45707" y="80010"/>
                  </a:lnTo>
                  <a:lnTo>
                    <a:pt x="266687" y="38087"/>
                  </a:lnTo>
                  <a:lnTo>
                    <a:pt x="457199" y="140957"/>
                  </a:lnTo>
                  <a:lnTo>
                    <a:pt x="495287" y="140957"/>
                  </a:lnTo>
                  <a:lnTo>
                    <a:pt x="274307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8078" y="6791756"/>
              <a:ext cx="495300" cy="140970"/>
            </a:xfrm>
            <a:custGeom>
              <a:avLst/>
              <a:gdLst/>
              <a:ahLst/>
              <a:cxnLst/>
              <a:rect l="l" t="t" r="r" b="b"/>
              <a:pathLst>
                <a:path w="495300" h="140970">
                  <a:moveTo>
                    <a:pt x="45707" y="80010"/>
                  </a:moveTo>
                  <a:lnTo>
                    <a:pt x="266687" y="38087"/>
                  </a:lnTo>
                  <a:lnTo>
                    <a:pt x="457199" y="140957"/>
                  </a:lnTo>
                  <a:lnTo>
                    <a:pt x="495287" y="140957"/>
                  </a:lnTo>
                  <a:lnTo>
                    <a:pt x="274307" y="0"/>
                  </a:lnTo>
                  <a:lnTo>
                    <a:pt x="0" y="64770"/>
                  </a:lnTo>
                  <a:lnTo>
                    <a:pt x="45707" y="800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05212" y="6829843"/>
              <a:ext cx="428625" cy="168275"/>
            </a:xfrm>
            <a:custGeom>
              <a:avLst/>
              <a:gdLst/>
              <a:ahLst/>
              <a:cxnLst/>
              <a:rect l="l" t="t" r="r" b="b"/>
              <a:pathLst>
                <a:path w="428625" h="168275">
                  <a:moveTo>
                    <a:pt x="229552" y="0"/>
                  </a:moveTo>
                  <a:lnTo>
                    <a:pt x="0" y="45719"/>
                  </a:lnTo>
                  <a:lnTo>
                    <a:pt x="199072" y="167652"/>
                  </a:lnTo>
                  <a:lnTo>
                    <a:pt x="428625" y="108597"/>
                  </a:lnTo>
                  <a:lnTo>
                    <a:pt x="229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05212" y="6829843"/>
              <a:ext cx="428625" cy="168275"/>
            </a:xfrm>
            <a:custGeom>
              <a:avLst/>
              <a:gdLst/>
              <a:ahLst/>
              <a:cxnLst/>
              <a:rect l="l" t="t" r="r" b="b"/>
              <a:pathLst>
                <a:path w="428625" h="168275">
                  <a:moveTo>
                    <a:pt x="0" y="45719"/>
                  </a:moveTo>
                  <a:lnTo>
                    <a:pt x="229552" y="0"/>
                  </a:lnTo>
                  <a:lnTo>
                    <a:pt x="428625" y="108597"/>
                  </a:lnTo>
                  <a:lnTo>
                    <a:pt x="199072" y="167652"/>
                  </a:lnTo>
                  <a:lnTo>
                    <a:pt x="0" y="45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56647" y="6861276"/>
              <a:ext cx="300355" cy="111760"/>
            </a:xfrm>
            <a:custGeom>
              <a:avLst/>
              <a:gdLst/>
              <a:ahLst/>
              <a:cxnLst/>
              <a:rect l="l" t="t" r="r" b="b"/>
              <a:pathLst>
                <a:path w="300354" h="111759">
                  <a:moveTo>
                    <a:pt x="0" y="40004"/>
                  </a:moveTo>
                  <a:lnTo>
                    <a:pt x="188595" y="0"/>
                  </a:lnTo>
                </a:path>
                <a:path w="300354" h="111759">
                  <a:moveTo>
                    <a:pt x="34290" y="62877"/>
                  </a:moveTo>
                  <a:lnTo>
                    <a:pt x="222885" y="22872"/>
                  </a:lnTo>
                </a:path>
                <a:path w="300354" h="111759">
                  <a:moveTo>
                    <a:pt x="68592" y="88582"/>
                  </a:moveTo>
                  <a:lnTo>
                    <a:pt x="257175" y="48590"/>
                  </a:lnTo>
                </a:path>
                <a:path w="300354" h="111759">
                  <a:moveTo>
                    <a:pt x="111455" y="111442"/>
                  </a:moveTo>
                  <a:lnTo>
                    <a:pt x="300037" y="71437"/>
                  </a:lnTo>
                </a:path>
              </a:pathLst>
            </a:custGeom>
            <a:ln w="12700">
              <a:solidFill>
                <a:srgbClr val="80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65270" y="6688886"/>
              <a:ext cx="495934" cy="140970"/>
            </a:xfrm>
            <a:custGeom>
              <a:avLst/>
              <a:gdLst/>
              <a:ahLst/>
              <a:cxnLst/>
              <a:rect l="l" t="t" r="r" b="b"/>
              <a:pathLst>
                <a:path w="495935" h="140970">
                  <a:moveTo>
                    <a:pt x="274332" y="0"/>
                  </a:moveTo>
                  <a:lnTo>
                    <a:pt x="0" y="64770"/>
                  </a:lnTo>
                  <a:lnTo>
                    <a:pt x="45732" y="80010"/>
                  </a:lnTo>
                  <a:lnTo>
                    <a:pt x="266712" y="38100"/>
                  </a:lnTo>
                  <a:lnTo>
                    <a:pt x="457200" y="140957"/>
                  </a:lnTo>
                  <a:lnTo>
                    <a:pt x="495312" y="140957"/>
                  </a:lnTo>
                  <a:lnTo>
                    <a:pt x="274332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65270" y="6688886"/>
              <a:ext cx="495934" cy="140970"/>
            </a:xfrm>
            <a:custGeom>
              <a:avLst/>
              <a:gdLst/>
              <a:ahLst/>
              <a:cxnLst/>
              <a:rect l="l" t="t" r="r" b="b"/>
              <a:pathLst>
                <a:path w="495935" h="140970">
                  <a:moveTo>
                    <a:pt x="45732" y="80010"/>
                  </a:moveTo>
                  <a:lnTo>
                    <a:pt x="266712" y="38100"/>
                  </a:lnTo>
                  <a:lnTo>
                    <a:pt x="457200" y="140957"/>
                  </a:lnTo>
                  <a:lnTo>
                    <a:pt x="495312" y="140957"/>
                  </a:lnTo>
                  <a:lnTo>
                    <a:pt x="274332" y="0"/>
                  </a:lnTo>
                  <a:lnTo>
                    <a:pt x="0" y="64770"/>
                  </a:lnTo>
                  <a:lnTo>
                    <a:pt x="45732" y="800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02417" y="6726986"/>
              <a:ext cx="429259" cy="167640"/>
            </a:xfrm>
            <a:custGeom>
              <a:avLst/>
              <a:gdLst/>
              <a:ahLst/>
              <a:cxnLst/>
              <a:rect l="l" t="t" r="r" b="b"/>
              <a:pathLst>
                <a:path w="429260" h="167640">
                  <a:moveTo>
                    <a:pt x="229565" y="0"/>
                  </a:moveTo>
                  <a:lnTo>
                    <a:pt x="0" y="45707"/>
                  </a:lnTo>
                  <a:lnTo>
                    <a:pt x="199072" y="167640"/>
                  </a:lnTo>
                  <a:lnTo>
                    <a:pt x="428637" y="108572"/>
                  </a:lnTo>
                  <a:lnTo>
                    <a:pt x="229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02417" y="6726986"/>
              <a:ext cx="429259" cy="167640"/>
            </a:xfrm>
            <a:custGeom>
              <a:avLst/>
              <a:gdLst/>
              <a:ahLst/>
              <a:cxnLst/>
              <a:rect l="l" t="t" r="r" b="b"/>
              <a:pathLst>
                <a:path w="429260" h="167640">
                  <a:moveTo>
                    <a:pt x="0" y="45707"/>
                  </a:moveTo>
                  <a:lnTo>
                    <a:pt x="229565" y="0"/>
                  </a:lnTo>
                  <a:lnTo>
                    <a:pt x="428637" y="108572"/>
                  </a:lnTo>
                  <a:lnTo>
                    <a:pt x="199072" y="167640"/>
                  </a:lnTo>
                  <a:lnTo>
                    <a:pt x="0" y="457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53865" y="6758406"/>
              <a:ext cx="300355" cy="111760"/>
            </a:xfrm>
            <a:custGeom>
              <a:avLst/>
              <a:gdLst/>
              <a:ahLst/>
              <a:cxnLst/>
              <a:rect l="l" t="t" r="r" b="b"/>
              <a:pathLst>
                <a:path w="300354" h="111759">
                  <a:moveTo>
                    <a:pt x="0" y="40017"/>
                  </a:moveTo>
                  <a:lnTo>
                    <a:pt x="188582" y="0"/>
                  </a:lnTo>
                </a:path>
                <a:path w="300354" h="111759">
                  <a:moveTo>
                    <a:pt x="34277" y="62865"/>
                  </a:moveTo>
                  <a:lnTo>
                    <a:pt x="222872" y="22872"/>
                  </a:lnTo>
                </a:path>
                <a:path w="300354" h="111759">
                  <a:moveTo>
                    <a:pt x="68567" y="88582"/>
                  </a:moveTo>
                  <a:lnTo>
                    <a:pt x="257162" y="48577"/>
                  </a:lnTo>
                </a:path>
                <a:path w="300354" h="111759">
                  <a:moveTo>
                    <a:pt x="111429" y="111455"/>
                  </a:moveTo>
                  <a:lnTo>
                    <a:pt x="300024" y="71437"/>
                  </a:lnTo>
                </a:path>
              </a:pathLst>
            </a:custGeom>
            <a:ln w="12700">
              <a:solidFill>
                <a:srgbClr val="80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28185" y="6591731"/>
              <a:ext cx="495934" cy="140970"/>
            </a:xfrm>
            <a:custGeom>
              <a:avLst/>
              <a:gdLst/>
              <a:ahLst/>
              <a:cxnLst/>
              <a:rect l="l" t="t" r="r" b="b"/>
              <a:pathLst>
                <a:path w="495935" h="140970">
                  <a:moveTo>
                    <a:pt x="274332" y="0"/>
                  </a:moveTo>
                  <a:lnTo>
                    <a:pt x="0" y="64770"/>
                  </a:lnTo>
                  <a:lnTo>
                    <a:pt x="45732" y="80010"/>
                  </a:lnTo>
                  <a:lnTo>
                    <a:pt x="266712" y="38087"/>
                  </a:lnTo>
                  <a:lnTo>
                    <a:pt x="457200" y="140957"/>
                  </a:lnTo>
                  <a:lnTo>
                    <a:pt x="495312" y="140957"/>
                  </a:lnTo>
                  <a:lnTo>
                    <a:pt x="274332" y="0"/>
                  </a:lnTo>
                  <a:close/>
                </a:path>
              </a:pathLst>
            </a:custGeom>
            <a:solidFill>
              <a:srgbClr val="6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28185" y="6591731"/>
              <a:ext cx="495934" cy="140970"/>
            </a:xfrm>
            <a:custGeom>
              <a:avLst/>
              <a:gdLst/>
              <a:ahLst/>
              <a:cxnLst/>
              <a:rect l="l" t="t" r="r" b="b"/>
              <a:pathLst>
                <a:path w="495935" h="140970">
                  <a:moveTo>
                    <a:pt x="45732" y="80010"/>
                  </a:moveTo>
                  <a:lnTo>
                    <a:pt x="266712" y="38087"/>
                  </a:lnTo>
                  <a:lnTo>
                    <a:pt x="457200" y="140957"/>
                  </a:lnTo>
                  <a:lnTo>
                    <a:pt x="495312" y="140957"/>
                  </a:lnTo>
                  <a:lnTo>
                    <a:pt x="274332" y="0"/>
                  </a:lnTo>
                  <a:lnTo>
                    <a:pt x="0" y="64770"/>
                  </a:lnTo>
                  <a:lnTo>
                    <a:pt x="45732" y="800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65332" y="6629818"/>
              <a:ext cx="428625" cy="168275"/>
            </a:xfrm>
            <a:custGeom>
              <a:avLst/>
              <a:gdLst/>
              <a:ahLst/>
              <a:cxnLst/>
              <a:rect l="l" t="t" r="r" b="b"/>
              <a:pathLst>
                <a:path w="428625" h="168275">
                  <a:moveTo>
                    <a:pt x="229565" y="0"/>
                  </a:moveTo>
                  <a:lnTo>
                    <a:pt x="0" y="45720"/>
                  </a:lnTo>
                  <a:lnTo>
                    <a:pt x="199072" y="167652"/>
                  </a:lnTo>
                  <a:lnTo>
                    <a:pt x="428625" y="108597"/>
                  </a:lnTo>
                  <a:lnTo>
                    <a:pt x="229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365332" y="6629818"/>
              <a:ext cx="428625" cy="168275"/>
            </a:xfrm>
            <a:custGeom>
              <a:avLst/>
              <a:gdLst/>
              <a:ahLst/>
              <a:cxnLst/>
              <a:rect l="l" t="t" r="r" b="b"/>
              <a:pathLst>
                <a:path w="428625" h="168275">
                  <a:moveTo>
                    <a:pt x="0" y="45720"/>
                  </a:moveTo>
                  <a:lnTo>
                    <a:pt x="229565" y="0"/>
                  </a:lnTo>
                  <a:lnTo>
                    <a:pt x="428625" y="108597"/>
                  </a:lnTo>
                  <a:lnTo>
                    <a:pt x="199072" y="167652"/>
                  </a:lnTo>
                  <a:lnTo>
                    <a:pt x="0" y="457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16780" y="6661251"/>
              <a:ext cx="300355" cy="111760"/>
            </a:xfrm>
            <a:custGeom>
              <a:avLst/>
              <a:gdLst/>
              <a:ahLst/>
              <a:cxnLst/>
              <a:rect l="l" t="t" r="r" b="b"/>
              <a:pathLst>
                <a:path w="300354" h="111759">
                  <a:moveTo>
                    <a:pt x="0" y="40004"/>
                  </a:moveTo>
                  <a:lnTo>
                    <a:pt x="188582" y="0"/>
                  </a:lnTo>
                </a:path>
                <a:path w="300354" h="111759">
                  <a:moveTo>
                    <a:pt x="34277" y="62877"/>
                  </a:moveTo>
                  <a:lnTo>
                    <a:pt x="222872" y="22872"/>
                  </a:lnTo>
                </a:path>
                <a:path w="300354" h="111759">
                  <a:moveTo>
                    <a:pt x="68567" y="88582"/>
                  </a:moveTo>
                  <a:lnTo>
                    <a:pt x="257175" y="48590"/>
                  </a:lnTo>
                </a:path>
                <a:path w="300354" h="111759">
                  <a:moveTo>
                    <a:pt x="111429" y="111442"/>
                  </a:moveTo>
                  <a:lnTo>
                    <a:pt x="300037" y="71437"/>
                  </a:lnTo>
                </a:path>
              </a:pathLst>
            </a:custGeom>
            <a:ln w="12700">
              <a:solidFill>
                <a:srgbClr val="80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673817" y="7077506"/>
              <a:ext cx="1409065" cy="338455"/>
            </a:xfrm>
            <a:custGeom>
              <a:avLst/>
              <a:gdLst/>
              <a:ahLst/>
              <a:cxnLst/>
              <a:rect l="l" t="t" r="r" b="b"/>
              <a:pathLst>
                <a:path w="1409064" h="338454">
                  <a:moveTo>
                    <a:pt x="0" y="338124"/>
                  </a:moveTo>
                  <a:lnTo>
                    <a:pt x="1408747" y="0"/>
                  </a:lnTo>
                </a:path>
              </a:pathLst>
            </a:custGeom>
            <a:ln w="25400">
              <a:solidFill>
                <a:srgbClr val="3F40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22457" y="7284199"/>
              <a:ext cx="426084" cy="1214755"/>
            </a:xfrm>
            <a:custGeom>
              <a:avLst/>
              <a:gdLst/>
              <a:ahLst/>
              <a:cxnLst/>
              <a:rect l="l" t="t" r="r" b="b"/>
              <a:pathLst>
                <a:path w="426085" h="1214754">
                  <a:moveTo>
                    <a:pt x="420052" y="865809"/>
                  </a:moveTo>
                  <a:lnTo>
                    <a:pt x="425767" y="0"/>
                  </a:lnTo>
                  <a:lnTo>
                    <a:pt x="0" y="111442"/>
                  </a:lnTo>
                  <a:lnTo>
                    <a:pt x="8585" y="1214424"/>
                  </a:lnTo>
                  <a:lnTo>
                    <a:pt x="417194" y="1097267"/>
                  </a:lnTo>
                  <a:lnTo>
                    <a:pt x="420052" y="994397"/>
                  </a:lnTo>
                </a:path>
                <a:path w="426085" h="1214754">
                  <a:moveTo>
                    <a:pt x="2857" y="465759"/>
                  </a:moveTo>
                  <a:lnTo>
                    <a:pt x="422922" y="362889"/>
                  </a:lnTo>
                </a:path>
                <a:path w="426085" h="1214754">
                  <a:moveTo>
                    <a:pt x="0" y="262877"/>
                  </a:moveTo>
                  <a:lnTo>
                    <a:pt x="425767" y="154292"/>
                  </a:lnTo>
                </a:path>
                <a:path w="426085" h="1214754">
                  <a:moveTo>
                    <a:pt x="0" y="171437"/>
                  </a:moveTo>
                  <a:lnTo>
                    <a:pt x="425767" y="57150"/>
                  </a:lnTo>
                </a:path>
                <a:path w="426085" h="1214754">
                  <a:moveTo>
                    <a:pt x="20002" y="674357"/>
                  </a:moveTo>
                  <a:lnTo>
                    <a:pt x="85724" y="660069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742397" y="8752941"/>
              <a:ext cx="323215" cy="357505"/>
            </a:xfrm>
            <a:custGeom>
              <a:avLst/>
              <a:gdLst/>
              <a:ahLst/>
              <a:cxnLst/>
              <a:rect l="l" t="t" r="r" b="b"/>
              <a:pathLst>
                <a:path w="323214" h="357504">
                  <a:moveTo>
                    <a:pt x="322897" y="0"/>
                  </a:moveTo>
                  <a:lnTo>
                    <a:pt x="0" y="77152"/>
                  </a:lnTo>
                  <a:lnTo>
                    <a:pt x="0" y="137172"/>
                  </a:lnTo>
                  <a:lnTo>
                    <a:pt x="274320" y="357187"/>
                  </a:lnTo>
                  <a:lnTo>
                    <a:pt x="295981" y="346025"/>
                  </a:lnTo>
                  <a:lnTo>
                    <a:pt x="308262" y="332184"/>
                  </a:lnTo>
                  <a:lnTo>
                    <a:pt x="315716" y="306556"/>
                  </a:lnTo>
                  <a:lnTo>
                    <a:pt x="322897" y="260032"/>
                  </a:lnTo>
                  <a:lnTo>
                    <a:pt x="322897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742397" y="8752941"/>
              <a:ext cx="323215" cy="357505"/>
            </a:xfrm>
            <a:custGeom>
              <a:avLst/>
              <a:gdLst/>
              <a:ahLst/>
              <a:cxnLst/>
              <a:rect l="l" t="t" r="r" b="b"/>
              <a:pathLst>
                <a:path w="323214" h="357504">
                  <a:moveTo>
                    <a:pt x="0" y="77152"/>
                  </a:moveTo>
                  <a:lnTo>
                    <a:pt x="0" y="137172"/>
                  </a:lnTo>
                  <a:lnTo>
                    <a:pt x="274320" y="357187"/>
                  </a:lnTo>
                  <a:lnTo>
                    <a:pt x="295981" y="346025"/>
                  </a:lnTo>
                  <a:lnTo>
                    <a:pt x="308262" y="332184"/>
                  </a:lnTo>
                  <a:lnTo>
                    <a:pt x="315716" y="306556"/>
                  </a:lnTo>
                  <a:lnTo>
                    <a:pt x="322897" y="260032"/>
                  </a:lnTo>
                  <a:lnTo>
                    <a:pt x="322897" y="0"/>
                  </a:lnTo>
                  <a:lnTo>
                    <a:pt x="0" y="7715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19600" y="8610066"/>
              <a:ext cx="320040" cy="354330"/>
            </a:xfrm>
            <a:custGeom>
              <a:avLst/>
              <a:gdLst/>
              <a:ahLst/>
              <a:cxnLst/>
              <a:rect l="l" t="t" r="r" b="b"/>
              <a:pathLst>
                <a:path w="320039" h="354329">
                  <a:moveTo>
                    <a:pt x="317182" y="0"/>
                  </a:moveTo>
                  <a:lnTo>
                    <a:pt x="2857" y="91440"/>
                  </a:lnTo>
                  <a:lnTo>
                    <a:pt x="0" y="162877"/>
                  </a:lnTo>
                  <a:lnTo>
                    <a:pt x="274320" y="354330"/>
                  </a:lnTo>
                  <a:lnTo>
                    <a:pt x="307547" y="307905"/>
                  </a:lnTo>
                  <a:lnTo>
                    <a:pt x="317182" y="257175"/>
                  </a:lnTo>
                  <a:lnTo>
                    <a:pt x="319593" y="195292"/>
                  </a:lnTo>
                  <a:lnTo>
                    <a:pt x="319325" y="109299"/>
                  </a:lnTo>
                  <a:lnTo>
                    <a:pt x="317986" y="32950"/>
                  </a:lnTo>
                  <a:lnTo>
                    <a:pt x="317182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19600" y="8610066"/>
              <a:ext cx="320040" cy="354330"/>
            </a:xfrm>
            <a:custGeom>
              <a:avLst/>
              <a:gdLst/>
              <a:ahLst/>
              <a:cxnLst/>
              <a:rect l="l" t="t" r="r" b="b"/>
              <a:pathLst>
                <a:path w="320039" h="354329">
                  <a:moveTo>
                    <a:pt x="2857" y="91440"/>
                  </a:moveTo>
                  <a:lnTo>
                    <a:pt x="0" y="162877"/>
                  </a:lnTo>
                  <a:lnTo>
                    <a:pt x="274320" y="354330"/>
                  </a:lnTo>
                  <a:lnTo>
                    <a:pt x="295892" y="327101"/>
                  </a:lnTo>
                  <a:lnTo>
                    <a:pt x="307547" y="307905"/>
                  </a:lnTo>
                  <a:lnTo>
                    <a:pt x="313305" y="287632"/>
                  </a:lnTo>
                  <a:lnTo>
                    <a:pt x="317182" y="257175"/>
                  </a:lnTo>
                  <a:lnTo>
                    <a:pt x="319593" y="195292"/>
                  </a:lnTo>
                  <a:lnTo>
                    <a:pt x="319325" y="109299"/>
                  </a:lnTo>
                  <a:lnTo>
                    <a:pt x="317986" y="32950"/>
                  </a:lnTo>
                  <a:lnTo>
                    <a:pt x="317182" y="0"/>
                  </a:lnTo>
                  <a:lnTo>
                    <a:pt x="2857" y="9144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79657" y="8490064"/>
              <a:ext cx="310515" cy="346075"/>
            </a:xfrm>
            <a:custGeom>
              <a:avLst/>
              <a:gdLst/>
              <a:ahLst/>
              <a:cxnLst/>
              <a:rect l="l" t="t" r="r" b="b"/>
              <a:pathLst>
                <a:path w="310514" h="346075">
                  <a:moveTo>
                    <a:pt x="302894" y="0"/>
                  </a:moveTo>
                  <a:lnTo>
                    <a:pt x="8585" y="74282"/>
                  </a:lnTo>
                  <a:lnTo>
                    <a:pt x="0" y="160007"/>
                  </a:lnTo>
                  <a:lnTo>
                    <a:pt x="257174" y="345744"/>
                  </a:lnTo>
                  <a:lnTo>
                    <a:pt x="297895" y="303239"/>
                  </a:lnTo>
                  <a:lnTo>
                    <a:pt x="308622" y="245732"/>
                  </a:lnTo>
                  <a:lnTo>
                    <a:pt x="310133" y="182026"/>
                  </a:lnTo>
                  <a:lnTo>
                    <a:pt x="307897" y="100368"/>
                  </a:lnTo>
                  <a:lnTo>
                    <a:pt x="304591" y="29958"/>
                  </a:lnTo>
                  <a:lnTo>
                    <a:pt x="302894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79657" y="8490064"/>
              <a:ext cx="310515" cy="346075"/>
            </a:xfrm>
            <a:custGeom>
              <a:avLst/>
              <a:gdLst/>
              <a:ahLst/>
              <a:cxnLst/>
              <a:rect l="l" t="t" r="r" b="b"/>
              <a:pathLst>
                <a:path w="310514" h="346075">
                  <a:moveTo>
                    <a:pt x="8585" y="74282"/>
                  </a:moveTo>
                  <a:lnTo>
                    <a:pt x="0" y="160007"/>
                  </a:lnTo>
                  <a:lnTo>
                    <a:pt x="257174" y="345744"/>
                  </a:lnTo>
                  <a:lnTo>
                    <a:pt x="283696" y="321679"/>
                  </a:lnTo>
                  <a:lnTo>
                    <a:pt x="297895" y="303239"/>
                  </a:lnTo>
                  <a:lnTo>
                    <a:pt x="304596" y="281049"/>
                  </a:lnTo>
                  <a:lnTo>
                    <a:pt x="308622" y="245732"/>
                  </a:lnTo>
                  <a:lnTo>
                    <a:pt x="310133" y="182026"/>
                  </a:lnTo>
                  <a:lnTo>
                    <a:pt x="307897" y="100368"/>
                  </a:lnTo>
                  <a:lnTo>
                    <a:pt x="304591" y="29958"/>
                  </a:lnTo>
                  <a:lnTo>
                    <a:pt x="302894" y="0"/>
                  </a:lnTo>
                  <a:lnTo>
                    <a:pt x="8585" y="7428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82453" y="8715793"/>
              <a:ext cx="85725" cy="377190"/>
            </a:xfrm>
            <a:custGeom>
              <a:avLst/>
              <a:gdLst/>
              <a:ahLst/>
              <a:cxnLst/>
              <a:rect l="l" t="t" r="r" b="b"/>
              <a:pathLst>
                <a:path w="85725" h="377190">
                  <a:moveTo>
                    <a:pt x="85725" y="0"/>
                  </a:moveTo>
                  <a:lnTo>
                    <a:pt x="42862" y="14287"/>
                  </a:lnTo>
                  <a:lnTo>
                    <a:pt x="39992" y="280034"/>
                  </a:lnTo>
                  <a:lnTo>
                    <a:pt x="37760" y="312092"/>
                  </a:lnTo>
                  <a:lnTo>
                    <a:pt x="32850" y="332898"/>
                  </a:lnTo>
                  <a:lnTo>
                    <a:pt x="21513" y="351561"/>
                  </a:lnTo>
                  <a:lnTo>
                    <a:pt x="0" y="377189"/>
                  </a:lnTo>
                  <a:lnTo>
                    <a:pt x="57150" y="357187"/>
                  </a:lnTo>
                  <a:lnTo>
                    <a:pt x="72055" y="335935"/>
                  </a:lnTo>
                  <a:lnTo>
                    <a:pt x="80000" y="315755"/>
                  </a:lnTo>
                  <a:lnTo>
                    <a:pt x="83664" y="284862"/>
                  </a:lnTo>
                  <a:lnTo>
                    <a:pt x="85725" y="231470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82453" y="8715793"/>
              <a:ext cx="85725" cy="377190"/>
            </a:xfrm>
            <a:custGeom>
              <a:avLst/>
              <a:gdLst/>
              <a:ahLst/>
              <a:cxnLst/>
              <a:rect l="l" t="t" r="r" b="b"/>
              <a:pathLst>
                <a:path w="85725" h="377190">
                  <a:moveTo>
                    <a:pt x="42862" y="14287"/>
                  </a:moveTo>
                  <a:lnTo>
                    <a:pt x="85725" y="0"/>
                  </a:lnTo>
                  <a:lnTo>
                    <a:pt x="85725" y="231470"/>
                  </a:lnTo>
                  <a:lnTo>
                    <a:pt x="83664" y="284862"/>
                  </a:lnTo>
                  <a:lnTo>
                    <a:pt x="72055" y="335935"/>
                  </a:lnTo>
                  <a:lnTo>
                    <a:pt x="0" y="377189"/>
                  </a:lnTo>
                  <a:lnTo>
                    <a:pt x="21513" y="351561"/>
                  </a:lnTo>
                  <a:lnTo>
                    <a:pt x="32850" y="332898"/>
                  </a:lnTo>
                  <a:lnTo>
                    <a:pt x="37760" y="312092"/>
                  </a:lnTo>
                  <a:lnTo>
                    <a:pt x="39992" y="280034"/>
                  </a:lnTo>
                  <a:lnTo>
                    <a:pt x="42862" y="14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39640" y="8584348"/>
              <a:ext cx="85725" cy="377825"/>
            </a:xfrm>
            <a:custGeom>
              <a:avLst/>
              <a:gdLst/>
              <a:ahLst/>
              <a:cxnLst/>
              <a:rect l="l" t="t" r="r" b="b"/>
              <a:pathLst>
                <a:path w="85725" h="377825">
                  <a:moveTo>
                    <a:pt x="85725" y="0"/>
                  </a:moveTo>
                  <a:lnTo>
                    <a:pt x="42862" y="14287"/>
                  </a:lnTo>
                  <a:lnTo>
                    <a:pt x="40005" y="280035"/>
                  </a:lnTo>
                  <a:lnTo>
                    <a:pt x="37772" y="312099"/>
                  </a:lnTo>
                  <a:lnTo>
                    <a:pt x="32861" y="332909"/>
                  </a:lnTo>
                  <a:lnTo>
                    <a:pt x="21520" y="351574"/>
                  </a:lnTo>
                  <a:lnTo>
                    <a:pt x="0" y="377202"/>
                  </a:lnTo>
                  <a:lnTo>
                    <a:pt x="57150" y="357187"/>
                  </a:lnTo>
                  <a:lnTo>
                    <a:pt x="72062" y="335934"/>
                  </a:lnTo>
                  <a:lnTo>
                    <a:pt x="80010" y="315753"/>
                  </a:lnTo>
                  <a:lnTo>
                    <a:pt x="83671" y="284857"/>
                  </a:lnTo>
                  <a:lnTo>
                    <a:pt x="85725" y="231457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539640" y="8584348"/>
              <a:ext cx="85725" cy="377825"/>
            </a:xfrm>
            <a:custGeom>
              <a:avLst/>
              <a:gdLst/>
              <a:ahLst/>
              <a:cxnLst/>
              <a:rect l="l" t="t" r="r" b="b"/>
              <a:pathLst>
                <a:path w="85725" h="377825">
                  <a:moveTo>
                    <a:pt x="42862" y="14287"/>
                  </a:moveTo>
                  <a:lnTo>
                    <a:pt x="85725" y="0"/>
                  </a:lnTo>
                  <a:lnTo>
                    <a:pt x="85725" y="231457"/>
                  </a:lnTo>
                  <a:lnTo>
                    <a:pt x="83671" y="284857"/>
                  </a:lnTo>
                  <a:lnTo>
                    <a:pt x="72062" y="335934"/>
                  </a:lnTo>
                  <a:lnTo>
                    <a:pt x="0" y="377202"/>
                  </a:lnTo>
                  <a:lnTo>
                    <a:pt x="21520" y="351574"/>
                  </a:lnTo>
                  <a:lnTo>
                    <a:pt x="32861" y="332909"/>
                  </a:lnTo>
                  <a:lnTo>
                    <a:pt x="37772" y="312099"/>
                  </a:lnTo>
                  <a:lnTo>
                    <a:pt x="40005" y="280035"/>
                  </a:lnTo>
                  <a:lnTo>
                    <a:pt x="42862" y="142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28172" y="8298598"/>
              <a:ext cx="205740" cy="60325"/>
            </a:xfrm>
            <a:custGeom>
              <a:avLst/>
              <a:gdLst/>
              <a:ahLst/>
              <a:cxnLst/>
              <a:rect l="l" t="t" r="r" b="b"/>
              <a:pathLst>
                <a:path w="205739" h="60325">
                  <a:moveTo>
                    <a:pt x="0" y="60007"/>
                  </a:moveTo>
                  <a:lnTo>
                    <a:pt x="205740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762219" y="498500"/>
            <a:ext cx="161671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35" dirty="0">
                <a:solidFill>
                  <a:srgbClr val="171514"/>
                </a:solidFill>
                <a:latin typeface="Arial"/>
                <a:cs typeface="Arial"/>
              </a:rPr>
              <a:t>BL,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BLH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y  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HBL</a:t>
            </a:r>
            <a:endParaRPr sz="1150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44</a:t>
            </a:fld>
            <a:endParaRPr spc="15" dirty="0"/>
          </a:p>
        </p:txBody>
      </p:sp>
      <p:sp>
        <p:nvSpPr>
          <p:cNvPr id="61" name="object 61"/>
          <p:cNvSpPr txBox="1"/>
          <p:nvPr/>
        </p:nvSpPr>
        <p:spPr>
          <a:xfrm>
            <a:off x="7958050" y="485800"/>
            <a:ext cx="42183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BL,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BLH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HBL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incorporan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capacidades: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BLF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BLHF),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BLE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BLEH),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BAF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BAFH)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(tipo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BG).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957999" y="1947570"/>
            <a:ext cx="4142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BL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adaptarse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irrupción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descargas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intensidad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(HID)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iluminación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tungsteno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958049" y="4953896"/>
            <a:ext cx="13093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BL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589404" y="4954252"/>
            <a:ext cx="13671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BL </a:t>
            </a: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9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62220" y="5349594"/>
            <a:ext cx="126555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BQD</a:t>
            </a:r>
            <a:endParaRPr sz="11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958049" y="5333084"/>
            <a:ext cx="414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Interruptores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automáticos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BQD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BQD6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BQD6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CSA.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84238" y="9335570"/>
            <a:ext cx="14865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0A07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BQD</a:t>
            </a:r>
            <a:r>
              <a:rPr sz="9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A0706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3</a:t>
            </a:r>
            <a:r>
              <a:rPr sz="95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0A0706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 rot="20940000">
            <a:off x="9291027" y="7366937"/>
            <a:ext cx="204852" cy="51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5"/>
              </a:lnSpc>
            </a:pPr>
            <a:r>
              <a:rPr sz="350" i="1" dirty="0">
                <a:solidFill>
                  <a:srgbClr val="FFFFFF"/>
                </a:solidFill>
                <a:latin typeface="Trebuchet MS"/>
                <a:cs typeface="Trebuchet MS"/>
              </a:rPr>
              <a:t>Tipo</a:t>
            </a:r>
            <a:r>
              <a:rPr sz="350" i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i="1" spc="35" dirty="0">
                <a:solidFill>
                  <a:srgbClr val="FFFFFF"/>
                </a:solidFill>
                <a:latin typeface="Trebuchet MS"/>
                <a:cs typeface="Trebuchet MS"/>
              </a:rPr>
              <a:t>BQD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 rot="20940000">
            <a:off x="9298926" y="7806990"/>
            <a:ext cx="64257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"/>
              </a:lnSpc>
            </a:pPr>
            <a:r>
              <a:rPr sz="150" i="1" spc="5" dirty="0">
                <a:solidFill>
                  <a:srgbClr val="FFFFFF"/>
                </a:solidFill>
                <a:latin typeface="Trebuchet MS"/>
                <a:cs typeface="Trebuchet MS"/>
              </a:rPr>
              <a:t>SOBRE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 rot="20940000">
            <a:off x="9299139" y="8281042"/>
            <a:ext cx="93670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"/>
              </a:lnSpc>
            </a:pPr>
            <a:r>
              <a:rPr sz="150" i="1" spc="5" dirty="0">
                <a:solidFill>
                  <a:srgbClr val="FFFFFF"/>
                </a:solidFill>
                <a:latin typeface="Trebuchet MS"/>
                <a:cs typeface="Trebuchet MS"/>
              </a:rPr>
              <a:t>APAGADO</a:t>
            </a:r>
            <a:endParaRPr sz="15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 rot="20940000">
            <a:off x="9549832" y="8207300"/>
            <a:ext cx="139851" cy="92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30"/>
              </a:lnSpc>
            </a:pPr>
            <a:r>
              <a:rPr sz="700" i="1" spc="30" dirty="0">
                <a:solidFill>
                  <a:srgbClr val="FFFFFF"/>
                </a:solidFill>
                <a:latin typeface="Trebuchet MS"/>
                <a:cs typeface="Trebuchet MS"/>
              </a:rPr>
              <a:t>30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45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70837" y="540004"/>
          <a:ext cx="4085590" cy="2524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699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524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licenciado</a:t>
                      </a:r>
                      <a:r>
                        <a:rPr sz="3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Derec</a:t>
                      </a:r>
                      <a:r>
                        <a:rPr sz="300" spc="-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r>
                        <a:rPr sz="800" spc="-3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 </a:t>
                      </a:r>
                      <a:r>
                        <a:rPr sz="30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HBL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BQD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BQD6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22"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 rowSpan="1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480/277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 marR="109220">
                        <a:lnSpc>
                          <a:spcPct val="160200"/>
                        </a:lnSpc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480/277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10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810"/>
                        </a:lnSpc>
                        <a:spcBef>
                          <a:spcPts val="320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810"/>
                        </a:lnSpc>
                        <a:spcBef>
                          <a:spcPts val="320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interrupción: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C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985436" y="3054071"/>
            <a:ext cx="3528060" cy="4794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BL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clasificado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VCA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disponible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solo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15-100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600">
              <a:latin typeface="Microsoft Sans Serif"/>
              <a:cs typeface="Microsoft Sans Serif"/>
            </a:endParaRPr>
          </a:p>
          <a:p>
            <a:pPr marL="12700" marR="5080">
              <a:lnSpc>
                <a:spcPct val="147100"/>
              </a:lnSpc>
              <a:spcBef>
                <a:spcPts val="20"/>
              </a:spcBef>
            </a:pP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BQD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BQD6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apto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aplicaciones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trifásicas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delta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BQD6 </a:t>
            </a:r>
            <a:r>
              <a:rPr sz="700" spc="-17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Certificación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60" dirty="0">
                <a:solidFill>
                  <a:srgbClr val="0B0806"/>
                </a:solidFill>
                <a:latin typeface="Microsoft Sans Serif"/>
                <a:cs typeface="Microsoft Sans Serif"/>
              </a:rPr>
              <a:t>CSA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10,000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AIC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85" dirty="0">
                <a:solidFill>
                  <a:srgbClr val="0B0806"/>
                </a:solidFill>
                <a:latin typeface="Microsoft Sans Serif"/>
                <a:cs typeface="Microsoft Sans Serif"/>
              </a:rPr>
              <a:t>@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600Y/347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VAC,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15-70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solamente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311" y="385596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79346" y="3898901"/>
            <a:ext cx="4307840" cy="366363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3189" rIns="0" bIns="0" rtlCol="0">
            <a:spAutoFit/>
          </a:bodyPr>
          <a:lstStyle/>
          <a:p>
            <a:pPr marL="387350" marR="196850" indent="-218440">
              <a:lnSpc>
                <a:spcPct val="150000"/>
              </a:lnSpc>
              <a:spcBef>
                <a:spcPts val="969"/>
              </a:spcBef>
              <a:tabLst>
                <a:tab pos="1136650" algn="l"/>
                <a:tab pos="1950085" algn="l"/>
                <a:tab pos="4102100" algn="l"/>
              </a:tabLst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residenciales suelen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225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800" spc="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voltios,</a:t>
            </a:r>
            <a:r>
              <a:rPr sz="800" u="sng" spc="2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u="sng" spc="3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voltios.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93675" marR="172085" indent="-193675">
              <a:lnSpc>
                <a:spcPct val="150000"/>
              </a:lnSpc>
              <a:buAutoNum type="arabicPeriod" startAt="2"/>
              <a:tabLst>
                <a:tab pos="193675" algn="l"/>
                <a:tab pos="1534795" algn="l"/>
                <a:tab pos="4127500" algn="l"/>
              </a:tabLst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QP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kA;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ofrece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QPH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       kA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HQP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800">
              <a:latin typeface="Microsoft Sans Serif"/>
              <a:cs typeface="Microsoft Sans Serif"/>
            </a:endParaRPr>
          </a:p>
          <a:p>
            <a:pPr marL="387350">
              <a:spcBef>
                <a:spcPts val="480"/>
              </a:spcBef>
              <a:tabLst>
                <a:tab pos="77025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kA.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81280" marR="541655">
              <a:lnSpc>
                <a:spcPct val="141200"/>
              </a:lnSpc>
              <a:buAutoNum type="arabicPeriod" startAt="3"/>
              <a:tabLst>
                <a:tab pos="200660" algn="l"/>
                <a:tab pos="3576954" algn="l"/>
              </a:tabLst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QT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ancho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214629" marR="364490" indent="-214629">
              <a:lnSpc>
                <a:spcPct val="126299"/>
              </a:lnSpc>
              <a:buAutoNum type="arabicPeriod" startAt="3"/>
              <a:tabLst>
                <a:tab pos="214629" algn="l"/>
                <a:tab pos="1565275" algn="l"/>
              </a:tabLst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proteger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207645" marR="601345" indent="-207645">
              <a:lnSpc>
                <a:spcPct val="133300"/>
              </a:lnSpc>
              <a:buAutoNum type="arabicPeriod" startAt="3"/>
              <a:tabLst>
                <a:tab pos="207645" algn="l"/>
                <a:tab pos="3583940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BL,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BLH, HBL,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BQD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BQD6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exclusivamente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9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85074" y="4349490"/>
            <a:ext cx="1233805" cy="1646865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70596" y="6603739"/>
          <a:ext cx="3291840" cy="158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9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700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10202"/>
                      </a:solidFill>
                      <a:prstDash val="solid"/>
                    </a:lnR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BQ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73025" algn="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BQH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HBQ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6">
                <a:tc rowSpan="9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366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6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120/240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955" marR="109220">
                        <a:lnSpc>
                          <a:spcPct val="160000"/>
                        </a:lnSpc>
                        <a:spcBef>
                          <a:spcPts val="70"/>
                        </a:spcBef>
                      </a:pPr>
                      <a:r>
                        <a:rPr sz="5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50" spc="-4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46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7890" y="472160"/>
            <a:ext cx="3836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900"/>
              </a:lnSpc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</a:t>
            </a:r>
            <a:r>
              <a:rPr sz="1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uso </a:t>
            </a:r>
            <a:r>
              <a:rPr sz="1700" spc="-4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89" y="2134589"/>
            <a:ext cx="42418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BQ,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CQD,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NGG/NGB,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EG/EB,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ED,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FD,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JD,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LMD,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MD,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ND,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PD,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RD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clasificados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propósito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tales,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comerciales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industriales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2111" y="3428720"/>
            <a:ext cx="115760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171514"/>
                </a:solidFill>
                <a:latin typeface="Arial"/>
                <a:cs typeface="Arial"/>
              </a:rPr>
              <a:t>BQ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7889" y="3413479"/>
            <a:ext cx="4159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Interruptores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automáticos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enchufables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BQ,</a:t>
            </a:r>
            <a:r>
              <a:rPr sz="85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BQH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HBQ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carga,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orejetas del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riel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7889" y="6085724"/>
            <a:ext cx="139827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BQ</a:t>
            </a:r>
            <a:r>
              <a:rPr sz="9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95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2</a:t>
            </a:r>
            <a:r>
              <a:rPr sz="9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85262" y="8221172"/>
            <a:ext cx="24872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BQ </a:t>
            </a:r>
            <a:r>
              <a:rPr sz="60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2</a:t>
            </a:r>
            <a:r>
              <a:rPr sz="60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polos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A0706"/>
                </a:solidFill>
                <a:latin typeface="Microsoft Sans Serif"/>
                <a:cs typeface="Microsoft Sans Serif"/>
              </a:rPr>
              <a:t>clasificado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para</a:t>
            </a:r>
            <a:r>
              <a:rPr sz="60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240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-40" dirty="0">
                <a:solidFill>
                  <a:srgbClr val="0A0706"/>
                </a:solidFill>
                <a:latin typeface="Microsoft Sans Serif"/>
                <a:cs typeface="Microsoft Sans Serif"/>
              </a:rPr>
              <a:t>VCA</a:t>
            </a:r>
            <a:r>
              <a:rPr sz="60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disponible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A0706"/>
                </a:solidFill>
                <a:latin typeface="Microsoft Sans Serif"/>
                <a:cs typeface="Microsoft Sans Serif"/>
              </a:rPr>
              <a:t>solo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A0706"/>
                </a:solidFill>
                <a:latin typeface="Microsoft Sans Serif"/>
                <a:cs typeface="Microsoft Sans Serif"/>
              </a:rPr>
              <a:t>para</a:t>
            </a:r>
            <a:r>
              <a:rPr sz="600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A0706"/>
                </a:solidFill>
                <a:latin typeface="Microsoft Sans Serif"/>
                <a:cs typeface="Microsoft Sans Serif"/>
              </a:rPr>
              <a:t>15-100</a:t>
            </a:r>
            <a:r>
              <a:rPr sz="600" spc="-5" dirty="0">
                <a:solidFill>
                  <a:srgbClr val="0A0706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0A0706"/>
                </a:solidFill>
                <a:latin typeface="Microsoft Sans Serif"/>
                <a:cs typeface="Microsoft Sans Serif"/>
              </a:rPr>
              <a:t>A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6760" y="1817586"/>
            <a:ext cx="2287270" cy="915035"/>
            <a:chOff x="2912160" y="1817585"/>
            <a:chExt cx="2287270" cy="915035"/>
          </a:xfrm>
        </p:grpSpPr>
        <p:sp>
          <p:nvSpPr>
            <p:cNvPr id="3" name="object 3"/>
            <p:cNvSpPr/>
            <p:nvPr/>
          </p:nvSpPr>
          <p:spPr>
            <a:xfrm>
              <a:off x="2914446" y="1819871"/>
              <a:ext cx="2282190" cy="910590"/>
            </a:xfrm>
            <a:custGeom>
              <a:avLst/>
              <a:gdLst/>
              <a:ahLst/>
              <a:cxnLst/>
              <a:rect l="l" t="t" r="r" b="b"/>
              <a:pathLst>
                <a:path w="2282190" h="910589">
                  <a:moveTo>
                    <a:pt x="43433" y="0"/>
                  </a:moveTo>
                  <a:lnTo>
                    <a:pt x="17830" y="9309"/>
                  </a:lnTo>
                  <a:lnTo>
                    <a:pt x="5016" y="60540"/>
                  </a:lnTo>
                  <a:lnTo>
                    <a:pt x="0" y="69596"/>
                  </a:lnTo>
                  <a:lnTo>
                    <a:pt x="40381" y="79897"/>
                  </a:lnTo>
                  <a:lnTo>
                    <a:pt x="55079" y="82664"/>
                  </a:lnTo>
                  <a:lnTo>
                    <a:pt x="92328" y="152514"/>
                  </a:lnTo>
                  <a:lnTo>
                    <a:pt x="37617" y="285229"/>
                  </a:lnTo>
                  <a:lnTo>
                    <a:pt x="92328" y="408622"/>
                  </a:lnTo>
                  <a:lnTo>
                    <a:pt x="23647" y="438912"/>
                  </a:lnTo>
                  <a:lnTo>
                    <a:pt x="17830" y="519226"/>
                  </a:lnTo>
                  <a:lnTo>
                    <a:pt x="2216950" y="910399"/>
                  </a:lnTo>
                  <a:lnTo>
                    <a:pt x="2241397" y="899922"/>
                  </a:lnTo>
                  <a:lnTo>
                    <a:pt x="2237095" y="868120"/>
                  </a:lnTo>
                  <a:lnTo>
                    <a:pt x="2237600" y="850728"/>
                  </a:lnTo>
                  <a:lnTo>
                    <a:pt x="2244658" y="841632"/>
                  </a:lnTo>
                  <a:lnTo>
                    <a:pt x="2260015" y="834720"/>
                  </a:lnTo>
                  <a:lnTo>
                    <a:pt x="2271505" y="822917"/>
                  </a:lnTo>
                  <a:lnTo>
                    <a:pt x="2277641" y="814495"/>
                  </a:lnTo>
                  <a:lnTo>
                    <a:pt x="2280498" y="805416"/>
                  </a:lnTo>
                  <a:lnTo>
                    <a:pt x="2282151" y="791641"/>
                  </a:lnTo>
                  <a:lnTo>
                    <a:pt x="2278646" y="735774"/>
                  </a:lnTo>
                  <a:lnTo>
                    <a:pt x="2157577" y="596074"/>
                  </a:lnTo>
                  <a:lnTo>
                    <a:pt x="2249538" y="501764"/>
                  </a:lnTo>
                  <a:lnTo>
                    <a:pt x="2230920" y="399313"/>
                  </a:lnTo>
                  <a:lnTo>
                    <a:pt x="2187841" y="390004"/>
                  </a:lnTo>
                  <a:lnTo>
                    <a:pt x="2177376" y="358571"/>
                  </a:lnTo>
                  <a:lnTo>
                    <a:pt x="43433" y="0"/>
                  </a:lnTo>
                  <a:close/>
                </a:path>
              </a:pathLst>
            </a:custGeom>
            <a:solidFill>
              <a:srgbClr val="C2C4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4446" y="1819871"/>
              <a:ext cx="2282190" cy="910590"/>
            </a:xfrm>
            <a:custGeom>
              <a:avLst/>
              <a:gdLst/>
              <a:ahLst/>
              <a:cxnLst/>
              <a:rect l="l" t="t" r="r" b="b"/>
              <a:pathLst>
                <a:path w="2282190" h="910589">
                  <a:moveTo>
                    <a:pt x="43433" y="0"/>
                  </a:moveTo>
                  <a:lnTo>
                    <a:pt x="17830" y="9309"/>
                  </a:lnTo>
                  <a:lnTo>
                    <a:pt x="5016" y="60540"/>
                  </a:lnTo>
                  <a:lnTo>
                    <a:pt x="0" y="69596"/>
                  </a:lnTo>
                  <a:lnTo>
                    <a:pt x="11442" y="73685"/>
                  </a:lnTo>
                  <a:lnTo>
                    <a:pt x="12306" y="73990"/>
                  </a:lnTo>
                  <a:lnTo>
                    <a:pt x="50841" y="81881"/>
                  </a:lnTo>
                  <a:lnTo>
                    <a:pt x="55079" y="82664"/>
                  </a:lnTo>
                  <a:lnTo>
                    <a:pt x="92328" y="152514"/>
                  </a:lnTo>
                  <a:lnTo>
                    <a:pt x="37617" y="285229"/>
                  </a:lnTo>
                  <a:lnTo>
                    <a:pt x="92328" y="408622"/>
                  </a:lnTo>
                  <a:lnTo>
                    <a:pt x="23647" y="438912"/>
                  </a:lnTo>
                  <a:lnTo>
                    <a:pt x="17830" y="519226"/>
                  </a:lnTo>
                  <a:lnTo>
                    <a:pt x="2216950" y="910399"/>
                  </a:lnTo>
                  <a:lnTo>
                    <a:pt x="2241397" y="899922"/>
                  </a:lnTo>
                  <a:lnTo>
                    <a:pt x="2237095" y="868120"/>
                  </a:lnTo>
                  <a:lnTo>
                    <a:pt x="2237600" y="850728"/>
                  </a:lnTo>
                  <a:lnTo>
                    <a:pt x="2244658" y="841632"/>
                  </a:lnTo>
                  <a:lnTo>
                    <a:pt x="2260015" y="834720"/>
                  </a:lnTo>
                  <a:lnTo>
                    <a:pt x="2271505" y="822917"/>
                  </a:lnTo>
                  <a:lnTo>
                    <a:pt x="2277641" y="814495"/>
                  </a:lnTo>
                  <a:lnTo>
                    <a:pt x="2280498" y="805416"/>
                  </a:lnTo>
                  <a:lnTo>
                    <a:pt x="2282151" y="791641"/>
                  </a:lnTo>
                  <a:lnTo>
                    <a:pt x="2278646" y="735774"/>
                  </a:lnTo>
                  <a:lnTo>
                    <a:pt x="2157577" y="596074"/>
                  </a:lnTo>
                  <a:lnTo>
                    <a:pt x="2249538" y="501764"/>
                  </a:lnTo>
                  <a:lnTo>
                    <a:pt x="2230920" y="399313"/>
                  </a:lnTo>
                  <a:lnTo>
                    <a:pt x="2187841" y="390004"/>
                  </a:lnTo>
                  <a:lnTo>
                    <a:pt x="2177376" y="358571"/>
                  </a:lnTo>
                  <a:lnTo>
                    <a:pt x="43433" y="0"/>
                  </a:lnTo>
                  <a:close/>
                </a:path>
                <a:path w="2282190" h="910589">
                  <a:moveTo>
                    <a:pt x="2185504" y="438912"/>
                  </a:moveTo>
                  <a:lnTo>
                    <a:pt x="55079" y="82664"/>
                  </a:lnTo>
                </a:path>
                <a:path w="2282190" h="910589">
                  <a:moveTo>
                    <a:pt x="17830" y="9309"/>
                  </a:moveTo>
                  <a:lnTo>
                    <a:pt x="2157577" y="370205"/>
                  </a:lnTo>
                  <a:lnTo>
                    <a:pt x="2177376" y="358571"/>
                  </a:lnTo>
                  <a:lnTo>
                    <a:pt x="2186673" y="406311"/>
                  </a:lnTo>
                  <a:lnTo>
                    <a:pt x="2186259" y="413566"/>
                  </a:lnTo>
                  <a:lnTo>
                    <a:pt x="2187700" y="416348"/>
                  </a:lnTo>
                  <a:lnTo>
                    <a:pt x="2192415" y="414985"/>
                  </a:lnTo>
                  <a:lnTo>
                    <a:pt x="2201824" y="409803"/>
                  </a:lnTo>
                  <a:lnTo>
                    <a:pt x="2230920" y="399313"/>
                  </a:lnTo>
                  <a:lnTo>
                    <a:pt x="2249538" y="501764"/>
                  </a:lnTo>
                  <a:lnTo>
                    <a:pt x="2157577" y="594931"/>
                  </a:lnTo>
                  <a:lnTo>
                    <a:pt x="2278646" y="735774"/>
                  </a:lnTo>
                  <a:lnTo>
                    <a:pt x="2282151" y="786993"/>
                  </a:lnTo>
                  <a:lnTo>
                    <a:pt x="2274590" y="815885"/>
                  </a:lnTo>
                  <a:lnTo>
                    <a:pt x="2269764" y="830487"/>
                  </a:lnTo>
                  <a:lnTo>
                    <a:pt x="2265598" y="835274"/>
                  </a:lnTo>
                  <a:lnTo>
                    <a:pt x="2260015" y="834720"/>
                  </a:lnTo>
                  <a:lnTo>
                    <a:pt x="2246637" y="838360"/>
                  </a:lnTo>
                  <a:lnTo>
                    <a:pt x="2240238" y="846366"/>
                  </a:lnTo>
                  <a:lnTo>
                    <a:pt x="2239073" y="864848"/>
                  </a:lnTo>
                  <a:lnTo>
                    <a:pt x="2241397" y="899922"/>
                  </a:lnTo>
                  <a:lnTo>
                    <a:pt x="2216950" y="910399"/>
                  </a:lnTo>
                  <a:lnTo>
                    <a:pt x="2216950" y="853351"/>
                  </a:lnTo>
                  <a:lnTo>
                    <a:pt x="2222659" y="838962"/>
                  </a:lnTo>
                  <a:lnTo>
                    <a:pt x="2227716" y="829922"/>
                  </a:lnTo>
                  <a:lnTo>
                    <a:pt x="2234959" y="822411"/>
                  </a:lnTo>
                  <a:lnTo>
                    <a:pt x="2247226" y="812609"/>
                  </a:lnTo>
                  <a:lnTo>
                    <a:pt x="2259188" y="797174"/>
                  </a:lnTo>
                  <a:lnTo>
                    <a:pt x="2264387" y="785237"/>
                  </a:lnTo>
                  <a:lnTo>
                    <a:pt x="2263914" y="770686"/>
                  </a:lnTo>
                  <a:lnTo>
                    <a:pt x="2258860" y="747407"/>
                  </a:lnTo>
                  <a:lnTo>
                    <a:pt x="2130793" y="598398"/>
                  </a:lnTo>
                  <a:lnTo>
                    <a:pt x="2226259" y="501764"/>
                  </a:lnTo>
                  <a:lnTo>
                    <a:pt x="2220429" y="437743"/>
                  </a:lnTo>
                  <a:lnTo>
                    <a:pt x="2224841" y="431094"/>
                  </a:lnTo>
                  <a:lnTo>
                    <a:pt x="2225100" y="428270"/>
                  </a:lnTo>
                  <a:lnTo>
                    <a:pt x="2220115" y="428726"/>
                  </a:lnTo>
                  <a:lnTo>
                    <a:pt x="2208796" y="431914"/>
                  </a:lnTo>
                  <a:lnTo>
                    <a:pt x="2193658" y="440055"/>
                  </a:lnTo>
                  <a:lnTo>
                    <a:pt x="2183435" y="441144"/>
                  </a:lnTo>
                  <a:lnTo>
                    <a:pt x="2177359" y="440051"/>
                  </a:lnTo>
                  <a:lnTo>
                    <a:pt x="2173028" y="435468"/>
                  </a:lnTo>
                  <a:lnTo>
                    <a:pt x="2168042" y="426084"/>
                  </a:lnTo>
                  <a:lnTo>
                    <a:pt x="2156409" y="372541"/>
                  </a:lnTo>
                </a:path>
                <a:path w="2282190" h="910589">
                  <a:moveTo>
                    <a:pt x="2253030" y="803275"/>
                  </a:moveTo>
                  <a:lnTo>
                    <a:pt x="92341" y="412115"/>
                  </a:lnTo>
                </a:path>
                <a:path w="2282190" h="910589">
                  <a:moveTo>
                    <a:pt x="23647" y="440055"/>
                  </a:moveTo>
                  <a:lnTo>
                    <a:pt x="2220429" y="8417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139287" y="2804909"/>
            <a:ext cx="123825" cy="230504"/>
          </a:xfrm>
          <a:custGeom>
            <a:avLst/>
            <a:gdLst/>
            <a:ahLst/>
            <a:cxnLst/>
            <a:rect l="l" t="t" r="r" b="b"/>
            <a:pathLst>
              <a:path w="123825" h="230505">
                <a:moveTo>
                  <a:pt x="0" y="0"/>
                </a:moveTo>
                <a:lnTo>
                  <a:pt x="123444" y="230403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7190" y="1236625"/>
            <a:ext cx="1697939" cy="2312149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970686" y="4084447"/>
          <a:ext cx="2925445" cy="2210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01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10202"/>
                      </a:solidFill>
                      <a:prstDash val="solid"/>
                    </a:lnR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2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CQD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CQD6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 rowSpan="11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70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20-70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15-70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15-60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6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480/277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955" marR="109220">
                        <a:lnSpc>
                          <a:spcPct val="160000"/>
                        </a:lnSpc>
                        <a:spcBef>
                          <a:spcPts val="500"/>
                        </a:spcBef>
                      </a:pPr>
                      <a:r>
                        <a:rPr sz="5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50" spc="-4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480/277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r>
                        <a:rPr sz="7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5"/>
                        </a:lnSpc>
                        <a:spcBef>
                          <a:spcPts val="220"/>
                        </a:spcBef>
                      </a:pPr>
                      <a:r>
                        <a:rPr sz="8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22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30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6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ts val="815"/>
                        </a:lnSpc>
                        <a:spcBef>
                          <a:spcPts val="320"/>
                        </a:spcBef>
                      </a:pPr>
                      <a:r>
                        <a:rPr sz="70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1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interrupción: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  <a:solidFill>
                      <a:srgbClr val="D9D9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  <a:spcBef>
                          <a:spcPts val="270"/>
                        </a:spcBef>
                      </a:pPr>
                      <a:r>
                        <a:rPr sz="750" spc="5" dirty="0">
                          <a:solidFill>
                            <a:srgbClr val="0A07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10202"/>
                      </a:solidFill>
                      <a:prstDash val="solid"/>
                    </a:lnL>
                    <a:lnR w="12700">
                      <a:solidFill>
                        <a:srgbClr val="010202"/>
                      </a:solidFill>
                      <a:prstDash val="solid"/>
                    </a:lnR>
                    <a:lnT w="12700">
                      <a:solidFill>
                        <a:srgbClr val="010202"/>
                      </a:solidFill>
                      <a:prstDash val="solid"/>
                    </a:lnT>
                    <a:lnB w="1270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47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5762150" y="498749"/>
            <a:ext cx="11010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1150" b="1" spc="-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20" dirty="0">
                <a:solidFill>
                  <a:srgbClr val="171514"/>
                </a:solidFill>
                <a:latin typeface="Arial"/>
                <a:cs typeface="Arial"/>
              </a:rPr>
              <a:t>CQD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979" y="482239"/>
            <a:ext cx="3919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CQD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similares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BQD,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 para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riel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DIN.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CQD6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CSA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lugar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3451" y="3079746"/>
            <a:ext cx="4660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Carril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6016" y="3627751"/>
            <a:ext cx="14839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CQD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1741" y="1408963"/>
            <a:ext cx="2141232" cy="248620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83424" y="5166596"/>
          <a:ext cx="3047365" cy="2764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949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20303"/>
                      </a:solidFill>
                      <a:prstDash val="solid"/>
                    </a:lnR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ts val="955"/>
                        </a:lnSpc>
                        <a:spcBef>
                          <a:spcPts val="155"/>
                        </a:spcBef>
                      </a:pPr>
                      <a:r>
                        <a:rPr sz="8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NGG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955"/>
                        </a:lnSpc>
                        <a:spcBef>
                          <a:spcPts val="155"/>
                        </a:spcBef>
                      </a:pP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NGB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996">
                <a:tc rowSpan="1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 marR="118110">
                        <a:lnSpc>
                          <a:spcPct val="1611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9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480/277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3003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005" marR="25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5240">
                        <a:lnSpc>
                          <a:spcPts val="310"/>
                        </a:lnSpc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interrupción: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14,000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48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5762059" y="498500"/>
            <a:ext cx="139446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NGG</a:t>
            </a:r>
            <a:r>
              <a:rPr sz="1150" b="1" spc="-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1150" b="1" spc="-30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NGB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7839" y="481990"/>
            <a:ext cx="4121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NGG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NGB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 en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ED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comparables.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NGG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vienen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 para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riel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DIN,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 también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disponible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hardware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alternativo.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2104" y="2663396"/>
            <a:ext cx="4953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83056" y="2971053"/>
            <a:ext cx="6794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48453" y="3054745"/>
            <a:ext cx="4660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Carril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DIN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7890" y="3980411"/>
            <a:ext cx="4309745" cy="106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030">
              <a:spcBef>
                <a:spcPts val="100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NGG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NGB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usarse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principales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P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P2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P,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P2, P3,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P4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P5.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en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7889" y="7964553"/>
            <a:ext cx="21424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Consulte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Speedfax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las </a:t>
            </a:r>
            <a:r>
              <a:rPr sz="5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clasificaciones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IEC.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 rot="600000">
            <a:off x="9212376" y="2389943"/>
            <a:ext cx="92651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NGG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 rot="600000">
            <a:off x="8675270" y="2989057"/>
            <a:ext cx="138861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50"/>
              </a:lnSpc>
            </a:pPr>
            <a:r>
              <a:rPr sz="5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125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 rot="300000">
            <a:off x="8669636" y="2685694"/>
            <a:ext cx="4257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0160" y="1754785"/>
            <a:ext cx="1328420" cy="2214245"/>
            <a:chOff x="2915560" y="1754784"/>
            <a:chExt cx="1328420" cy="2214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650" y="1754784"/>
              <a:ext cx="1324724" cy="22139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60357" y="1958911"/>
              <a:ext cx="1050925" cy="1980564"/>
            </a:xfrm>
            <a:custGeom>
              <a:avLst/>
              <a:gdLst/>
              <a:ahLst/>
              <a:cxnLst/>
              <a:rect l="l" t="t" r="r" b="b"/>
              <a:pathLst>
                <a:path w="1050925" h="1980564">
                  <a:moveTo>
                    <a:pt x="0" y="0"/>
                  </a:moveTo>
                  <a:lnTo>
                    <a:pt x="997026" y="75463"/>
                  </a:lnTo>
                  <a:lnTo>
                    <a:pt x="1031786" y="92100"/>
                  </a:lnTo>
                  <a:lnTo>
                    <a:pt x="1036751" y="125120"/>
                  </a:lnTo>
                  <a:lnTo>
                    <a:pt x="1036751" y="581913"/>
                  </a:lnTo>
                  <a:lnTo>
                    <a:pt x="1012926" y="593839"/>
                  </a:lnTo>
                  <a:lnTo>
                    <a:pt x="1020864" y="1626603"/>
                  </a:lnTo>
                  <a:lnTo>
                    <a:pt x="1030782" y="1634553"/>
                  </a:lnTo>
                  <a:lnTo>
                    <a:pt x="1036751" y="1698104"/>
                  </a:lnTo>
                  <a:lnTo>
                    <a:pt x="1024839" y="1708022"/>
                  </a:lnTo>
                  <a:lnTo>
                    <a:pt x="1023006" y="1742534"/>
                  </a:lnTo>
                  <a:lnTo>
                    <a:pt x="1025083" y="1760659"/>
                  </a:lnTo>
                  <a:lnTo>
                    <a:pt x="1033490" y="1768357"/>
                  </a:lnTo>
                  <a:lnTo>
                    <a:pt x="1050645" y="1771586"/>
                  </a:lnTo>
                  <a:lnTo>
                    <a:pt x="1050645" y="1795411"/>
                  </a:lnTo>
                  <a:lnTo>
                    <a:pt x="1030782" y="1821243"/>
                  </a:lnTo>
                  <a:lnTo>
                    <a:pt x="1030782" y="1980133"/>
                  </a:lnTo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560" y="2467051"/>
              <a:ext cx="1095734" cy="13173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96410" y="3432581"/>
              <a:ext cx="135255" cy="208915"/>
            </a:xfrm>
            <a:custGeom>
              <a:avLst/>
              <a:gdLst/>
              <a:ahLst/>
              <a:cxnLst/>
              <a:rect l="l" t="t" r="r" b="b"/>
              <a:pathLst>
                <a:path w="135254" h="208914">
                  <a:moveTo>
                    <a:pt x="7962" y="117182"/>
                  </a:moveTo>
                  <a:lnTo>
                    <a:pt x="117182" y="0"/>
                  </a:lnTo>
                </a:path>
                <a:path w="135254" h="208914">
                  <a:moveTo>
                    <a:pt x="0" y="208546"/>
                  </a:moveTo>
                  <a:lnTo>
                    <a:pt x="135039" y="35775"/>
                  </a:lnTo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88460" y="3686797"/>
              <a:ext cx="4445" cy="80010"/>
            </a:xfrm>
            <a:custGeom>
              <a:avLst/>
              <a:gdLst/>
              <a:ahLst/>
              <a:cxnLst/>
              <a:rect l="l" t="t" r="r" b="b"/>
              <a:pathLst>
                <a:path w="4445" h="80010">
                  <a:moveTo>
                    <a:pt x="1981" y="-2286"/>
                  </a:moveTo>
                  <a:lnTo>
                    <a:pt x="1981" y="81737"/>
                  </a:lnTo>
                </a:path>
              </a:pathLst>
            </a:custGeom>
            <a:ln w="8534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86466" y="2087994"/>
              <a:ext cx="149225" cy="219075"/>
            </a:xfrm>
            <a:custGeom>
              <a:avLst/>
              <a:gdLst/>
              <a:ahLst/>
              <a:cxnLst/>
              <a:rect l="l" t="t" r="r" b="b"/>
              <a:pathLst>
                <a:path w="149225" h="219075">
                  <a:moveTo>
                    <a:pt x="5956" y="218490"/>
                  </a:moveTo>
                  <a:lnTo>
                    <a:pt x="148945" y="75476"/>
                  </a:lnTo>
                </a:path>
                <a:path w="149225" h="219075">
                  <a:moveTo>
                    <a:pt x="7962" y="156921"/>
                  </a:moveTo>
                  <a:lnTo>
                    <a:pt x="133083" y="27813"/>
                  </a:lnTo>
                </a:path>
                <a:path w="149225" h="219075">
                  <a:moveTo>
                    <a:pt x="0" y="79463"/>
                  </a:moveTo>
                  <a:lnTo>
                    <a:pt x="89369" y="0"/>
                  </a:lnTo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970838" y="5049520"/>
          <a:ext cx="3983355" cy="2760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7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4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0787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20303"/>
                      </a:solidFill>
                      <a:prstDash val="solid"/>
                    </a:lnR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93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NEBRASKA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930"/>
                        </a:lnSpc>
                        <a:spcBef>
                          <a:spcPts val="155"/>
                        </a:spcBef>
                      </a:pP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930"/>
                        </a:lnSpc>
                        <a:spcBef>
                          <a:spcPts val="155"/>
                        </a:spcBef>
                      </a:pPr>
                      <a:r>
                        <a:rPr sz="8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HEB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990">
                <a:tc rowSpan="1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94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9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6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UL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r>
                        <a:rPr sz="3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3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9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0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3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600/347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3003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005" marR="25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125/250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5240">
                        <a:lnSpc>
                          <a:spcPts val="310"/>
                        </a:lnSpc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interrupción: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7979841" y="5058511"/>
            <a:ext cx="3951604" cy="2752090"/>
          </a:xfrm>
          <a:custGeom>
            <a:avLst/>
            <a:gdLst/>
            <a:ahLst/>
            <a:cxnLst/>
            <a:rect l="l" t="t" r="r" b="b"/>
            <a:pathLst>
              <a:path w="3951604" h="2752090">
                <a:moveTo>
                  <a:pt x="3950982" y="1518793"/>
                </a:moveTo>
                <a:lnTo>
                  <a:pt x="2294991" y="1518793"/>
                </a:lnTo>
                <a:lnTo>
                  <a:pt x="2294991" y="152996"/>
                </a:lnTo>
                <a:lnTo>
                  <a:pt x="3949662" y="152996"/>
                </a:lnTo>
                <a:lnTo>
                  <a:pt x="3949662" y="0"/>
                </a:lnTo>
                <a:lnTo>
                  <a:pt x="2293670" y="0"/>
                </a:lnTo>
                <a:lnTo>
                  <a:pt x="2293670" y="150787"/>
                </a:lnTo>
                <a:lnTo>
                  <a:pt x="0" y="150787"/>
                </a:lnTo>
                <a:lnTo>
                  <a:pt x="0" y="2751785"/>
                </a:lnTo>
                <a:lnTo>
                  <a:pt x="2294991" y="2751785"/>
                </a:lnTo>
                <a:lnTo>
                  <a:pt x="2294991" y="1680794"/>
                </a:lnTo>
                <a:lnTo>
                  <a:pt x="3950982" y="1680794"/>
                </a:lnTo>
                <a:lnTo>
                  <a:pt x="3950982" y="151879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62310" y="498749"/>
            <a:ext cx="146939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95" dirty="0">
                <a:solidFill>
                  <a:srgbClr val="171514"/>
                </a:solidFill>
                <a:latin typeface="Arial"/>
                <a:cs typeface="Arial"/>
              </a:rPr>
              <a:t>EG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95" dirty="0">
                <a:solidFill>
                  <a:srgbClr val="171514"/>
                </a:solidFill>
                <a:latin typeface="Arial"/>
                <a:cs typeface="Arial"/>
              </a:rPr>
              <a:t>EB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49</a:t>
            </a:fld>
            <a:endParaRPr spc="15" dirty="0"/>
          </a:p>
        </p:txBody>
      </p:sp>
      <p:sp>
        <p:nvSpPr>
          <p:cNvPr id="12" name="object 12"/>
          <p:cNvSpPr txBox="1"/>
          <p:nvPr/>
        </p:nvSpPr>
        <p:spPr>
          <a:xfrm>
            <a:off x="7958141" y="486049"/>
            <a:ext cx="42868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tipo </a:t>
            </a:r>
            <a:r>
              <a:rPr sz="950" b="1" spc="-80" dirty="0">
                <a:solidFill>
                  <a:srgbClr val="171514"/>
                </a:solidFill>
                <a:latin typeface="Arial"/>
                <a:cs typeface="Arial"/>
              </a:rPr>
              <a:t>EG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 </a:t>
            </a:r>
            <a:r>
              <a:rPr sz="950" b="1" spc="-75" dirty="0">
                <a:solidFill>
                  <a:srgbClr val="171514"/>
                </a:solidFill>
                <a:latin typeface="Arial"/>
                <a:cs typeface="Arial"/>
              </a:rPr>
              <a:t>EB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pequeños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ED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comparables.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llevan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dependiendo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clasificación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(N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alto).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EG </a:t>
            </a:r>
            <a:r>
              <a:rPr sz="9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montarse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riel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sujetarse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tornillos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1749" y="2991425"/>
            <a:ext cx="59055" cy="872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300">
              <a:latin typeface="Microsoft Sans Serif"/>
              <a:cs typeface="Microsoft Sans Serif"/>
            </a:endParaRPr>
          </a:p>
          <a:p>
            <a:pPr marL="13335">
              <a:spcBef>
                <a:spcPts val="120"/>
              </a:spcBef>
            </a:pP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norte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98087" y="3033143"/>
            <a:ext cx="6794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yo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67718" y="3305231"/>
            <a:ext cx="55244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94118" y="3315169"/>
            <a:ext cx="55244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70685" y="3340980"/>
            <a:ext cx="457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F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70685" y="3376729"/>
            <a:ext cx="457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F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8140" y="3996870"/>
            <a:ext cx="42964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spcBef>
                <a:spcPts val="100"/>
              </a:spcBef>
            </a:pPr>
            <a:r>
              <a:rPr sz="9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NEG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EB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derivados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tableros 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P3,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P4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P5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69638" y="7819745"/>
            <a:ext cx="2019935" cy="252633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2550" indent="-69850">
              <a:spcBef>
                <a:spcPts val="350"/>
              </a:spcBef>
              <a:buAutoNum type="arabicPeriod"/>
              <a:tabLst>
                <a:tab pos="82550" algn="l"/>
              </a:tabLst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IEC.</a:t>
            </a:r>
            <a:endParaRPr sz="50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300"/>
              </a:spcBef>
              <a:buAutoNum type="arabicPeriod"/>
              <a:tabLst>
                <a:tab pos="96520" algn="l"/>
              </a:tabLst>
            </a:pP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NEB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HEB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140" y="8294369"/>
            <a:ext cx="42989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8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EG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HEM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HES.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HEM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HES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polos.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 rot="300000">
            <a:off x="8709559" y="2790513"/>
            <a:ext cx="285761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</a:t>
            </a:r>
            <a:r>
              <a:rPr sz="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Tipo</a:t>
            </a:r>
            <a:r>
              <a:rPr sz="3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NEG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 rot="300000">
            <a:off x="8772899" y="2861775"/>
            <a:ext cx="124026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100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amperios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 rot="300000">
            <a:off x="8071044" y="2800803"/>
            <a:ext cx="178733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Marco-</a:t>
            </a:r>
            <a:r>
              <a:rPr sz="3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EG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300000">
            <a:off x="8411753" y="3425678"/>
            <a:ext cx="75692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100</a:t>
            </a:r>
            <a:endParaRPr sz="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0748" y="1991043"/>
            <a:ext cx="587590" cy="9936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27682" y="1419251"/>
            <a:ext cx="943825" cy="171780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62219" y="498500"/>
            <a:ext cx="194818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-635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35" dirty="0">
                <a:solidFill>
                  <a:srgbClr val="171514"/>
                </a:solidFill>
                <a:latin typeface="Arial"/>
                <a:cs typeface="Arial"/>
              </a:rPr>
              <a:t>ED,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FD,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80" dirty="0">
                <a:solidFill>
                  <a:srgbClr val="171514"/>
                </a:solidFill>
                <a:latin typeface="Arial"/>
                <a:cs typeface="Arial"/>
              </a:rPr>
              <a:t>JD,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LD,  </a:t>
            </a: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LMD,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50" dirty="0">
                <a:solidFill>
                  <a:srgbClr val="171514"/>
                </a:solidFill>
                <a:latin typeface="Arial"/>
                <a:cs typeface="Arial"/>
              </a:rPr>
              <a:t>MD,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40" dirty="0">
                <a:solidFill>
                  <a:srgbClr val="171514"/>
                </a:solidFill>
                <a:latin typeface="Arial"/>
                <a:cs typeface="Arial"/>
              </a:rPr>
              <a:t>ND,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PD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RD</a:t>
            </a:r>
            <a:endParaRPr sz="11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50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7958050" y="487071"/>
            <a:ext cx="4166235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11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termomagnéticos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tipo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30" dirty="0">
                <a:solidFill>
                  <a:srgbClr val="171514"/>
                </a:solidFill>
                <a:latin typeface="Arial"/>
                <a:cs typeface="Arial"/>
              </a:rPr>
              <a:t>ED,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FD, </a:t>
            </a:r>
            <a:r>
              <a:rPr sz="1000" b="1" spc="-70" dirty="0">
                <a:solidFill>
                  <a:srgbClr val="171514"/>
                </a:solidFill>
                <a:latin typeface="Arial"/>
                <a:cs typeface="Arial"/>
              </a:rPr>
              <a:t>JD,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LD,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LMD,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171514"/>
                </a:solidFill>
                <a:latin typeface="Arial"/>
                <a:cs typeface="Arial"/>
              </a:rPr>
              <a:t>MD,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171514"/>
                </a:solidFill>
                <a:latin typeface="Arial"/>
                <a:cs typeface="Arial"/>
              </a:rPr>
              <a:t>ND, </a:t>
            </a:r>
            <a:r>
              <a:rPr sz="1000" b="1" spc="-2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PD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RD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1000">
              <a:latin typeface="Microsoft Sans Serif"/>
              <a:cs typeface="Microsoft Sans Serif"/>
            </a:endParaRPr>
          </a:p>
          <a:p>
            <a:pPr marL="12700" marR="5080" indent="87630">
              <a:lnSpc>
                <a:spcPts val="1440"/>
              </a:lnSpc>
              <a:spcBef>
                <a:spcPts val="40"/>
              </a:spcBef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ED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RD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00" spc="-17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2000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050" y="3344356"/>
            <a:ext cx="4340225" cy="5945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ED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variaciones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designadas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HH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LMD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H,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HH.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excepto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RD,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indicar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fusibles.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coinciden 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colores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ED,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FD,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JD,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LMD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etiqueta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azul,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HH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etiqueta negra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 </a:t>
            </a:r>
            <a:r>
              <a:rPr sz="9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C </a:t>
            </a:r>
            <a:r>
              <a:rPr sz="9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46355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FD, </a:t>
            </a:r>
            <a:r>
              <a:rPr sz="8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JD,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LD,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LMD,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MD,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ND,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PD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RD,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HH,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"interruptores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orejetas",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marco,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paquetes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separados.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pedir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separadas.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38455">
              <a:lnSpc>
                <a:spcPct val="133300"/>
              </a:lnSpc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X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prefijo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C,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"interruptor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orejetas",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ensamblado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pedirse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65430">
              <a:lnSpc>
                <a:spcPct val="150000"/>
              </a:lnSpc>
            </a:pP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designación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X,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JXD2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JXD6,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listados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alimentación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inversa.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Esto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significa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8419">
              <a:lnSpc>
                <a:spcPct val="141200"/>
              </a:lnSpc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magnético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(protector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ETI)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donde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sobrecarga del </a:t>
            </a:r>
            <a:r>
              <a:rPr sz="8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separado.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(desconexión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circuito).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80645" y="1540853"/>
          <a:ext cx="6216650" cy="6647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4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7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18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97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ED2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ED4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ED6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7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HED4</a:t>
                      </a:r>
                      <a:r>
                        <a:rPr sz="5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HHED6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0"/>
                        </a:lnSpc>
                        <a:spcBef>
                          <a:spcPts val="204"/>
                        </a:spcBef>
                      </a:pPr>
                      <a:r>
                        <a:rPr sz="8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CED6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</a:t>
                      </a: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10">
                <a:tc rowSpan="9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15-125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7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30"/>
                        </a:lnSpc>
                        <a:spcBef>
                          <a:spcPts val="30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600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120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277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347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0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05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 marR="133985" indent="19685">
                        <a:lnSpc>
                          <a:spcPts val="1060"/>
                        </a:lnSpc>
                        <a:spcBef>
                          <a:spcPts val="2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FD6A,  FXD6A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123189" indent="19685">
                        <a:lnSpc>
                          <a:spcPts val="1060"/>
                        </a:lnSpc>
                        <a:spcBef>
                          <a:spcPts val="2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HFD6,  HFXD6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31445" indent="19685">
                        <a:lnSpc>
                          <a:spcPts val="1060"/>
                        </a:lnSpc>
                        <a:spcBef>
                          <a:spcPts val="2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HHFD6,  HHFXD6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CFD6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9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rowSpan="9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03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6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70-250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70-250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70-250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70-250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60000"/>
                        </a:lnSpc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7016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371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85"/>
                        </a:lnSpc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41275" algn="ctr">
                        <a:lnSpc>
                          <a:spcPct val="100000"/>
                        </a:lnSpc>
                      </a:pP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JXD2-A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ts val="880"/>
                        </a:lnSpc>
                      </a:pPr>
                      <a:r>
                        <a:rPr sz="7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JD6-A,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JXD6-A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ts val="880"/>
                        </a:lnSpc>
                      </a:pP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HJD6-A,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HJXD6-A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880"/>
                        </a:lnSpc>
                      </a:pP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HHJD6-A,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HHJXD6-A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800" spc="-6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CJD6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250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010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30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60100"/>
                        </a:lnSpc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5"/>
                        </a:lnSpc>
                        <a:spcBef>
                          <a:spcPts val="250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44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7016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7744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85"/>
                        </a:lnSpc>
                      </a:pPr>
                      <a:r>
                        <a:rPr sz="7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36830" algn="ctr">
                        <a:lnSpc>
                          <a:spcPct val="100000"/>
                        </a:lnSpc>
                      </a:pP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LD6,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HLD6,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HLXD6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HHLD6,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HHLXD6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LMD6,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LMXD6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7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HLMD6,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7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HLMXD6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7003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450-600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305"/>
                        </a:spcBef>
                      </a:pPr>
                      <a:r>
                        <a:rPr sz="7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600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880"/>
                        </a:lnSpc>
                        <a:spcBef>
                          <a:spcPts val="254"/>
                        </a:spcBef>
                      </a:pPr>
                      <a:r>
                        <a:rPr sz="7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7016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382831" y="481990"/>
            <a:ext cx="4599940" cy="92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801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parcial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ED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RD.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adicionales,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incluidas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IEC,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ED,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FD,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JD,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LMD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2271" y="8252430"/>
            <a:ext cx="2080260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1.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La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ED4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277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se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aplica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a </a:t>
            </a: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los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interruptores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automáticos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polo.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2272" y="8371353"/>
            <a:ext cx="5862955" cy="361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2.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ED6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(15-30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A)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30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kA,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(35-100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A)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18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kA.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Solo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CSA.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505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3.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Capacidades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HED4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35-100 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A: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25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kA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a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277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VCA,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15-30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A: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65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kA a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277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VCA,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polo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HED4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15-30A: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65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kA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a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VCA,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35-100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A: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25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kA a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240 </a:t>
            </a:r>
            <a:r>
              <a:rPr sz="6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VACACIONES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52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44195" y="899072"/>
          <a:ext cx="5048885" cy="6030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846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65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44145" algn="r">
                        <a:lnSpc>
                          <a:spcPct val="100000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MD6,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HMD6,</a:t>
                      </a:r>
                      <a:r>
                        <a:rPr sz="7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HMXD6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CMD6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0489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545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03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47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60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619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ND6,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HND6,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HNXD6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CND6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3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80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27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6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6850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546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10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462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60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866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PD6,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381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HPD6,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HPXD6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CPD6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7022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7010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1200-1600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1200-1600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1200-1600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546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7003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846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ts val="860"/>
                        </a:lnSpc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87960" algn="r">
                        <a:lnSpc>
                          <a:spcPct val="100000"/>
                        </a:lnSpc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RD6,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43815" algn="ctr">
                        <a:lnSpc>
                          <a:spcPct val="100000"/>
                        </a:lnSpc>
                      </a:pP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HRD6,</a:t>
                      </a:r>
                      <a:r>
                        <a:rPr sz="7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HRXD6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7003">
                <a:tc gridSpan="3">
                  <a:txBody>
                    <a:bodyPr/>
                    <a:lstStyle/>
                    <a:p>
                      <a:pPr marL="20955">
                        <a:lnSpc>
                          <a:spcPts val="66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7016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1600-2000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1600-2000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10"/>
                        </a:lnSpc>
                        <a:spcBef>
                          <a:spcPts val="325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189230">
                        <a:lnSpc>
                          <a:spcPct val="1545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7010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40640" marR="120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ts val="660"/>
                        </a:lnSpc>
                        <a:spcBef>
                          <a:spcPts val="47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  <a:p>
                      <a:pPr marL="20955">
                        <a:lnSpc>
                          <a:spcPts val="66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119212" y="537412"/>
            <a:ext cx="29229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MD,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ND,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PD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RD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333" y="2977908"/>
            <a:ext cx="1799589" cy="2584450"/>
            <a:chOff x="2916732" y="2977908"/>
            <a:chExt cx="1799589" cy="2584450"/>
          </a:xfrm>
        </p:grpSpPr>
        <p:sp>
          <p:nvSpPr>
            <p:cNvPr id="3" name="object 3"/>
            <p:cNvSpPr/>
            <p:nvPr/>
          </p:nvSpPr>
          <p:spPr>
            <a:xfrm>
              <a:off x="2919018" y="3100197"/>
              <a:ext cx="1466850" cy="2459355"/>
            </a:xfrm>
            <a:custGeom>
              <a:avLst/>
              <a:gdLst/>
              <a:ahLst/>
              <a:cxnLst/>
              <a:rect l="l" t="t" r="r" b="b"/>
              <a:pathLst>
                <a:path w="1466850" h="2459354">
                  <a:moveTo>
                    <a:pt x="3810" y="0"/>
                  </a:moveTo>
                  <a:lnTo>
                    <a:pt x="9525" y="784872"/>
                  </a:lnTo>
                  <a:lnTo>
                    <a:pt x="0" y="796302"/>
                  </a:lnTo>
                  <a:lnTo>
                    <a:pt x="7607" y="1592580"/>
                  </a:lnTo>
                  <a:lnTo>
                    <a:pt x="17132" y="1600212"/>
                  </a:lnTo>
                  <a:lnTo>
                    <a:pt x="22860" y="2217420"/>
                  </a:lnTo>
                  <a:lnTo>
                    <a:pt x="1423035" y="2459355"/>
                  </a:lnTo>
                  <a:lnTo>
                    <a:pt x="1436370" y="1807845"/>
                  </a:lnTo>
                  <a:lnTo>
                    <a:pt x="1428750" y="1809762"/>
                  </a:lnTo>
                  <a:lnTo>
                    <a:pt x="1438275" y="996315"/>
                  </a:lnTo>
                  <a:lnTo>
                    <a:pt x="1453515" y="967740"/>
                  </a:lnTo>
                  <a:lnTo>
                    <a:pt x="1466850" y="140982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9018" y="3100197"/>
              <a:ext cx="1466850" cy="2459355"/>
            </a:xfrm>
            <a:custGeom>
              <a:avLst/>
              <a:gdLst/>
              <a:ahLst/>
              <a:cxnLst/>
              <a:rect l="l" t="t" r="r" b="b"/>
              <a:pathLst>
                <a:path w="1466850" h="2459354">
                  <a:moveTo>
                    <a:pt x="3810" y="0"/>
                  </a:moveTo>
                  <a:lnTo>
                    <a:pt x="1466850" y="140982"/>
                  </a:lnTo>
                  <a:lnTo>
                    <a:pt x="1453515" y="967740"/>
                  </a:lnTo>
                  <a:lnTo>
                    <a:pt x="1438275" y="996315"/>
                  </a:lnTo>
                  <a:lnTo>
                    <a:pt x="1428750" y="1809762"/>
                  </a:lnTo>
                  <a:lnTo>
                    <a:pt x="1436370" y="1807845"/>
                  </a:lnTo>
                  <a:lnTo>
                    <a:pt x="1423035" y="2459355"/>
                  </a:lnTo>
                  <a:lnTo>
                    <a:pt x="22860" y="2217420"/>
                  </a:lnTo>
                  <a:lnTo>
                    <a:pt x="17132" y="1600212"/>
                  </a:lnTo>
                  <a:lnTo>
                    <a:pt x="7607" y="1592580"/>
                  </a:lnTo>
                  <a:lnTo>
                    <a:pt x="0" y="796302"/>
                  </a:lnTo>
                  <a:lnTo>
                    <a:pt x="9525" y="784872"/>
                  </a:lnTo>
                  <a:lnTo>
                    <a:pt x="381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42053" y="3142119"/>
              <a:ext cx="283845" cy="2417445"/>
            </a:xfrm>
            <a:custGeom>
              <a:avLst/>
              <a:gdLst/>
              <a:ahLst/>
              <a:cxnLst/>
              <a:rect l="l" t="t" r="r" b="b"/>
              <a:pathLst>
                <a:path w="283845" h="2417445">
                  <a:moveTo>
                    <a:pt x="283844" y="0"/>
                  </a:moveTo>
                  <a:lnTo>
                    <a:pt x="43814" y="99059"/>
                  </a:lnTo>
                  <a:lnTo>
                    <a:pt x="30479" y="925817"/>
                  </a:lnTo>
                  <a:lnTo>
                    <a:pt x="15239" y="954392"/>
                  </a:lnTo>
                  <a:lnTo>
                    <a:pt x="5714" y="1767839"/>
                  </a:lnTo>
                  <a:lnTo>
                    <a:pt x="13334" y="1765922"/>
                  </a:lnTo>
                  <a:lnTo>
                    <a:pt x="0" y="2417432"/>
                  </a:lnTo>
                  <a:lnTo>
                    <a:pt x="228599" y="2236457"/>
                  </a:lnTo>
                  <a:lnTo>
                    <a:pt x="28384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42053" y="3142119"/>
              <a:ext cx="283845" cy="2417445"/>
            </a:xfrm>
            <a:custGeom>
              <a:avLst/>
              <a:gdLst/>
              <a:ahLst/>
              <a:cxnLst/>
              <a:rect l="l" t="t" r="r" b="b"/>
              <a:pathLst>
                <a:path w="283845" h="2417445">
                  <a:moveTo>
                    <a:pt x="43814" y="99059"/>
                  </a:moveTo>
                  <a:lnTo>
                    <a:pt x="283844" y="0"/>
                  </a:lnTo>
                  <a:lnTo>
                    <a:pt x="228599" y="2236457"/>
                  </a:lnTo>
                  <a:lnTo>
                    <a:pt x="0" y="2417432"/>
                  </a:lnTo>
                  <a:lnTo>
                    <a:pt x="13334" y="1765922"/>
                  </a:lnTo>
                  <a:lnTo>
                    <a:pt x="5714" y="1767839"/>
                  </a:lnTo>
                  <a:lnTo>
                    <a:pt x="15239" y="954392"/>
                  </a:lnTo>
                  <a:lnTo>
                    <a:pt x="30479" y="925817"/>
                  </a:lnTo>
                  <a:lnTo>
                    <a:pt x="43814" y="9905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0653" y="3102102"/>
              <a:ext cx="142875" cy="2276475"/>
            </a:xfrm>
            <a:custGeom>
              <a:avLst/>
              <a:gdLst/>
              <a:ahLst/>
              <a:cxnLst/>
              <a:rect l="l" t="t" r="r" b="b"/>
              <a:pathLst>
                <a:path w="142875" h="2276475">
                  <a:moveTo>
                    <a:pt x="142875" y="0"/>
                  </a:moveTo>
                  <a:lnTo>
                    <a:pt x="55245" y="40017"/>
                  </a:lnTo>
                  <a:lnTo>
                    <a:pt x="0" y="2276474"/>
                  </a:lnTo>
                  <a:lnTo>
                    <a:pt x="89535" y="2205989"/>
                  </a:lnTo>
                  <a:lnTo>
                    <a:pt x="104775" y="1619249"/>
                  </a:lnTo>
                  <a:lnTo>
                    <a:pt x="81915" y="1619249"/>
                  </a:lnTo>
                  <a:lnTo>
                    <a:pt x="81915" y="1537334"/>
                  </a:lnTo>
                  <a:lnTo>
                    <a:pt x="99060" y="1512582"/>
                  </a:lnTo>
                  <a:lnTo>
                    <a:pt x="106680" y="1333499"/>
                  </a:lnTo>
                  <a:lnTo>
                    <a:pt x="116205" y="1327784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0653" y="3102102"/>
              <a:ext cx="142875" cy="2276475"/>
            </a:xfrm>
            <a:custGeom>
              <a:avLst/>
              <a:gdLst/>
              <a:ahLst/>
              <a:cxnLst/>
              <a:rect l="l" t="t" r="r" b="b"/>
              <a:pathLst>
                <a:path w="142875" h="2276475">
                  <a:moveTo>
                    <a:pt x="55245" y="40017"/>
                  </a:moveTo>
                  <a:lnTo>
                    <a:pt x="142875" y="0"/>
                  </a:lnTo>
                  <a:lnTo>
                    <a:pt x="116205" y="1327784"/>
                  </a:lnTo>
                  <a:lnTo>
                    <a:pt x="106680" y="1333499"/>
                  </a:lnTo>
                  <a:lnTo>
                    <a:pt x="99060" y="1512582"/>
                  </a:lnTo>
                  <a:lnTo>
                    <a:pt x="81915" y="1537334"/>
                  </a:lnTo>
                  <a:lnTo>
                    <a:pt x="81915" y="1619249"/>
                  </a:lnTo>
                  <a:lnTo>
                    <a:pt x="104775" y="1619249"/>
                  </a:lnTo>
                  <a:lnTo>
                    <a:pt x="89535" y="2205989"/>
                  </a:lnTo>
                  <a:lnTo>
                    <a:pt x="0" y="2276474"/>
                  </a:lnTo>
                  <a:lnTo>
                    <a:pt x="55245" y="4001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732" y="2977908"/>
              <a:ext cx="1799082" cy="251917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958620" y="563600"/>
            <a:ext cx="335470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53</a:t>
            </a:fld>
            <a:endParaRPr spc="15" dirty="0"/>
          </a:p>
        </p:txBody>
      </p:sp>
      <p:sp>
        <p:nvSpPr>
          <p:cNvPr id="11" name="object 11"/>
          <p:cNvSpPr txBox="1"/>
          <p:nvPr/>
        </p:nvSpPr>
        <p:spPr>
          <a:xfrm>
            <a:off x="5762790" y="1874239"/>
            <a:ext cx="1572260" cy="38354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95" dirty="0">
                <a:solidFill>
                  <a:srgbClr val="171514"/>
                </a:solidFill>
                <a:latin typeface="Arial"/>
                <a:cs typeface="Arial"/>
              </a:rPr>
              <a:t>SJD,</a:t>
            </a:r>
            <a:r>
              <a:rPr sz="11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35" dirty="0">
                <a:solidFill>
                  <a:srgbClr val="171514"/>
                </a:solidFill>
                <a:latin typeface="Arial"/>
                <a:cs typeface="Arial"/>
              </a:rPr>
              <a:t>SLD,  </a:t>
            </a:r>
            <a:r>
              <a:rPr sz="1150" b="1" spc="5" dirty="0">
                <a:solidFill>
                  <a:srgbClr val="171514"/>
                </a:solidFill>
                <a:latin typeface="Arial"/>
                <a:cs typeface="Arial"/>
              </a:rPr>
              <a:t>SMD,</a:t>
            </a:r>
            <a:r>
              <a:rPr sz="11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171514"/>
                </a:solidFill>
                <a:latin typeface="Arial"/>
                <a:cs typeface="Arial"/>
              </a:rPr>
              <a:t>SND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1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SPD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58620" y="1857728"/>
            <a:ext cx="39852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8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SJD,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SLD,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SMD,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SND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SPD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 similares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JD,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LD,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MD,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PD,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sólido.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disparo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8620" y="5807810"/>
            <a:ext cx="4166870" cy="1495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disyuntores estándar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SJD6,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SLD6,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SMD6,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SND6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SPD6,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tienen una etiqueta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azul,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SHJD6, 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SHLD6,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SHMD6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SHPD6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negra,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SCJD6,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SCLD6,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SCMD6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SCND6,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etiqueta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roja.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/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SMD6-H,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SHMD6,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SCMD6-H,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SND6-H, SHND6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SCND6-H</a:t>
            </a:r>
            <a:endParaRPr sz="1150">
              <a:latin typeface="Microsoft Sans Serif"/>
              <a:cs typeface="Microsoft Sans Serif"/>
            </a:endParaRPr>
          </a:p>
          <a:p>
            <a:pPr marL="100330">
              <a:spcBef>
                <a:spcPts val="56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00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%.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 rot="300000">
            <a:off x="8699486" y="3504885"/>
            <a:ext cx="140518" cy="3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"/>
              </a:lnSpc>
            </a:pPr>
            <a:r>
              <a:rPr sz="300" b="1" spc="5" dirty="0">
                <a:solidFill>
                  <a:srgbClr val="FFFFFF"/>
                </a:solidFill>
                <a:latin typeface="Arial"/>
                <a:cs typeface="Arial"/>
              </a:rPr>
              <a:t>Peligro</a:t>
            </a:r>
            <a:endParaRPr sz="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824523" y="1236625"/>
          <a:ext cx="5484495" cy="3344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7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7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00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2068">
                <a:tc gridSpan="3"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550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SJD6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SHJD6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5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SCJD6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8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SLD6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SHLD6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7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SCLD6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6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200-400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300-600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319405">
                        <a:lnSpc>
                          <a:spcPct val="1546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SMD6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SHMD6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SCMD6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SND6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SHND6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SCND6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6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600-800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800-1200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50"/>
                        </a:lnSpc>
                        <a:spcBef>
                          <a:spcPts val="18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70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319405">
                        <a:lnSpc>
                          <a:spcPct val="1546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3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22">
                <a:tc gridSpan="3">
                  <a:txBody>
                    <a:bodyPr/>
                    <a:lstStyle/>
                    <a:p>
                      <a:pPr marL="2095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SPD6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SHPD6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7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0">
                <a:tc gridSpan="3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03">
                <a:tc rowSpan="5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C.A.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Amperios,</a:t>
                      </a:r>
                      <a:r>
                        <a:rPr sz="7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ts val="835"/>
                        </a:lnSpc>
                        <a:spcBef>
                          <a:spcPts val="300"/>
                        </a:spcBef>
                      </a:pP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1200-1600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1200-1600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44"/>
                        </a:lnSpc>
                        <a:spcBef>
                          <a:spcPts val="190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70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0955" marR="319405">
                        <a:lnSpc>
                          <a:spcPct val="154500"/>
                        </a:lnSpc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 - </a:t>
                      </a:r>
                      <a:r>
                        <a:rPr sz="550" spc="-1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Amperios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7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70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BDC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10410102" y="6472505"/>
            <a:ext cx="363855" cy="65405"/>
          </a:xfrm>
          <a:custGeom>
            <a:avLst/>
            <a:gdLst/>
            <a:ahLst/>
            <a:cxnLst/>
            <a:rect l="l" t="t" r="r" b="b"/>
            <a:pathLst>
              <a:path w="363854" h="65404">
                <a:moveTo>
                  <a:pt x="0" y="64935"/>
                </a:moveTo>
                <a:lnTo>
                  <a:pt x="363385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71574" y="6471590"/>
            <a:ext cx="357505" cy="65405"/>
          </a:xfrm>
          <a:custGeom>
            <a:avLst/>
            <a:gdLst/>
            <a:ahLst/>
            <a:cxnLst/>
            <a:rect l="l" t="t" r="r" b="b"/>
            <a:pathLst>
              <a:path w="357504" h="65404">
                <a:moveTo>
                  <a:pt x="0" y="64922"/>
                </a:moveTo>
                <a:lnTo>
                  <a:pt x="35725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66274" y="6520269"/>
            <a:ext cx="0" cy="1210945"/>
          </a:xfrm>
          <a:custGeom>
            <a:avLst/>
            <a:gdLst/>
            <a:ahLst/>
            <a:cxnLst/>
            <a:rect l="l" t="t" r="r" b="b"/>
            <a:pathLst>
              <a:path h="1210945">
                <a:moveTo>
                  <a:pt x="0" y="0"/>
                </a:moveTo>
                <a:lnTo>
                  <a:pt x="0" y="121064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9282" y="6519342"/>
            <a:ext cx="0" cy="1210945"/>
          </a:xfrm>
          <a:custGeom>
            <a:avLst/>
            <a:gdLst/>
            <a:ahLst/>
            <a:cxnLst/>
            <a:rect l="l" t="t" r="r" b="b"/>
            <a:pathLst>
              <a:path h="1210945">
                <a:moveTo>
                  <a:pt x="0" y="0"/>
                </a:moveTo>
                <a:lnTo>
                  <a:pt x="0" y="1210652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64585" y="7129602"/>
            <a:ext cx="1757680" cy="0"/>
          </a:xfrm>
          <a:custGeom>
            <a:avLst/>
            <a:gdLst/>
            <a:ahLst/>
            <a:cxnLst/>
            <a:rect l="l" t="t" r="r" b="b"/>
            <a:pathLst>
              <a:path w="1757679">
                <a:moveTo>
                  <a:pt x="0" y="0"/>
                </a:moveTo>
                <a:lnTo>
                  <a:pt x="175721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77593" y="7128929"/>
            <a:ext cx="1757680" cy="568960"/>
          </a:xfrm>
          <a:custGeom>
            <a:avLst/>
            <a:gdLst/>
            <a:ahLst/>
            <a:cxnLst/>
            <a:rect l="l" t="t" r="r" b="b"/>
            <a:pathLst>
              <a:path w="1757679" h="568959">
                <a:moveTo>
                  <a:pt x="0" y="673"/>
                </a:moveTo>
                <a:lnTo>
                  <a:pt x="1757222" y="673"/>
                </a:lnTo>
              </a:path>
              <a:path w="1757679" h="568959">
                <a:moveTo>
                  <a:pt x="1436331" y="517956"/>
                </a:moveTo>
                <a:lnTo>
                  <a:pt x="1398338" y="542199"/>
                </a:lnTo>
                <a:lnTo>
                  <a:pt x="1361057" y="559463"/>
                </a:lnTo>
                <a:lnTo>
                  <a:pt x="1325812" y="568473"/>
                </a:lnTo>
                <a:lnTo>
                  <a:pt x="1293926" y="567956"/>
                </a:lnTo>
                <a:lnTo>
                  <a:pt x="1254250" y="556181"/>
                </a:lnTo>
                <a:lnTo>
                  <a:pt x="1216151" y="533444"/>
                </a:lnTo>
                <a:lnTo>
                  <a:pt x="1180143" y="502558"/>
                </a:lnTo>
                <a:lnTo>
                  <a:pt x="1146738" y="466339"/>
                </a:lnTo>
                <a:lnTo>
                  <a:pt x="1116451" y="427600"/>
                </a:lnTo>
                <a:lnTo>
                  <a:pt x="1089794" y="389156"/>
                </a:lnTo>
                <a:lnTo>
                  <a:pt x="1067282" y="353821"/>
                </a:lnTo>
                <a:lnTo>
                  <a:pt x="878687" y="2717"/>
                </a:lnTo>
              </a:path>
              <a:path w="1757679" h="568959">
                <a:moveTo>
                  <a:pt x="1436878" y="516877"/>
                </a:moveTo>
                <a:lnTo>
                  <a:pt x="1476160" y="478439"/>
                </a:lnTo>
                <a:lnTo>
                  <a:pt x="1511879" y="435214"/>
                </a:lnTo>
                <a:lnTo>
                  <a:pt x="1543114" y="391377"/>
                </a:lnTo>
                <a:lnTo>
                  <a:pt x="1568945" y="351104"/>
                </a:lnTo>
                <a:lnTo>
                  <a:pt x="175755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41902" y="7128625"/>
            <a:ext cx="879475" cy="568325"/>
          </a:xfrm>
          <a:custGeom>
            <a:avLst/>
            <a:gdLst/>
            <a:ahLst/>
            <a:cxnLst/>
            <a:rect l="l" t="t" r="r" b="b"/>
            <a:pathLst>
              <a:path w="879475" h="568325">
                <a:moveTo>
                  <a:pt x="536447" y="456552"/>
                </a:moveTo>
                <a:lnTo>
                  <a:pt x="498155" y="471388"/>
                </a:lnTo>
                <a:lnTo>
                  <a:pt x="465362" y="503470"/>
                </a:lnTo>
                <a:lnTo>
                  <a:pt x="450780" y="533598"/>
                </a:lnTo>
                <a:lnTo>
                  <a:pt x="438131" y="558223"/>
                </a:lnTo>
                <a:lnTo>
                  <a:pt x="418503" y="567969"/>
                </a:lnTo>
                <a:lnTo>
                  <a:pt x="401679" y="559062"/>
                </a:lnTo>
                <a:lnTo>
                  <a:pt x="389086" y="534612"/>
                </a:lnTo>
                <a:lnTo>
                  <a:pt x="376394" y="505372"/>
                </a:lnTo>
                <a:lnTo>
                  <a:pt x="359270" y="482092"/>
                </a:lnTo>
                <a:lnTo>
                  <a:pt x="327906" y="465046"/>
                </a:lnTo>
                <a:lnTo>
                  <a:pt x="291861" y="453296"/>
                </a:lnTo>
                <a:lnTo>
                  <a:pt x="257450" y="439909"/>
                </a:lnTo>
                <a:lnTo>
                  <a:pt x="219091" y="400985"/>
                </a:lnTo>
                <a:lnTo>
                  <a:pt x="197747" y="368670"/>
                </a:lnTo>
                <a:lnTo>
                  <a:pt x="188595" y="353834"/>
                </a:lnTo>
                <a:lnTo>
                  <a:pt x="0" y="2730"/>
                </a:lnTo>
              </a:path>
              <a:path w="879475" h="568325">
                <a:moveTo>
                  <a:pt x="535901" y="458177"/>
                </a:moveTo>
                <a:lnTo>
                  <a:pt x="564189" y="444190"/>
                </a:lnTo>
                <a:lnTo>
                  <a:pt x="595485" y="438758"/>
                </a:lnTo>
                <a:lnTo>
                  <a:pt x="625250" y="431894"/>
                </a:lnTo>
                <a:lnTo>
                  <a:pt x="660680" y="397049"/>
                </a:lnTo>
                <a:lnTo>
                  <a:pt x="690270" y="351116"/>
                </a:lnTo>
                <a:lnTo>
                  <a:pt x="87885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62249" y="6561506"/>
            <a:ext cx="879475" cy="568325"/>
          </a:xfrm>
          <a:custGeom>
            <a:avLst/>
            <a:gdLst/>
            <a:ahLst/>
            <a:cxnLst/>
            <a:rect l="l" t="t" r="r" b="b"/>
            <a:pathLst>
              <a:path w="879475" h="568325">
                <a:moveTo>
                  <a:pt x="538073" y="111417"/>
                </a:moveTo>
                <a:lnTo>
                  <a:pt x="498943" y="97354"/>
                </a:lnTo>
                <a:lnTo>
                  <a:pt x="465914" y="64275"/>
                </a:lnTo>
                <a:lnTo>
                  <a:pt x="452407" y="33762"/>
                </a:lnTo>
                <a:lnTo>
                  <a:pt x="440426" y="9060"/>
                </a:lnTo>
                <a:lnTo>
                  <a:pt x="420128" y="0"/>
                </a:lnTo>
                <a:lnTo>
                  <a:pt x="401223" y="9137"/>
                </a:lnTo>
                <a:lnTo>
                  <a:pt x="388273" y="33559"/>
                </a:lnTo>
                <a:lnTo>
                  <a:pt x="376033" y="62668"/>
                </a:lnTo>
                <a:lnTo>
                  <a:pt x="359257" y="85864"/>
                </a:lnTo>
                <a:lnTo>
                  <a:pt x="327903" y="102917"/>
                </a:lnTo>
                <a:lnTo>
                  <a:pt x="291865" y="114671"/>
                </a:lnTo>
                <a:lnTo>
                  <a:pt x="257455" y="128059"/>
                </a:lnTo>
                <a:lnTo>
                  <a:pt x="219093" y="166984"/>
                </a:lnTo>
                <a:lnTo>
                  <a:pt x="197738" y="199298"/>
                </a:lnTo>
                <a:lnTo>
                  <a:pt x="188595" y="214134"/>
                </a:lnTo>
                <a:lnTo>
                  <a:pt x="0" y="565238"/>
                </a:lnTo>
              </a:path>
              <a:path w="879475" h="568325">
                <a:moveTo>
                  <a:pt x="535368" y="110871"/>
                </a:moveTo>
                <a:lnTo>
                  <a:pt x="563730" y="123092"/>
                </a:lnTo>
                <a:lnTo>
                  <a:pt x="595204" y="128331"/>
                </a:lnTo>
                <a:lnTo>
                  <a:pt x="625154" y="135711"/>
                </a:lnTo>
                <a:lnTo>
                  <a:pt x="660679" y="170919"/>
                </a:lnTo>
                <a:lnTo>
                  <a:pt x="690270" y="216852"/>
                </a:lnTo>
                <a:lnTo>
                  <a:pt x="878865" y="567956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5258" y="6560987"/>
            <a:ext cx="879475" cy="568960"/>
          </a:xfrm>
          <a:custGeom>
            <a:avLst/>
            <a:gdLst/>
            <a:ahLst/>
            <a:cxnLst/>
            <a:rect l="l" t="t" r="r" b="b"/>
            <a:pathLst>
              <a:path w="879475" h="568959">
                <a:moveTo>
                  <a:pt x="557644" y="50518"/>
                </a:moveTo>
                <a:lnTo>
                  <a:pt x="519645" y="26270"/>
                </a:lnTo>
                <a:lnTo>
                  <a:pt x="482366" y="9007"/>
                </a:lnTo>
                <a:lnTo>
                  <a:pt x="447128" y="0"/>
                </a:lnTo>
                <a:lnTo>
                  <a:pt x="415251" y="518"/>
                </a:lnTo>
                <a:lnTo>
                  <a:pt x="375571" y="12293"/>
                </a:lnTo>
                <a:lnTo>
                  <a:pt x="337468" y="35031"/>
                </a:lnTo>
                <a:lnTo>
                  <a:pt x="301458" y="65916"/>
                </a:lnTo>
                <a:lnTo>
                  <a:pt x="268052" y="102136"/>
                </a:lnTo>
                <a:lnTo>
                  <a:pt x="237764" y="140874"/>
                </a:lnTo>
                <a:lnTo>
                  <a:pt x="211107" y="179318"/>
                </a:lnTo>
                <a:lnTo>
                  <a:pt x="188594" y="214653"/>
                </a:lnTo>
                <a:lnTo>
                  <a:pt x="0" y="565757"/>
                </a:lnTo>
              </a:path>
              <a:path w="879475" h="568959">
                <a:moveTo>
                  <a:pt x="558177" y="51611"/>
                </a:moveTo>
                <a:lnTo>
                  <a:pt x="597465" y="90042"/>
                </a:lnTo>
                <a:lnTo>
                  <a:pt x="633185" y="133267"/>
                </a:lnTo>
                <a:lnTo>
                  <a:pt x="664421" y="177103"/>
                </a:lnTo>
                <a:lnTo>
                  <a:pt x="690257" y="217371"/>
                </a:lnTo>
                <a:lnTo>
                  <a:pt x="878852" y="568475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58530" y="482239"/>
            <a:ext cx="39465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cuadro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parcial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SJD6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SPD6.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adicionales, 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IEC,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54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5762700" y="4918929"/>
            <a:ext cx="124396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Detección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171514"/>
                </a:solidFill>
                <a:latin typeface="Arial"/>
                <a:cs typeface="Arial"/>
              </a:rPr>
              <a:t>RMS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171514"/>
                </a:solidFill>
                <a:latin typeface="Arial"/>
                <a:cs typeface="Arial"/>
              </a:rPr>
              <a:t>real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8467" y="4884640"/>
            <a:ext cx="4217035" cy="1628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estado sólido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valores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calentamiento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perfectamente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sinusoidales.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frecuencia, sin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distorsionan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armónicamente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cargas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lineales.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sucede, 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evalúa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adecuadamente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verdadero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efecto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calentamiento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50825" algn="ctr">
              <a:tabLst>
                <a:tab pos="2191385" algn="l"/>
              </a:tabLst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pico	Corriente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pico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09748" y="7905973"/>
            <a:ext cx="128016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Onda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6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distorsiones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67733" y="7912323"/>
            <a:ext cx="111315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sinusoidal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distorsionada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9757" y="1818741"/>
            <a:ext cx="1826958" cy="11854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621" y="483260"/>
            <a:ext cx="42856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estado sólido 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verdadera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detección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raíz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cuadrada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media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(RMS)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efectivo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circuito.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RMS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verdadero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tomando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“muestras”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obtener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imagen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calentamiento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55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8970980" y="1737916"/>
            <a:ext cx="711835" cy="3429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spcBef>
                <a:spcPts val="160"/>
              </a:spcBef>
            </a:pP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Muestras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8620" y="3195979"/>
            <a:ext cx="4147820" cy="130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microcomputadora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muestrea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muchas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convirtiendo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representación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digital.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Luego,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microcomputadora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muestras 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calcular 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verdadero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RMS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funcionen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rápido,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eficiente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repetible.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621" y="4659020"/>
            <a:ext cx="41916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capaz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monitorear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RMS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precisión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volviendo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sistemas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hoy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día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creciente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electrónicos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distorsionar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onda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63078" y="1592237"/>
            <a:ext cx="1676400" cy="4495800"/>
          </a:xfrm>
          <a:custGeom>
            <a:avLst/>
            <a:gdLst/>
            <a:ahLst/>
            <a:cxnLst/>
            <a:rect l="l" t="t" r="r" b="b"/>
            <a:pathLst>
              <a:path w="1676400" h="4495800">
                <a:moveTo>
                  <a:pt x="0" y="0"/>
                </a:moveTo>
                <a:lnTo>
                  <a:pt x="0" y="2133600"/>
                </a:lnTo>
              </a:path>
              <a:path w="1676400" h="4495800">
                <a:moveTo>
                  <a:pt x="0" y="1155700"/>
                </a:moveTo>
                <a:lnTo>
                  <a:pt x="1676400" y="4495800"/>
                </a:lnTo>
              </a:path>
              <a:path w="1676400" h="4495800">
                <a:moveTo>
                  <a:pt x="6350" y="2120900"/>
                </a:moveTo>
                <a:lnTo>
                  <a:pt x="1028700" y="415925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17178" y="4868836"/>
            <a:ext cx="0" cy="889000"/>
          </a:xfrm>
          <a:custGeom>
            <a:avLst/>
            <a:gdLst/>
            <a:ahLst/>
            <a:cxnLst/>
            <a:rect l="l" t="t" r="r" b="b"/>
            <a:pathLst>
              <a:path h="889000">
                <a:moveTo>
                  <a:pt x="0" y="0"/>
                </a:moveTo>
                <a:lnTo>
                  <a:pt x="0" y="889000"/>
                </a:lnTo>
              </a:path>
            </a:pathLst>
          </a:custGeom>
          <a:ln w="12700">
            <a:solidFill>
              <a:srgbClr val="231F2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8504478" y="5764186"/>
            <a:ext cx="641350" cy="1282700"/>
            <a:chOff x="3449878" y="5764186"/>
            <a:chExt cx="641350" cy="1282700"/>
          </a:xfrm>
        </p:grpSpPr>
        <p:sp>
          <p:nvSpPr>
            <p:cNvPr id="5" name="object 5"/>
            <p:cNvSpPr/>
            <p:nvPr/>
          </p:nvSpPr>
          <p:spPr>
            <a:xfrm>
              <a:off x="3456228" y="5770536"/>
              <a:ext cx="628650" cy="1270000"/>
            </a:xfrm>
            <a:custGeom>
              <a:avLst/>
              <a:gdLst/>
              <a:ahLst/>
              <a:cxnLst/>
              <a:rect l="l" t="t" r="r" b="b"/>
              <a:pathLst>
                <a:path w="628650" h="1270000">
                  <a:moveTo>
                    <a:pt x="0" y="0"/>
                  </a:moveTo>
                  <a:lnTo>
                    <a:pt x="628650" y="1270000"/>
                  </a:lnTo>
                </a:path>
              </a:pathLst>
            </a:custGeom>
            <a:ln w="1270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78528" y="6068986"/>
              <a:ext cx="0" cy="95250"/>
            </a:xfrm>
            <a:custGeom>
              <a:avLst/>
              <a:gdLst/>
              <a:ahLst/>
              <a:cxnLst/>
              <a:rect l="l" t="t" r="r" b="b"/>
              <a:pathLst>
                <a:path h="95250">
                  <a:moveTo>
                    <a:pt x="0" y="0"/>
                  </a:moveTo>
                  <a:lnTo>
                    <a:pt x="0" y="9525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250124" y="3744886"/>
            <a:ext cx="64135" cy="638810"/>
            <a:chOff x="3195523" y="3744886"/>
            <a:chExt cx="64135" cy="638810"/>
          </a:xfrm>
        </p:grpSpPr>
        <p:sp>
          <p:nvSpPr>
            <p:cNvPr id="8" name="object 8"/>
            <p:cNvSpPr/>
            <p:nvPr/>
          </p:nvSpPr>
          <p:spPr>
            <a:xfrm>
              <a:off x="3227628" y="3744886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5523" y="4275848"/>
              <a:ext cx="64071" cy="10755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373973" y="4449382"/>
            <a:ext cx="251460" cy="64135"/>
            <a:chOff x="3319373" y="4449381"/>
            <a:chExt cx="251460" cy="64135"/>
          </a:xfrm>
        </p:grpSpPr>
        <p:sp>
          <p:nvSpPr>
            <p:cNvPr id="11" name="object 11"/>
            <p:cNvSpPr/>
            <p:nvPr/>
          </p:nvSpPr>
          <p:spPr>
            <a:xfrm>
              <a:off x="3405428" y="4481487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1651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19373" y="4449381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43" y="0"/>
                  </a:moveTo>
                  <a:lnTo>
                    <a:pt x="56057" y="18948"/>
                  </a:lnTo>
                  <a:lnTo>
                    <a:pt x="11171" y="30255"/>
                  </a:lnTo>
                  <a:lnTo>
                    <a:pt x="0" y="32042"/>
                  </a:lnTo>
                  <a:lnTo>
                    <a:pt x="11171" y="33828"/>
                  </a:lnTo>
                  <a:lnTo>
                    <a:pt x="56057" y="45123"/>
                  </a:lnTo>
                  <a:lnTo>
                    <a:pt x="107543" y="64071"/>
                  </a:lnTo>
                  <a:lnTo>
                    <a:pt x="1075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9139478" y="6551586"/>
            <a:ext cx="0" cy="1193800"/>
          </a:xfrm>
          <a:custGeom>
            <a:avLst/>
            <a:gdLst/>
            <a:ahLst/>
            <a:cxnLst/>
            <a:rect l="l" t="t" r="r" b="b"/>
            <a:pathLst>
              <a:path h="1193800">
                <a:moveTo>
                  <a:pt x="0" y="0"/>
                </a:moveTo>
                <a:lnTo>
                  <a:pt x="0" y="119379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640878" y="4094136"/>
            <a:ext cx="863600" cy="3155950"/>
            <a:chOff x="2586278" y="4094136"/>
            <a:chExt cx="863600" cy="3155950"/>
          </a:xfrm>
        </p:grpSpPr>
        <p:sp>
          <p:nvSpPr>
            <p:cNvPr id="15" name="object 15"/>
            <p:cNvSpPr/>
            <p:nvPr/>
          </p:nvSpPr>
          <p:spPr>
            <a:xfrm>
              <a:off x="2586278" y="4094136"/>
              <a:ext cx="863600" cy="3149600"/>
            </a:xfrm>
            <a:custGeom>
              <a:avLst/>
              <a:gdLst/>
              <a:ahLst/>
              <a:cxnLst/>
              <a:rect l="l" t="t" r="r" b="b"/>
              <a:pathLst>
                <a:path w="863600" h="3149600">
                  <a:moveTo>
                    <a:pt x="6350" y="0"/>
                  </a:moveTo>
                  <a:lnTo>
                    <a:pt x="6350" y="3149600"/>
                  </a:lnTo>
                </a:path>
                <a:path w="863600" h="3149600">
                  <a:moveTo>
                    <a:pt x="12700" y="2520950"/>
                  </a:moveTo>
                  <a:lnTo>
                    <a:pt x="863600" y="2520950"/>
                  </a:lnTo>
                </a:path>
                <a:path w="863600" h="3149600">
                  <a:moveTo>
                    <a:pt x="0" y="2832100"/>
                  </a:moveTo>
                  <a:lnTo>
                    <a:pt x="857250" y="2832100"/>
                  </a:lnTo>
                </a:path>
                <a:path w="863600" h="3149600">
                  <a:moveTo>
                    <a:pt x="0" y="3149600"/>
                  </a:moveTo>
                  <a:lnTo>
                    <a:pt x="857250" y="31496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6128" y="5897536"/>
              <a:ext cx="730250" cy="279400"/>
            </a:xfrm>
            <a:custGeom>
              <a:avLst/>
              <a:gdLst/>
              <a:ahLst/>
              <a:cxnLst/>
              <a:rect l="l" t="t" r="r" b="b"/>
              <a:pathLst>
                <a:path w="730250" h="279400">
                  <a:moveTo>
                    <a:pt x="730250" y="0"/>
                  </a:moveTo>
                  <a:lnTo>
                    <a:pt x="0" y="0"/>
                  </a:lnTo>
                  <a:lnTo>
                    <a:pt x="0" y="279400"/>
                  </a:lnTo>
                  <a:lnTo>
                    <a:pt x="730250" y="279400"/>
                  </a:lnTo>
                  <a:lnTo>
                    <a:pt x="730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56128" y="5897536"/>
              <a:ext cx="730250" cy="279400"/>
            </a:xfrm>
            <a:custGeom>
              <a:avLst/>
              <a:gdLst/>
              <a:ahLst/>
              <a:cxnLst/>
              <a:rect l="l" t="t" r="r" b="b"/>
              <a:pathLst>
                <a:path w="730250" h="279400">
                  <a:moveTo>
                    <a:pt x="730250" y="279400"/>
                  </a:moveTo>
                  <a:lnTo>
                    <a:pt x="0" y="279400"/>
                  </a:lnTo>
                  <a:lnTo>
                    <a:pt x="0" y="0"/>
                  </a:lnTo>
                  <a:lnTo>
                    <a:pt x="730250" y="0"/>
                  </a:lnTo>
                  <a:lnTo>
                    <a:pt x="730250" y="2794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942628" y="6157886"/>
            <a:ext cx="438150" cy="393700"/>
            <a:chOff x="3888028" y="6157886"/>
            <a:chExt cx="438150" cy="393700"/>
          </a:xfrm>
        </p:grpSpPr>
        <p:sp>
          <p:nvSpPr>
            <p:cNvPr id="19" name="object 19"/>
            <p:cNvSpPr/>
            <p:nvPr/>
          </p:nvSpPr>
          <p:spPr>
            <a:xfrm>
              <a:off x="3894378" y="6164236"/>
              <a:ext cx="425450" cy="381000"/>
            </a:xfrm>
            <a:custGeom>
              <a:avLst/>
              <a:gdLst/>
              <a:ahLst/>
              <a:cxnLst/>
              <a:rect l="l" t="t" r="r" b="b"/>
              <a:pathLst>
                <a:path w="425450" h="381000">
                  <a:moveTo>
                    <a:pt x="42545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425450" y="381000"/>
                  </a:lnTo>
                  <a:lnTo>
                    <a:pt x="425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94378" y="6164236"/>
              <a:ext cx="425450" cy="381000"/>
            </a:xfrm>
            <a:custGeom>
              <a:avLst/>
              <a:gdLst/>
              <a:ahLst/>
              <a:cxnLst/>
              <a:rect l="l" t="t" r="r" b="b"/>
              <a:pathLst>
                <a:path w="425450" h="381000">
                  <a:moveTo>
                    <a:pt x="425450" y="381000"/>
                  </a:moveTo>
                  <a:lnTo>
                    <a:pt x="0" y="381000"/>
                  </a:lnTo>
                  <a:lnTo>
                    <a:pt x="0" y="0"/>
                  </a:lnTo>
                  <a:lnTo>
                    <a:pt x="425450" y="0"/>
                  </a:lnTo>
                  <a:lnTo>
                    <a:pt x="425450" y="38100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8231428" y="6500786"/>
            <a:ext cx="196850" cy="101600"/>
          </a:xfrm>
          <a:custGeom>
            <a:avLst/>
            <a:gdLst/>
            <a:ahLst/>
            <a:cxnLst/>
            <a:rect l="l" t="t" r="r" b="b"/>
            <a:pathLst>
              <a:path w="196850" h="101600">
                <a:moveTo>
                  <a:pt x="196850" y="101600"/>
                </a:moveTo>
                <a:lnTo>
                  <a:pt x="0" y="101600"/>
                </a:lnTo>
                <a:lnTo>
                  <a:pt x="0" y="0"/>
                </a:lnTo>
                <a:lnTo>
                  <a:pt x="196850" y="0"/>
                </a:lnTo>
                <a:lnTo>
                  <a:pt x="196850" y="10160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31428" y="6811936"/>
            <a:ext cx="196850" cy="101600"/>
          </a:xfrm>
          <a:custGeom>
            <a:avLst/>
            <a:gdLst/>
            <a:ahLst/>
            <a:cxnLst/>
            <a:rect l="l" t="t" r="r" b="b"/>
            <a:pathLst>
              <a:path w="196850" h="101600">
                <a:moveTo>
                  <a:pt x="196850" y="101599"/>
                </a:moveTo>
                <a:lnTo>
                  <a:pt x="0" y="101599"/>
                </a:lnTo>
                <a:lnTo>
                  <a:pt x="0" y="0"/>
                </a:lnTo>
                <a:lnTo>
                  <a:pt x="196850" y="0"/>
                </a:lnTo>
                <a:lnTo>
                  <a:pt x="196850" y="101599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72107" y="4348136"/>
            <a:ext cx="0" cy="1549400"/>
          </a:xfrm>
          <a:custGeom>
            <a:avLst/>
            <a:gdLst/>
            <a:ahLst/>
            <a:cxnLst/>
            <a:rect l="l" t="t" r="r" b="b"/>
            <a:pathLst>
              <a:path h="1549400">
                <a:moveTo>
                  <a:pt x="0" y="0"/>
                </a:moveTo>
                <a:lnTo>
                  <a:pt x="0" y="15494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66849" y="4729136"/>
            <a:ext cx="0" cy="1168400"/>
          </a:xfrm>
          <a:custGeom>
            <a:avLst/>
            <a:gdLst/>
            <a:ahLst/>
            <a:cxnLst/>
            <a:rect l="l" t="t" r="r" b="b"/>
            <a:pathLst>
              <a:path h="1168400">
                <a:moveTo>
                  <a:pt x="0" y="0"/>
                </a:moveTo>
                <a:lnTo>
                  <a:pt x="0" y="11684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2307" y="5000078"/>
            <a:ext cx="0" cy="889000"/>
          </a:xfrm>
          <a:custGeom>
            <a:avLst/>
            <a:gdLst/>
            <a:ahLst/>
            <a:cxnLst/>
            <a:rect l="l" t="t" r="r" b="b"/>
            <a:pathLst>
              <a:path h="889000">
                <a:moveTo>
                  <a:pt x="0" y="0"/>
                </a:moveTo>
                <a:lnTo>
                  <a:pt x="0" y="889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03907" y="5203278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297049" y="5372620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15578" y="5626608"/>
            <a:ext cx="0" cy="262890"/>
          </a:xfrm>
          <a:custGeom>
            <a:avLst/>
            <a:gdLst/>
            <a:ahLst/>
            <a:cxnLst/>
            <a:rect l="l" t="t" r="r" b="b"/>
            <a:pathLst>
              <a:path h="262889">
                <a:moveTo>
                  <a:pt x="0" y="0"/>
                </a:moveTo>
                <a:lnTo>
                  <a:pt x="0" y="2624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56307" y="5508078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364778" y="6176937"/>
            <a:ext cx="50800" cy="321945"/>
          </a:xfrm>
          <a:custGeom>
            <a:avLst/>
            <a:gdLst/>
            <a:ahLst/>
            <a:cxnLst/>
            <a:rect l="l" t="t" r="r" b="b"/>
            <a:pathLst>
              <a:path w="50800" h="321945">
                <a:moveTo>
                  <a:pt x="50800" y="0"/>
                </a:moveTo>
                <a:lnTo>
                  <a:pt x="50800" y="321741"/>
                </a:lnTo>
              </a:path>
              <a:path w="50800" h="321945">
                <a:moveTo>
                  <a:pt x="0" y="0"/>
                </a:moveTo>
                <a:lnTo>
                  <a:pt x="0" y="3132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80107" y="6176936"/>
            <a:ext cx="0" cy="313690"/>
          </a:xfrm>
          <a:custGeom>
            <a:avLst/>
            <a:gdLst/>
            <a:ahLst/>
            <a:cxnLst/>
            <a:rect l="l" t="t" r="r" b="b"/>
            <a:pathLst>
              <a:path h="313689">
                <a:moveTo>
                  <a:pt x="0" y="0"/>
                </a:moveTo>
                <a:lnTo>
                  <a:pt x="0" y="3132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03907" y="6185408"/>
            <a:ext cx="0" cy="431800"/>
          </a:xfrm>
          <a:custGeom>
            <a:avLst/>
            <a:gdLst/>
            <a:ahLst/>
            <a:cxnLst/>
            <a:rect l="l" t="t" r="r" b="b"/>
            <a:pathLst>
              <a:path h="431800">
                <a:moveTo>
                  <a:pt x="0" y="0"/>
                </a:moveTo>
                <a:lnTo>
                  <a:pt x="0" y="4318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102307" y="6176936"/>
            <a:ext cx="0" cy="440690"/>
          </a:xfrm>
          <a:custGeom>
            <a:avLst/>
            <a:gdLst/>
            <a:ahLst/>
            <a:cxnLst/>
            <a:rect l="l" t="t" r="r" b="b"/>
            <a:pathLst>
              <a:path h="440690">
                <a:moveTo>
                  <a:pt x="0" y="0"/>
                </a:moveTo>
                <a:lnTo>
                  <a:pt x="0" y="4402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66849" y="6176936"/>
            <a:ext cx="0" cy="440690"/>
          </a:xfrm>
          <a:custGeom>
            <a:avLst/>
            <a:gdLst/>
            <a:ahLst/>
            <a:cxnLst/>
            <a:rect l="l" t="t" r="r" b="b"/>
            <a:pathLst>
              <a:path h="440690">
                <a:moveTo>
                  <a:pt x="0" y="0"/>
                </a:moveTo>
                <a:lnTo>
                  <a:pt x="0" y="44027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772107" y="6168479"/>
            <a:ext cx="0" cy="448945"/>
          </a:xfrm>
          <a:custGeom>
            <a:avLst/>
            <a:gdLst/>
            <a:ahLst/>
            <a:cxnLst/>
            <a:rect l="l" t="t" r="r" b="b"/>
            <a:pathLst>
              <a:path h="448945">
                <a:moveTo>
                  <a:pt x="0" y="0"/>
                </a:moveTo>
                <a:lnTo>
                  <a:pt x="0" y="448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80578" y="7252208"/>
            <a:ext cx="0" cy="1845945"/>
          </a:xfrm>
          <a:custGeom>
            <a:avLst/>
            <a:gdLst/>
            <a:ahLst/>
            <a:cxnLst/>
            <a:rect l="l" t="t" r="r" b="b"/>
            <a:pathLst>
              <a:path h="1845945">
                <a:moveTo>
                  <a:pt x="0" y="0"/>
                </a:moveTo>
                <a:lnTo>
                  <a:pt x="0" y="1845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58378" y="7252208"/>
            <a:ext cx="0" cy="1845945"/>
          </a:xfrm>
          <a:custGeom>
            <a:avLst/>
            <a:gdLst/>
            <a:ahLst/>
            <a:cxnLst/>
            <a:rect l="l" t="t" r="r" b="b"/>
            <a:pathLst>
              <a:path h="1845945">
                <a:moveTo>
                  <a:pt x="0" y="0"/>
                </a:moveTo>
                <a:lnTo>
                  <a:pt x="0" y="1845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02307" y="7260679"/>
            <a:ext cx="0" cy="1845945"/>
          </a:xfrm>
          <a:custGeom>
            <a:avLst/>
            <a:gdLst/>
            <a:ahLst/>
            <a:cxnLst/>
            <a:rect l="l" t="t" r="r" b="b"/>
            <a:pathLst>
              <a:path h="1845945">
                <a:moveTo>
                  <a:pt x="0" y="0"/>
                </a:moveTo>
                <a:lnTo>
                  <a:pt x="0" y="1845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03907" y="7260679"/>
            <a:ext cx="0" cy="1845945"/>
          </a:xfrm>
          <a:custGeom>
            <a:avLst/>
            <a:gdLst/>
            <a:ahLst/>
            <a:cxnLst/>
            <a:rect l="l" t="t" r="r" b="b"/>
            <a:pathLst>
              <a:path h="1845945">
                <a:moveTo>
                  <a:pt x="0" y="0"/>
                </a:moveTo>
                <a:lnTo>
                  <a:pt x="0" y="1845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88578" y="7269137"/>
            <a:ext cx="0" cy="1845945"/>
          </a:xfrm>
          <a:custGeom>
            <a:avLst/>
            <a:gdLst/>
            <a:ahLst/>
            <a:cxnLst/>
            <a:rect l="l" t="t" r="r" b="b"/>
            <a:pathLst>
              <a:path h="1845945">
                <a:moveTo>
                  <a:pt x="0" y="0"/>
                </a:moveTo>
                <a:lnTo>
                  <a:pt x="0" y="184572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56307" y="7260679"/>
            <a:ext cx="0" cy="1837689"/>
          </a:xfrm>
          <a:custGeom>
            <a:avLst/>
            <a:gdLst/>
            <a:ahLst/>
            <a:cxnLst/>
            <a:rect l="l" t="t" r="r" b="b"/>
            <a:pathLst>
              <a:path h="1837690">
                <a:moveTo>
                  <a:pt x="0" y="0"/>
                </a:moveTo>
                <a:lnTo>
                  <a:pt x="0" y="18372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15578" y="7260679"/>
            <a:ext cx="0" cy="1837689"/>
          </a:xfrm>
          <a:custGeom>
            <a:avLst/>
            <a:gdLst/>
            <a:ahLst/>
            <a:cxnLst/>
            <a:rect l="l" t="t" r="r" b="b"/>
            <a:pathLst>
              <a:path h="1837690">
                <a:moveTo>
                  <a:pt x="0" y="0"/>
                </a:moveTo>
                <a:lnTo>
                  <a:pt x="0" y="1837258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7132878" y="1566837"/>
            <a:ext cx="4559300" cy="7545070"/>
            <a:chOff x="2078278" y="1566837"/>
            <a:chExt cx="4559300" cy="7545070"/>
          </a:xfrm>
        </p:grpSpPr>
        <p:sp>
          <p:nvSpPr>
            <p:cNvPr id="44" name="object 44"/>
            <p:cNvSpPr/>
            <p:nvPr/>
          </p:nvSpPr>
          <p:spPr>
            <a:xfrm>
              <a:off x="3420249" y="7260679"/>
              <a:ext cx="0" cy="1837689"/>
            </a:xfrm>
            <a:custGeom>
              <a:avLst/>
              <a:gdLst/>
              <a:ahLst/>
              <a:cxnLst/>
              <a:rect l="l" t="t" r="r" b="b"/>
              <a:pathLst>
                <a:path h="1837690">
                  <a:moveTo>
                    <a:pt x="0" y="0"/>
                  </a:moveTo>
                  <a:lnTo>
                    <a:pt x="0" y="1837258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92236" y="1599946"/>
              <a:ext cx="4533900" cy="7505700"/>
            </a:xfrm>
            <a:custGeom>
              <a:avLst/>
              <a:gdLst/>
              <a:ahLst/>
              <a:cxnLst/>
              <a:rect l="l" t="t" r="r" b="b"/>
              <a:pathLst>
                <a:path w="4533900" h="7505700">
                  <a:moveTo>
                    <a:pt x="1370342" y="4204462"/>
                  </a:moveTo>
                  <a:lnTo>
                    <a:pt x="1370342" y="7497991"/>
                  </a:lnTo>
                </a:path>
                <a:path w="4533900" h="7505700">
                  <a:moveTo>
                    <a:pt x="4533671" y="7505319"/>
                  </a:moveTo>
                  <a:lnTo>
                    <a:pt x="0" y="7505319"/>
                  </a:lnTo>
                  <a:lnTo>
                    <a:pt x="0" y="0"/>
                  </a:lnTo>
                  <a:lnTo>
                    <a:pt x="4533671" y="0"/>
                  </a:lnTo>
                  <a:lnTo>
                    <a:pt x="4533671" y="750531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80636" y="7743279"/>
              <a:ext cx="1164590" cy="1346200"/>
            </a:xfrm>
            <a:custGeom>
              <a:avLst/>
              <a:gdLst/>
              <a:ahLst/>
              <a:cxnLst/>
              <a:rect l="l" t="t" r="r" b="b"/>
              <a:pathLst>
                <a:path w="1164589" h="1346200">
                  <a:moveTo>
                    <a:pt x="0" y="8458"/>
                  </a:moveTo>
                  <a:lnTo>
                    <a:pt x="1126070" y="8458"/>
                  </a:lnTo>
                </a:path>
                <a:path w="1164589" h="1346200">
                  <a:moveTo>
                    <a:pt x="1138770" y="0"/>
                  </a:moveTo>
                  <a:lnTo>
                    <a:pt x="1151470" y="126999"/>
                  </a:lnTo>
                  <a:lnTo>
                    <a:pt x="1130300" y="402158"/>
                  </a:lnTo>
                  <a:lnTo>
                    <a:pt x="1147241" y="635000"/>
                  </a:lnTo>
                  <a:lnTo>
                    <a:pt x="1130300" y="867829"/>
                  </a:lnTo>
                  <a:lnTo>
                    <a:pt x="1164170" y="1092200"/>
                  </a:lnTo>
                  <a:lnTo>
                    <a:pt x="1126070" y="13462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03678" y="4805337"/>
              <a:ext cx="4508500" cy="0"/>
            </a:xfrm>
            <a:custGeom>
              <a:avLst/>
              <a:gdLst/>
              <a:ahLst/>
              <a:cxnLst/>
              <a:rect l="l" t="t" r="r" b="b"/>
              <a:pathLst>
                <a:path w="4508500">
                  <a:moveTo>
                    <a:pt x="0" y="0"/>
                  </a:moveTo>
                  <a:lnTo>
                    <a:pt x="4508500" y="0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90978" y="3725837"/>
              <a:ext cx="4533900" cy="0"/>
            </a:xfrm>
            <a:custGeom>
              <a:avLst/>
              <a:gdLst/>
              <a:ahLst/>
              <a:cxnLst/>
              <a:rect l="l" t="t" r="r" b="b"/>
              <a:pathLst>
                <a:path w="4533900">
                  <a:moveTo>
                    <a:pt x="0" y="0"/>
                  </a:moveTo>
                  <a:lnTo>
                    <a:pt x="1016000" y="0"/>
                  </a:lnTo>
                </a:path>
                <a:path w="4533900">
                  <a:moveTo>
                    <a:pt x="1263650" y="0"/>
                  </a:moveTo>
                  <a:lnTo>
                    <a:pt x="4533900" y="0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78278" y="2646337"/>
              <a:ext cx="4559300" cy="5359400"/>
            </a:xfrm>
            <a:custGeom>
              <a:avLst/>
              <a:gdLst/>
              <a:ahLst/>
              <a:cxnLst/>
              <a:rect l="l" t="t" r="r" b="b"/>
              <a:pathLst>
                <a:path w="4559300" h="5359400">
                  <a:moveTo>
                    <a:pt x="12700" y="0"/>
                  </a:moveTo>
                  <a:lnTo>
                    <a:pt x="4559300" y="0"/>
                  </a:lnTo>
                </a:path>
                <a:path w="4559300" h="5359400">
                  <a:moveTo>
                    <a:pt x="12700" y="3225799"/>
                  </a:moveTo>
                  <a:lnTo>
                    <a:pt x="4508500" y="3225799"/>
                  </a:lnTo>
                </a:path>
                <a:path w="4559300" h="5359400">
                  <a:moveTo>
                    <a:pt x="25400" y="4292599"/>
                  </a:moveTo>
                  <a:lnTo>
                    <a:pt x="4546600" y="4292599"/>
                  </a:lnTo>
                </a:path>
                <a:path w="4559300" h="5359400">
                  <a:moveTo>
                    <a:pt x="0" y="5359399"/>
                  </a:moveTo>
                  <a:lnTo>
                    <a:pt x="4533900" y="5359399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395778" y="1566837"/>
              <a:ext cx="1066800" cy="7543800"/>
            </a:xfrm>
            <a:custGeom>
              <a:avLst/>
              <a:gdLst/>
              <a:ahLst/>
              <a:cxnLst/>
              <a:rect l="l" t="t" r="r" b="b"/>
              <a:pathLst>
                <a:path w="1066800" h="7543800">
                  <a:moveTo>
                    <a:pt x="0" y="25400"/>
                  </a:moveTo>
                  <a:lnTo>
                    <a:pt x="0" y="7543800"/>
                  </a:lnTo>
                </a:path>
                <a:path w="1066800" h="7543800">
                  <a:moveTo>
                    <a:pt x="1066800" y="0"/>
                  </a:moveTo>
                  <a:lnTo>
                    <a:pt x="1066800" y="7531100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16678" y="1579537"/>
              <a:ext cx="0" cy="7493000"/>
            </a:xfrm>
            <a:custGeom>
              <a:avLst/>
              <a:gdLst/>
              <a:ahLst/>
              <a:cxnLst/>
              <a:rect l="l" t="t" r="r" b="b"/>
              <a:pathLst>
                <a:path h="7493000">
                  <a:moveTo>
                    <a:pt x="0" y="6921500"/>
                  </a:moveTo>
                  <a:lnTo>
                    <a:pt x="0" y="7493000"/>
                  </a:lnTo>
                </a:path>
                <a:path h="7493000">
                  <a:moveTo>
                    <a:pt x="0" y="5708649"/>
                  </a:moveTo>
                  <a:lnTo>
                    <a:pt x="0" y="6686550"/>
                  </a:lnTo>
                </a:path>
                <a:path h="7493000">
                  <a:moveTo>
                    <a:pt x="0" y="0"/>
                  </a:moveTo>
                  <a:lnTo>
                    <a:pt x="0" y="5429249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70778" y="1579537"/>
              <a:ext cx="0" cy="7531100"/>
            </a:xfrm>
            <a:custGeom>
              <a:avLst/>
              <a:gdLst/>
              <a:ahLst/>
              <a:cxnLst/>
              <a:rect l="l" t="t" r="r" b="b"/>
              <a:pathLst>
                <a:path h="7531100">
                  <a:moveTo>
                    <a:pt x="0" y="0"/>
                  </a:moveTo>
                  <a:lnTo>
                    <a:pt x="0" y="7531100"/>
                  </a:lnTo>
                </a:path>
              </a:pathLst>
            </a:custGeom>
            <a:ln w="6350">
              <a:solidFill>
                <a:srgbClr val="9D9F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06978" y="3560737"/>
              <a:ext cx="247650" cy="184150"/>
            </a:xfrm>
            <a:custGeom>
              <a:avLst/>
              <a:gdLst/>
              <a:ahLst/>
              <a:cxnLst/>
              <a:rect l="l" t="t" r="r" b="b"/>
              <a:pathLst>
                <a:path w="247650" h="184150">
                  <a:moveTo>
                    <a:pt x="247650" y="0"/>
                  </a:moveTo>
                  <a:lnTo>
                    <a:pt x="0" y="0"/>
                  </a:lnTo>
                  <a:lnTo>
                    <a:pt x="0" y="184150"/>
                  </a:lnTo>
                  <a:lnTo>
                    <a:pt x="247650" y="184150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564178" y="7161187"/>
              <a:ext cx="749300" cy="0"/>
            </a:xfrm>
            <a:custGeom>
              <a:avLst/>
              <a:gdLst/>
              <a:ahLst/>
              <a:cxnLst/>
              <a:rect l="l" t="t" r="r" b="b"/>
              <a:pathLst>
                <a:path w="749300">
                  <a:moveTo>
                    <a:pt x="0" y="0"/>
                  </a:moveTo>
                  <a:lnTo>
                    <a:pt x="7493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8123" y="7129094"/>
              <a:ext cx="107543" cy="6405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576878" y="8367687"/>
              <a:ext cx="368300" cy="0"/>
            </a:xfrm>
            <a:custGeom>
              <a:avLst/>
              <a:gdLst/>
              <a:ahLst/>
              <a:cxnLst/>
              <a:rect l="l" t="t" r="r" b="b"/>
              <a:pathLst>
                <a:path w="368300">
                  <a:moveTo>
                    <a:pt x="0" y="0"/>
                  </a:moveTo>
                  <a:lnTo>
                    <a:pt x="3683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90823" y="8335594"/>
              <a:ext cx="107543" cy="64058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5762700" y="530500"/>
            <a:ext cx="150304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171514"/>
                </a:solidFill>
                <a:latin typeface="Arial"/>
                <a:cs typeface="Arial"/>
              </a:rPr>
              <a:t>Curvas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viaje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ajustables</a:t>
            </a:r>
            <a:endParaRPr sz="900">
              <a:latin typeface="Arial"/>
              <a:cs typeface="Arial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56</a:t>
            </a:fld>
            <a:endParaRPr spc="15" dirty="0"/>
          </a:p>
        </p:txBody>
      </p:sp>
      <p:sp>
        <p:nvSpPr>
          <p:cNvPr id="59" name="object 59"/>
          <p:cNvSpPr txBox="1"/>
          <p:nvPr/>
        </p:nvSpPr>
        <p:spPr>
          <a:xfrm>
            <a:off x="7958530" y="549549"/>
            <a:ext cx="4210685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clave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selectivos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que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aquí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7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SJD6-SLD6.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31188" y="1559397"/>
            <a:ext cx="2057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668272" y="1559398"/>
            <a:ext cx="20574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957191" y="2629379"/>
            <a:ext cx="17272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694275" y="2629379"/>
            <a:ext cx="17272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161579" y="3560737"/>
            <a:ext cx="259079" cy="125675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50165">
              <a:spcBef>
                <a:spcPts val="50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4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525" spc="37" baseline="-31746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525" baseline="-31746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04104" y="3689823"/>
            <a:ext cx="1238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703102" y="3689824"/>
            <a:ext cx="12382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endParaRPr sz="4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637828" y="4290986"/>
            <a:ext cx="497840" cy="276358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7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Largo</a:t>
            </a:r>
            <a:r>
              <a:rPr sz="4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50" b="1" spc="20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450">
              <a:latin typeface="Arial"/>
              <a:cs typeface="Arial"/>
            </a:endParaRPr>
          </a:p>
          <a:p>
            <a:pPr algn="ctr">
              <a:spcBef>
                <a:spcPts val="229"/>
              </a:spcBef>
            </a:pPr>
            <a:r>
              <a:rPr sz="400" b="1" spc="15" dirty="0">
                <a:solidFill>
                  <a:srgbClr val="171514"/>
                </a:solidFill>
                <a:latin typeface="Arial"/>
                <a:cs typeface="Arial"/>
              </a:rPr>
              <a:t>Demora</a:t>
            </a:r>
            <a:endParaRPr sz="4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42783" y="4759804"/>
            <a:ext cx="9080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1703694" y="4759805"/>
            <a:ext cx="9080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062449" y="5823448"/>
            <a:ext cx="5841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710624" y="5823448"/>
            <a:ext cx="58419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717078" y="5907061"/>
            <a:ext cx="697230" cy="21223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1430" algn="ctr">
              <a:spcBef>
                <a:spcPts val="375"/>
              </a:spcBef>
            </a:pPr>
            <a:r>
              <a:rPr sz="500" b="1" spc="-10" dirty="0">
                <a:solidFill>
                  <a:srgbClr val="171514"/>
                </a:solidFill>
                <a:latin typeface="Arial"/>
                <a:cs typeface="Arial"/>
              </a:rPr>
              <a:t>Poco </a:t>
            </a:r>
            <a:r>
              <a:rPr sz="500" b="1" spc="20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endParaRPr sz="500">
              <a:latin typeface="Arial"/>
              <a:cs typeface="Arial"/>
            </a:endParaRPr>
          </a:p>
          <a:p>
            <a:pPr algn="ctr">
              <a:spcBef>
                <a:spcPts val="220"/>
              </a:spcBef>
            </a:pPr>
            <a:r>
              <a:rPr sz="400" b="1" spc="15" dirty="0">
                <a:solidFill>
                  <a:srgbClr val="171514"/>
                </a:solidFill>
                <a:latin typeface="Arial"/>
                <a:cs typeface="Arial"/>
              </a:rPr>
              <a:t>Levantar</a:t>
            </a:r>
            <a:endParaRPr sz="4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948978" y="6170587"/>
            <a:ext cx="425450" cy="329577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41605">
              <a:spcBef>
                <a:spcPts val="350"/>
              </a:spcBef>
            </a:pPr>
            <a:r>
              <a:rPr sz="600" b="1" spc="25" dirty="0">
                <a:solidFill>
                  <a:srgbClr val="171514"/>
                </a:solidFill>
                <a:latin typeface="Arial"/>
                <a:cs typeface="Arial"/>
              </a:rPr>
              <a:t>máx.</a:t>
            </a:r>
            <a:endParaRPr sz="600">
              <a:latin typeface="Arial"/>
              <a:cs typeface="Arial"/>
            </a:endParaRPr>
          </a:p>
          <a:p>
            <a:pPr marL="90805">
              <a:spcBef>
                <a:spcPts val="150"/>
              </a:spcBef>
            </a:pPr>
            <a:r>
              <a:rPr sz="450" b="1" spc="20" dirty="0">
                <a:solidFill>
                  <a:srgbClr val="171514"/>
                </a:solidFill>
                <a:latin typeface="Arial"/>
                <a:cs typeface="Arial"/>
              </a:rPr>
              <a:t>Instante</a:t>
            </a:r>
            <a:endParaRPr sz="450">
              <a:latin typeface="Arial"/>
              <a:cs typeface="Arial"/>
            </a:endParaRPr>
          </a:p>
          <a:p>
            <a:pPr marL="86360">
              <a:spcBef>
                <a:spcPts val="80"/>
              </a:spcBef>
            </a:pPr>
            <a:r>
              <a:rPr sz="550" b="1" spc="10" dirty="0">
                <a:solidFill>
                  <a:srgbClr val="171514"/>
                </a:solidFill>
                <a:latin typeface="Arial"/>
                <a:cs typeface="Arial"/>
              </a:rPr>
              <a:t>Ajuste</a:t>
            </a:r>
            <a:endParaRPr sz="5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210258" y="6494437"/>
            <a:ext cx="2038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spcBef>
                <a:spcPts val="100"/>
              </a:spcBef>
            </a:pPr>
            <a:r>
              <a:rPr sz="60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275849" y="6799237"/>
            <a:ext cx="1111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047877" y="6877555"/>
            <a:ext cx="895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1721464" y="6877555"/>
            <a:ext cx="8953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374428" y="7008787"/>
            <a:ext cx="723900" cy="229037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66065" marR="167005" indent="-97155">
              <a:lnSpc>
                <a:spcPct val="127800"/>
              </a:lnSpc>
              <a:spcBef>
                <a:spcPts val="250"/>
              </a:spcBef>
            </a:pPr>
            <a:r>
              <a:rPr sz="600" b="1" spc="-5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400" b="1" spc="1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4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00" b="1" spc="5" dirty="0">
                <a:solidFill>
                  <a:srgbClr val="171514"/>
                </a:solidFill>
                <a:latin typeface="Arial"/>
                <a:cs typeface="Arial"/>
              </a:rPr>
              <a:t>corto  </a:t>
            </a:r>
            <a:r>
              <a:rPr sz="400" b="1" spc="15" dirty="0">
                <a:solidFill>
                  <a:srgbClr val="171514"/>
                </a:solidFill>
                <a:latin typeface="Arial"/>
                <a:cs typeface="Arial"/>
              </a:rPr>
              <a:t>Demora</a:t>
            </a:r>
            <a:endParaRPr sz="4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203908" y="7151661"/>
            <a:ext cx="216535" cy="76944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645"/>
              </a:lnSpc>
            </a:pPr>
            <a:r>
              <a:rPr sz="60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5" dirty="0">
                <a:solidFill>
                  <a:srgbClr val="171514"/>
                </a:solidFill>
                <a:latin typeface="Arial"/>
                <a:cs typeface="Arial"/>
              </a:rPr>
              <a:t>05</a:t>
            </a:r>
            <a:endParaRPr sz="6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21874" y="7953874"/>
            <a:ext cx="1225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01</a:t>
            </a:r>
            <a:endParaRPr sz="4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708196" y="7953874"/>
            <a:ext cx="12255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50" b="1" spc="5" dirty="0">
                <a:solidFill>
                  <a:srgbClr val="171514"/>
                </a:solidFill>
                <a:latin typeface="Arial"/>
                <a:cs typeface="Arial"/>
              </a:rPr>
              <a:t>01</a:t>
            </a:r>
            <a:endParaRPr sz="4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006128" y="8266087"/>
            <a:ext cx="1035050" cy="155171"/>
          </a:xfrm>
          <a:prstGeom prst="rect">
            <a:avLst/>
          </a:prstGeom>
          <a:ln w="12700">
            <a:solidFill>
              <a:srgbClr val="231F2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107314">
              <a:spcBef>
                <a:spcPts val="550"/>
              </a:spcBef>
            </a:pPr>
            <a:r>
              <a:rPr sz="550" b="1" dirty="0">
                <a:solidFill>
                  <a:srgbClr val="171514"/>
                </a:solidFill>
                <a:latin typeface="Arial"/>
                <a:cs typeface="Arial"/>
              </a:rPr>
              <a:t>Recogida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25" dirty="0">
                <a:solidFill>
                  <a:srgbClr val="171514"/>
                </a:solidFill>
                <a:latin typeface="Arial"/>
                <a:cs typeface="Arial"/>
              </a:rPr>
              <a:t>Instantánea</a:t>
            </a:r>
            <a:endParaRPr sz="5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002209" y="9033345"/>
            <a:ext cx="14033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00" b="1" spc="5" dirty="0">
                <a:solidFill>
                  <a:srgbClr val="171514"/>
                </a:solidFill>
                <a:latin typeface="Arial"/>
                <a:cs typeface="Arial"/>
              </a:rPr>
              <a:t>001</a:t>
            </a:r>
            <a:endParaRPr sz="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713941" y="9033346"/>
            <a:ext cx="14033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b="1" dirty="0">
                <a:solidFill>
                  <a:srgbClr val="171514"/>
                </a:solidFill>
                <a:latin typeface="Arial"/>
                <a:cs typeface="Arial"/>
              </a:rPr>
              <a:t>.</a:t>
            </a:r>
            <a:r>
              <a:rPr sz="4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400" b="1" spc="5" dirty="0">
                <a:solidFill>
                  <a:srgbClr val="171514"/>
                </a:solidFill>
                <a:latin typeface="Arial"/>
                <a:cs typeface="Arial"/>
              </a:rPr>
              <a:t>001</a:t>
            </a:r>
            <a:endParaRPr sz="4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794633" y="9312719"/>
            <a:ext cx="32772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Múltiplos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capacidad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nominal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5" dirty="0">
                <a:solidFill>
                  <a:srgbClr val="171514"/>
                </a:solidFill>
                <a:latin typeface="Arial"/>
                <a:cs typeface="Arial"/>
              </a:rPr>
              <a:t>corriente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continua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7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40" dirty="0">
                <a:solidFill>
                  <a:srgbClr val="171514"/>
                </a:solidFill>
                <a:latin typeface="Arial"/>
                <a:cs typeface="Arial"/>
              </a:rPr>
              <a:t>(I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171514"/>
                </a:solidFill>
                <a:latin typeface="Arial"/>
                <a:cs typeface="Arial"/>
              </a:rPr>
              <a:t>)</a:t>
            </a:r>
            <a:endParaRPr sz="7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223824" y="9412173"/>
            <a:ext cx="11303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b="1" spc="10" dirty="0">
                <a:solidFill>
                  <a:srgbClr val="171514"/>
                </a:solidFill>
                <a:latin typeface="Arial"/>
                <a:cs typeface="Arial"/>
              </a:rPr>
              <a:t>norte</a:t>
            </a:r>
            <a:endParaRPr sz="2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886534" y="4789774"/>
            <a:ext cx="115416" cy="1003300"/>
          </a:xfrm>
          <a:prstGeom prst="rect">
            <a:avLst/>
          </a:prstGeom>
        </p:spPr>
        <p:txBody>
          <a:bodyPr vert="vert270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segundos</a:t>
            </a:r>
            <a:endParaRPr sz="7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408826" y="9118245"/>
            <a:ext cx="69250" cy="58419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396126" y="1496746"/>
            <a:ext cx="69250" cy="58419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466074" y="9108360"/>
            <a:ext cx="138499" cy="90805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453374" y="1480523"/>
            <a:ext cx="138499" cy="90805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</a:t>
            </a:r>
            <a:endParaRPr sz="4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532857" y="9104812"/>
            <a:ext cx="138499" cy="123825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520157" y="1464299"/>
            <a:ext cx="138499" cy="123825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586963" y="9099607"/>
            <a:ext cx="69250" cy="172720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574263" y="1429418"/>
            <a:ext cx="69250" cy="172720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1599784" y="9118331"/>
            <a:ext cx="69250" cy="205740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587084" y="1396728"/>
            <a:ext cx="69250" cy="205740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b="1" dirty="0">
                <a:solidFill>
                  <a:srgbClr val="171514"/>
                </a:solidFill>
                <a:latin typeface="Arial"/>
                <a:cs typeface="Arial"/>
              </a:rPr>
              <a:t>10,000</a:t>
            </a:r>
            <a:endParaRPr sz="4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1889615" y="4734866"/>
            <a:ext cx="115416" cy="1003300"/>
          </a:xfrm>
          <a:prstGeom prst="rect">
            <a:avLst/>
          </a:prstGeom>
        </p:spPr>
        <p:txBody>
          <a:bodyPr vert="vert" wrap="square" lIns="0" tIns="19050" rIns="0" bIns="0" rtlCol="0">
            <a:spAutoFit/>
          </a:bodyPr>
          <a:lstStyle/>
          <a:p>
            <a:pPr marL="12700">
              <a:spcBef>
                <a:spcPts val="150"/>
              </a:spcBef>
            </a:pP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Tiempo</a:t>
            </a:r>
            <a:r>
              <a:rPr sz="7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7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segundos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52169" y="2338933"/>
            <a:ext cx="435609" cy="425450"/>
            <a:chOff x="2697568" y="2338933"/>
            <a:chExt cx="435609" cy="425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7568" y="2376324"/>
              <a:ext cx="325659" cy="3248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92120" y="2427693"/>
              <a:ext cx="254000" cy="2540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253987" y="126987"/>
                  </a:moveTo>
                  <a:lnTo>
                    <a:pt x="244007" y="176422"/>
                  </a:lnTo>
                  <a:lnTo>
                    <a:pt x="216790" y="216790"/>
                  </a:lnTo>
                  <a:lnTo>
                    <a:pt x="176422" y="244007"/>
                  </a:lnTo>
                  <a:lnTo>
                    <a:pt x="126987" y="253987"/>
                  </a:lnTo>
                  <a:lnTo>
                    <a:pt x="77559" y="244007"/>
                  </a:lnTo>
                  <a:lnTo>
                    <a:pt x="37195" y="216790"/>
                  </a:lnTo>
                  <a:lnTo>
                    <a:pt x="9979" y="176422"/>
                  </a:lnTo>
                  <a:lnTo>
                    <a:pt x="0" y="126987"/>
                  </a:lnTo>
                  <a:lnTo>
                    <a:pt x="9979" y="77554"/>
                  </a:lnTo>
                  <a:lnTo>
                    <a:pt x="37195" y="37190"/>
                  </a:lnTo>
                  <a:lnTo>
                    <a:pt x="77559" y="9978"/>
                  </a:lnTo>
                  <a:lnTo>
                    <a:pt x="126987" y="0"/>
                  </a:lnTo>
                  <a:lnTo>
                    <a:pt x="176422" y="9978"/>
                  </a:lnTo>
                  <a:lnTo>
                    <a:pt x="216790" y="37190"/>
                  </a:lnTo>
                  <a:lnTo>
                    <a:pt x="244007" y="77554"/>
                  </a:lnTo>
                  <a:lnTo>
                    <a:pt x="253987" y="126987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6201" y="2339784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19">
                  <a:moveTo>
                    <a:pt x="10439" y="0"/>
                  </a:moveTo>
                  <a:lnTo>
                    <a:pt x="4724" y="14528"/>
                  </a:lnTo>
                  <a:lnTo>
                    <a:pt x="5079" y="18503"/>
                  </a:lnTo>
                  <a:lnTo>
                    <a:pt x="0" y="81457"/>
                  </a:lnTo>
                  <a:lnTo>
                    <a:pt x="24777" y="83273"/>
                  </a:lnTo>
                  <a:lnTo>
                    <a:pt x="28994" y="20116"/>
                  </a:lnTo>
                  <a:lnTo>
                    <a:pt x="28714" y="16027"/>
                  </a:lnTo>
                  <a:lnTo>
                    <a:pt x="24879" y="749"/>
                  </a:lnTo>
                  <a:lnTo>
                    <a:pt x="17830" y="99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36201" y="2339784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19">
                  <a:moveTo>
                    <a:pt x="17830" y="990"/>
                  </a:moveTo>
                  <a:lnTo>
                    <a:pt x="24879" y="749"/>
                  </a:lnTo>
                  <a:lnTo>
                    <a:pt x="28714" y="16027"/>
                  </a:lnTo>
                  <a:lnTo>
                    <a:pt x="28994" y="20116"/>
                  </a:lnTo>
                  <a:lnTo>
                    <a:pt x="24777" y="83273"/>
                  </a:lnTo>
                  <a:lnTo>
                    <a:pt x="0" y="81457"/>
                  </a:lnTo>
                  <a:lnTo>
                    <a:pt x="5079" y="18503"/>
                  </a:lnTo>
                  <a:lnTo>
                    <a:pt x="4724" y="14528"/>
                  </a:lnTo>
                  <a:lnTo>
                    <a:pt x="10439" y="0"/>
                  </a:lnTo>
                  <a:lnTo>
                    <a:pt x="17830" y="9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59887" y="2342921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609" y="1485"/>
                  </a:lnTo>
                  <a:lnTo>
                    <a:pt x="0" y="17081"/>
                  </a:lnTo>
                  <a:lnTo>
                    <a:pt x="1638" y="20739"/>
                  </a:lnTo>
                  <a:lnTo>
                    <a:pt x="17525" y="81851"/>
                  </a:lnTo>
                  <a:lnTo>
                    <a:pt x="41528" y="75412"/>
                  </a:lnTo>
                  <a:lnTo>
                    <a:pt x="24752" y="14389"/>
                  </a:lnTo>
                  <a:lnTo>
                    <a:pt x="22367" y="10195"/>
                  </a:lnTo>
                  <a:lnTo>
                    <a:pt x="18200" y="4827"/>
                  </a:lnTo>
                  <a:lnTo>
                    <a:pt x="13102" y="642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59887" y="2342921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13102" y="642"/>
                  </a:lnTo>
                  <a:lnTo>
                    <a:pt x="18200" y="4827"/>
                  </a:lnTo>
                  <a:lnTo>
                    <a:pt x="22367" y="10195"/>
                  </a:lnTo>
                  <a:lnTo>
                    <a:pt x="24752" y="14389"/>
                  </a:lnTo>
                  <a:lnTo>
                    <a:pt x="41528" y="75412"/>
                  </a:lnTo>
                  <a:lnTo>
                    <a:pt x="17525" y="81851"/>
                  </a:lnTo>
                  <a:lnTo>
                    <a:pt x="1638" y="20739"/>
                  </a:lnTo>
                  <a:lnTo>
                    <a:pt x="0" y="17081"/>
                  </a:lnTo>
                  <a:lnTo>
                    <a:pt x="609" y="1485"/>
                  </a:lnTo>
                  <a:lnTo>
                    <a:pt x="792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31858" y="2425357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5" h="65405">
                  <a:moveTo>
                    <a:pt x="65785" y="0"/>
                  </a:moveTo>
                  <a:lnTo>
                    <a:pt x="51168" y="4559"/>
                  </a:lnTo>
                  <a:lnTo>
                    <a:pt x="48399" y="7366"/>
                  </a:lnTo>
                  <a:lnTo>
                    <a:pt x="0" y="46609"/>
                  </a:lnTo>
                  <a:lnTo>
                    <a:pt x="63995" y="25641"/>
                  </a:lnTo>
                  <a:lnTo>
                    <a:pt x="71664" y="9903"/>
                  </a:lnTo>
                  <a:lnTo>
                    <a:pt x="70345" y="4559"/>
                  </a:lnTo>
                  <a:lnTo>
                    <a:pt x="657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31858" y="2425357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5" h="65405">
                  <a:moveTo>
                    <a:pt x="70345" y="4559"/>
                  </a:moveTo>
                  <a:lnTo>
                    <a:pt x="71664" y="9903"/>
                  </a:lnTo>
                  <a:lnTo>
                    <a:pt x="69894" y="16452"/>
                  </a:lnTo>
                  <a:lnTo>
                    <a:pt x="66762" y="22325"/>
                  </a:lnTo>
                  <a:lnTo>
                    <a:pt x="63995" y="25641"/>
                  </a:lnTo>
                  <a:lnTo>
                    <a:pt x="14604" y="64884"/>
                  </a:lnTo>
                  <a:lnTo>
                    <a:pt x="0" y="46609"/>
                  </a:lnTo>
                  <a:lnTo>
                    <a:pt x="48399" y="7366"/>
                  </a:lnTo>
                  <a:lnTo>
                    <a:pt x="51168" y="4559"/>
                  </a:lnTo>
                  <a:lnTo>
                    <a:pt x="65785" y="0"/>
                  </a:lnTo>
                  <a:lnTo>
                    <a:pt x="70345" y="45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46374" y="2504414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5" h="41275">
                  <a:moveTo>
                    <a:pt x="64008" y="0"/>
                  </a:moveTo>
                  <a:lnTo>
                    <a:pt x="61353" y="901"/>
                  </a:lnTo>
                  <a:lnTo>
                    <a:pt x="0" y="17424"/>
                  </a:lnTo>
                  <a:lnTo>
                    <a:pt x="6477" y="41160"/>
                  </a:lnTo>
                  <a:lnTo>
                    <a:pt x="67703" y="23774"/>
                  </a:lnTo>
                  <a:lnTo>
                    <a:pt x="70472" y="22872"/>
                  </a:lnTo>
                  <a:lnTo>
                    <a:pt x="84188" y="13728"/>
                  </a:lnTo>
                  <a:lnTo>
                    <a:pt x="81419" y="7378"/>
                  </a:lnTo>
                  <a:lnTo>
                    <a:pt x="79629" y="901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46374" y="2504414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5" h="41275">
                  <a:moveTo>
                    <a:pt x="81419" y="7378"/>
                  </a:moveTo>
                  <a:lnTo>
                    <a:pt x="84188" y="13728"/>
                  </a:lnTo>
                  <a:lnTo>
                    <a:pt x="70472" y="22872"/>
                  </a:lnTo>
                  <a:lnTo>
                    <a:pt x="67703" y="23774"/>
                  </a:lnTo>
                  <a:lnTo>
                    <a:pt x="6477" y="41160"/>
                  </a:lnTo>
                  <a:lnTo>
                    <a:pt x="0" y="17424"/>
                  </a:lnTo>
                  <a:lnTo>
                    <a:pt x="61353" y="901"/>
                  </a:lnTo>
                  <a:lnTo>
                    <a:pt x="64008" y="0"/>
                  </a:lnTo>
                  <a:lnTo>
                    <a:pt x="79629" y="901"/>
                  </a:lnTo>
                  <a:lnTo>
                    <a:pt x="81419" y="737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24009" y="2614333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30" h="62230">
                  <a:moveTo>
                    <a:pt x="13716" y="0"/>
                  </a:moveTo>
                  <a:lnTo>
                    <a:pt x="0" y="19202"/>
                  </a:lnTo>
                  <a:lnTo>
                    <a:pt x="52959" y="54863"/>
                  </a:lnTo>
                  <a:lnTo>
                    <a:pt x="54864" y="57670"/>
                  </a:lnTo>
                  <a:lnTo>
                    <a:pt x="70370" y="62229"/>
                  </a:lnTo>
                  <a:lnTo>
                    <a:pt x="74041" y="55752"/>
                  </a:lnTo>
                  <a:lnTo>
                    <a:pt x="74830" y="50190"/>
                  </a:lnTo>
                  <a:lnTo>
                    <a:pt x="72686" y="44010"/>
                  </a:lnTo>
                  <a:lnTo>
                    <a:pt x="69160" y="38684"/>
                  </a:lnTo>
                  <a:lnTo>
                    <a:pt x="65798" y="35686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24009" y="2614333"/>
              <a:ext cx="74930" cy="62230"/>
            </a:xfrm>
            <a:custGeom>
              <a:avLst/>
              <a:gdLst/>
              <a:ahLst/>
              <a:cxnLst/>
              <a:rect l="l" t="t" r="r" b="b"/>
              <a:pathLst>
                <a:path w="74930" h="62230">
                  <a:moveTo>
                    <a:pt x="74041" y="55752"/>
                  </a:moveTo>
                  <a:lnTo>
                    <a:pt x="70370" y="62229"/>
                  </a:lnTo>
                  <a:lnTo>
                    <a:pt x="54864" y="57670"/>
                  </a:lnTo>
                  <a:lnTo>
                    <a:pt x="52959" y="54863"/>
                  </a:lnTo>
                  <a:lnTo>
                    <a:pt x="0" y="19202"/>
                  </a:lnTo>
                  <a:lnTo>
                    <a:pt x="13716" y="0"/>
                  </a:lnTo>
                  <a:lnTo>
                    <a:pt x="65798" y="35686"/>
                  </a:lnTo>
                  <a:lnTo>
                    <a:pt x="69160" y="38684"/>
                  </a:lnTo>
                  <a:lnTo>
                    <a:pt x="72686" y="44010"/>
                  </a:lnTo>
                  <a:lnTo>
                    <a:pt x="74830" y="50190"/>
                  </a:lnTo>
                  <a:lnTo>
                    <a:pt x="74041" y="557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84055" y="2656547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5" h="73025">
                  <a:moveTo>
                    <a:pt x="19176" y="0"/>
                  </a:moveTo>
                  <a:lnTo>
                    <a:pt x="39242" y="64884"/>
                  </a:lnTo>
                  <a:lnTo>
                    <a:pt x="54989" y="72667"/>
                  </a:lnTo>
                  <a:lnTo>
                    <a:pt x="60312" y="71361"/>
                  </a:lnTo>
                  <a:lnTo>
                    <a:pt x="64884" y="67691"/>
                  </a:lnTo>
                  <a:lnTo>
                    <a:pt x="60312" y="52057"/>
                  </a:lnTo>
                  <a:lnTo>
                    <a:pt x="58534" y="50266"/>
                  </a:lnTo>
                  <a:lnTo>
                    <a:pt x="191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84055" y="2656547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5" h="73025">
                  <a:moveTo>
                    <a:pt x="60312" y="71361"/>
                  </a:moveTo>
                  <a:lnTo>
                    <a:pt x="54989" y="72667"/>
                  </a:lnTo>
                  <a:lnTo>
                    <a:pt x="48448" y="70885"/>
                  </a:lnTo>
                  <a:lnTo>
                    <a:pt x="42572" y="67721"/>
                  </a:lnTo>
                  <a:lnTo>
                    <a:pt x="39242" y="64884"/>
                  </a:lnTo>
                  <a:lnTo>
                    <a:pt x="0" y="14605"/>
                  </a:lnTo>
                  <a:lnTo>
                    <a:pt x="19176" y="0"/>
                  </a:lnTo>
                  <a:lnTo>
                    <a:pt x="58534" y="50266"/>
                  </a:lnTo>
                  <a:lnTo>
                    <a:pt x="60312" y="52057"/>
                  </a:lnTo>
                  <a:lnTo>
                    <a:pt x="64884" y="67691"/>
                  </a:lnTo>
                  <a:lnTo>
                    <a:pt x="60312" y="713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3905" y="2664866"/>
              <a:ext cx="111328" cy="986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89770" y="2369504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30" h="76200">
                  <a:moveTo>
                    <a:pt x="50362" y="0"/>
                  </a:moveTo>
                  <a:lnTo>
                    <a:pt x="44230" y="2388"/>
                  </a:lnTo>
                  <a:lnTo>
                    <a:pt x="38894" y="6306"/>
                  </a:lnTo>
                  <a:lnTo>
                    <a:pt x="35928" y="9840"/>
                  </a:lnTo>
                  <a:lnTo>
                    <a:pt x="0" y="61796"/>
                  </a:lnTo>
                  <a:lnTo>
                    <a:pt x="20548" y="75778"/>
                  </a:lnTo>
                  <a:lnTo>
                    <a:pt x="55791" y="23213"/>
                  </a:lnTo>
                  <a:lnTo>
                    <a:pt x="57594" y="19517"/>
                  </a:lnTo>
                  <a:lnTo>
                    <a:pt x="61925" y="4379"/>
                  </a:lnTo>
                  <a:lnTo>
                    <a:pt x="55714" y="1052"/>
                  </a:lnTo>
                  <a:lnTo>
                    <a:pt x="503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89770" y="2369504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30" h="76200">
                  <a:moveTo>
                    <a:pt x="55714" y="1052"/>
                  </a:moveTo>
                  <a:lnTo>
                    <a:pt x="61925" y="4379"/>
                  </a:lnTo>
                  <a:lnTo>
                    <a:pt x="57594" y="19517"/>
                  </a:lnTo>
                  <a:lnTo>
                    <a:pt x="55791" y="23213"/>
                  </a:lnTo>
                  <a:lnTo>
                    <a:pt x="20548" y="75778"/>
                  </a:lnTo>
                  <a:lnTo>
                    <a:pt x="0" y="61796"/>
                  </a:lnTo>
                  <a:lnTo>
                    <a:pt x="35928" y="9840"/>
                  </a:lnTo>
                  <a:lnTo>
                    <a:pt x="38894" y="6306"/>
                  </a:lnTo>
                  <a:lnTo>
                    <a:pt x="44230" y="2388"/>
                  </a:lnTo>
                  <a:lnTo>
                    <a:pt x="50362" y="0"/>
                  </a:lnTo>
                  <a:lnTo>
                    <a:pt x="55714" y="10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49777" y="2571584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5">
                  <a:moveTo>
                    <a:pt x="254" y="0"/>
                  </a:moveTo>
                  <a:lnTo>
                    <a:pt x="0" y="24168"/>
                  </a:lnTo>
                  <a:lnTo>
                    <a:pt x="62801" y="26682"/>
                  </a:lnTo>
                  <a:lnTo>
                    <a:pt x="66459" y="26924"/>
                  </a:lnTo>
                  <a:lnTo>
                    <a:pt x="81356" y="21513"/>
                  </a:lnTo>
                  <a:lnTo>
                    <a:pt x="81953" y="14808"/>
                  </a:lnTo>
                  <a:lnTo>
                    <a:pt x="81534" y="7543"/>
                  </a:lnTo>
                  <a:lnTo>
                    <a:pt x="66560" y="1879"/>
                  </a:lnTo>
                  <a:lnTo>
                    <a:pt x="63055" y="2514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49777" y="2571584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5">
                  <a:moveTo>
                    <a:pt x="81953" y="14808"/>
                  </a:moveTo>
                  <a:lnTo>
                    <a:pt x="81356" y="21513"/>
                  </a:lnTo>
                  <a:lnTo>
                    <a:pt x="66459" y="26924"/>
                  </a:lnTo>
                  <a:lnTo>
                    <a:pt x="62801" y="26682"/>
                  </a:lnTo>
                  <a:lnTo>
                    <a:pt x="0" y="24168"/>
                  </a:lnTo>
                  <a:lnTo>
                    <a:pt x="254" y="0"/>
                  </a:lnTo>
                  <a:lnTo>
                    <a:pt x="63055" y="2514"/>
                  </a:lnTo>
                  <a:lnTo>
                    <a:pt x="66560" y="1879"/>
                  </a:lnTo>
                  <a:lnTo>
                    <a:pt x="81534" y="7543"/>
                  </a:lnTo>
                  <a:lnTo>
                    <a:pt x="81953" y="1480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36989" y="2681249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24015" y="0"/>
                  </a:moveTo>
                  <a:lnTo>
                    <a:pt x="0" y="6438"/>
                  </a:lnTo>
                  <a:lnTo>
                    <a:pt x="16789" y="67462"/>
                  </a:lnTo>
                  <a:lnTo>
                    <a:pt x="19168" y="71655"/>
                  </a:lnTo>
                  <a:lnTo>
                    <a:pt x="23336" y="77023"/>
                  </a:lnTo>
                  <a:lnTo>
                    <a:pt x="28437" y="81208"/>
                  </a:lnTo>
                  <a:lnTo>
                    <a:pt x="33616" y="81851"/>
                  </a:lnTo>
                  <a:lnTo>
                    <a:pt x="40932" y="80352"/>
                  </a:lnTo>
                  <a:lnTo>
                    <a:pt x="41528" y="64757"/>
                  </a:lnTo>
                  <a:lnTo>
                    <a:pt x="39890" y="61112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36989" y="2681249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33616" y="81851"/>
                  </a:moveTo>
                  <a:lnTo>
                    <a:pt x="28437" y="81208"/>
                  </a:lnTo>
                  <a:lnTo>
                    <a:pt x="23336" y="77023"/>
                  </a:lnTo>
                  <a:lnTo>
                    <a:pt x="19168" y="71655"/>
                  </a:lnTo>
                  <a:lnTo>
                    <a:pt x="16789" y="67462"/>
                  </a:lnTo>
                  <a:lnTo>
                    <a:pt x="0" y="6438"/>
                  </a:lnTo>
                  <a:lnTo>
                    <a:pt x="24015" y="0"/>
                  </a:lnTo>
                  <a:lnTo>
                    <a:pt x="39890" y="61112"/>
                  </a:lnTo>
                  <a:lnTo>
                    <a:pt x="41528" y="64757"/>
                  </a:lnTo>
                  <a:lnTo>
                    <a:pt x="40932" y="80352"/>
                  </a:lnTo>
                  <a:lnTo>
                    <a:pt x="33616" y="818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824338" y="2349690"/>
            <a:ext cx="149225" cy="143510"/>
            <a:chOff x="3769737" y="2349690"/>
            <a:chExt cx="149225" cy="143510"/>
          </a:xfrm>
        </p:grpSpPr>
        <p:sp>
          <p:nvSpPr>
            <p:cNvPr id="25" name="object 25"/>
            <p:cNvSpPr/>
            <p:nvPr/>
          </p:nvSpPr>
          <p:spPr>
            <a:xfrm>
              <a:off x="3770588" y="2427389"/>
              <a:ext cx="74295" cy="65405"/>
            </a:xfrm>
            <a:custGeom>
              <a:avLst/>
              <a:gdLst/>
              <a:ahLst/>
              <a:cxnLst/>
              <a:rect l="l" t="t" r="r" b="b"/>
              <a:pathLst>
                <a:path w="74295" h="65405">
                  <a:moveTo>
                    <a:pt x="5223" y="0"/>
                  </a:moveTo>
                  <a:lnTo>
                    <a:pt x="663" y="5448"/>
                  </a:lnTo>
                  <a:lnTo>
                    <a:pt x="0" y="11153"/>
                  </a:lnTo>
                  <a:lnTo>
                    <a:pt x="2353" y="17656"/>
                  </a:lnTo>
                  <a:lnTo>
                    <a:pt x="5925" y="23325"/>
                  </a:lnTo>
                  <a:lnTo>
                    <a:pt x="8918" y="26530"/>
                  </a:lnTo>
                  <a:lnTo>
                    <a:pt x="58309" y="64884"/>
                  </a:lnTo>
                  <a:lnTo>
                    <a:pt x="73803" y="45707"/>
                  </a:lnTo>
                  <a:lnTo>
                    <a:pt x="22634" y="7226"/>
                  </a:lnTo>
                  <a:lnTo>
                    <a:pt x="20856" y="4559"/>
                  </a:lnTo>
                  <a:lnTo>
                    <a:pt x="52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70588" y="2427389"/>
              <a:ext cx="74295" cy="65405"/>
            </a:xfrm>
            <a:custGeom>
              <a:avLst/>
              <a:gdLst/>
              <a:ahLst/>
              <a:cxnLst/>
              <a:rect l="l" t="t" r="r" b="b"/>
              <a:pathLst>
                <a:path w="74295" h="65405">
                  <a:moveTo>
                    <a:pt x="663" y="5448"/>
                  </a:moveTo>
                  <a:lnTo>
                    <a:pt x="5223" y="0"/>
                  </a:lnTo>
                  <a:lnTo>
                    <a:pt x="20856" y="4559"/>
                  </a:lnTo>
                  <a:lnTo>
                    <a:pt x="22634" y="7226"/>
                  </a:lnTo>
                  <a:lnTo>
                    <a:pt x="73803" y="45707"/>
                  </a:lnTo>
                  <a:lnTo>
                    <a:pt x="58309" y="64884"/>
                  </a:lnTo>
                  <a:lnTo>
                    <a:pt x="8918" y="26530"/>
                  </a:lnTo>
                  <a:lnTo>
                    <a:pt x="5925" y="23325"/>
                  </a:lnTo>
                  <a:lnTo>
                    <a:pt x="2353" y="17656"/>
                  </a:lnTo>
                  <a:lnTo>
                    <a:pt x="0" y="11153"/>
                  </a:lnTo>
                  <a:lnTo>
                    <a:pt x="663" y="54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79202" y="2350541"/>
              <a:ext cx="38735" cy="84455"/>
            </a:xfrm>
            <a:custGeom>
              <a:avLst/>
              <a:gdLst/>
              <a:ahLst/>
              <a:cxnLst/>
              <a:rect l="l" t="t" r="r" b="b"/>
              <a:pathLst>
                <a:path w="38735" h="84455">
                  <a:moveTo>
                    <a:pt x="16370" y="0"/>
                  </a:moveTo>
                  <a:lnTo>
                    <a:pt x="9118" y="889"/>
                  </a:lnTo>
                  <a:lnTo>
                    <a:pt x="1778" y="2794"/>
                  </a:lnTo>
                  <a:lnTo>
                    <a:pt x="0" y="18288"/>
                  </a:lnTo>
                  <a:lnTo>
                    <a:pt x="889" y="21082"/>
                  </a:lnTo>
                  <a:lnTo>
                    <a:pt x="14605" y="84074"/>
                  </a:lnTo>
                  <a:lnTo>
                    <a:pt x="38341" y="78613"/>
                  </a:lnTo>
                  <a:lnTo>
                    <a:pt x="23736" y="13716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79202" y="2350541"/>
              <a:ext cx="38735" cy="84455"/>
            </a:xfrm>
            <a:custGeom>
              <a:avLst/>
              <a:gdLst/>
              <a:ahLst/>
              <a:cxnLst/>
              <a:rect l="l" t="t" r="r" b="b"/>
              <a:pathLst>
                <a:path w="38735" h="84455">
                  <a:moveTo>
                    <a:pt x="9118" y="889"/>
                  </a:moveTo>
                  <a:lnTo>
                    <a:pt x="1778" y="2794"/>
                  </a:lnTo>
                  <a:lnTo>
                    <a:pt x="0" y="18288"/>
                  </a:lnTo>
                  <a:lnTo>
                    <a:pt x="889" y="21082"/>
                  </a:lnTo>
                  <a:lnTo>
                    <a:pt x="14605" y="84074"/>
                  </a:lnTo>
                  <a:lnTo>
                    <a:pt x="38341" y="78613"/>
                  </a:lnTo>
                  <a:lnTo>
                    <a:pt x="24625" y="17399"/>
                  </a:lnTo>
                  <a:lnTo>
                    <a:pt x="23736" y="13716"/>
                  </a:lnTo>
                  <a:lnTo>
                    <a:pt x="16370" y="0"/>
                  </a:lnTo>
                  <a:lnTo>
                    <a:pt x="9118" y="88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780171" y="2549080"/>
            <a:ext cx="84455" cy="26670"/>
            <a:chOff x="3725570" y="2549080"/>
            <a:chExt cx="84455" cy="26670"/>
          </a:xfrm>
        </p:grpSpPr>
        <p:sp>
          <p:nvSpPr>
            <p:cNvPr id="30" name="object 30"/>
            <p:cNvSpPr/>
            <p:nvPr/>
          </p:nvSpPr>
          <p:spPr>
            <a:xfrm>
              <a:off x="3726421" y="2549931"/>
              <a:ext cx="82550" cy="24765"/>
            </a:xfrm>
            <a:custGeom>
              <a:avLst/>
              <a:gdLst/>
              <a:ahLst/>
              <a:cxnLst/>
              <a:rect l="l" t="t" r="r" b="b"/>
              <a:pathLst>
                <a:path w="82550" h="24764">
                  <a:moveTo>
                    <a:pt x="82283" y="0"/>
                  </a:moveTo>
                  <a:lnTo>
                    <a:pt x="15608" y="0"/>
                  </a:lnTo>
                  <a:lnTo>
                    <a:pt x="0" y="5473"/>
                  </a:lnTo>
                  <a:lnTo>
                    <a:pt x="0" y="11823"/>
                  </a:lnTo>
                  <a:lnTo>
                    <a:pt x="0" y="19189"/>
                  </a:lnTo>
                  <a:lnTo>
                    <a:pt x="14744" y="23761"/>
                  </a:lnTo>
                  <a:lnTo>
                    <a:pt x="18288" y="24638"/>
                  </a:lnTo>
                  <a:lnTo>
                    <a:pt x="82283" y="24638"/>
                  </a:lnTo>
                  <a:lnTo>
                    <a:pt x="822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26421" y="2549931"/>
              <a:ext cx="82550" cy="24765"/>
            </a:xfrm>
            <a:custGeom>
              <a:avLst/>
              <a:gdLst/>
              <a:ahLst/>
              <a:cxnLst/>
              <a:rect l="l" t="t" r="r" b="b"/>
              <a:pathLst>
                <a:path w="82550" h="24764">
                  <a:moveTo>
                    <a:pt x="0" y="11823"/>
                  </a:moveTo>
                  <a:lnTo>
                    <a:pt x="0" y="5473"/>
                  </a:lnTo>
                  <a:lnTo>
                    <a:pt x="15608" y="0"/>
                  </a:lnTo>
                  <a:lnTo>
                    <a:pt x="18288" y="0"/>
                  </a:lnTo>
                  <a:lnTo>
                    <a:pt x="82283" y="0"/>
                  </a:lnTo>
                  <a:lnTo>
                    <a:pt x="82283" y="24638"/>
                  </a:lnTo>
                  <a:lnTo>
                    <a:pt x="18288" y="24638"/>
                  </a:lnTo>
                  <a:lnTo>
                    <a:pt x="14744" y="23761"/>
                  </a:lnTo>
                  <a:lnTo>
                    <a:pt x="0" y="19189"/>
                  </a:lnTo>
                  <a:lnTo>
                    <a:pt x="0" y="118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042680" y="2363407"/>
            <a:ext cx="47625" cy="83185"/>
            <a:chOff x="3988079" y="2363406"/>
            <a:chExt cx="47625" cy="83185"/>
          </a:xfrm>
        </p:grpSpPr>
        <p:sp>
          <p:nvSpPr>
            <p:cNvPr id="33" name="object 33"/>
            <p:cNvSpPr/>
            <p:nvPr/>
          </p:nvSpPr>
          <p:spPr>
            <a:xfrm>
              <a:off x="3988930" y="2364257"/>
              <a:ext cx="45720" cy="81915"/>
            </a:xfrm>
            <a:custGeom>
              <a:avLst/>
              <a:gdLst/>
              <a:ahLst/>
              <a:cxnLst/>
              <a:rect l="l" t="t" r="r" b="b"/>
              <a:pathLst>
                <a:path w="45720" h="81914">
                  <a:moveTo>
                    <a:pt x="39242" y="0"/>
                  </a:moveTo>
                  <a:lnTo>
                    <a:pt x="0" y="73164"/>
                  </a:lnTo>
                  <a:lnTo>
                    <a:pt x="22847" y="81407"/>
                  </a:lnTo>
                  <a:lnTo>
                    <a:pt x="43814" y="21971"/>
                  </a:lnTo>
                  <a:lnTo>
                    <a:pt x="44830" y="18288"/>
                  </a:lnTo>
                  <a:lnTo>
                    <a:pt x="45719" y="2794"/>
                  </a:lnTo>
                  <a:lnTo>
                    <a:pt x="392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88930" y="2364257"/>
              <a:ext cx="45720" cy="81915"/>
            </a:xfrm>
            <a:custGeom>
              <a:avLst/>
              <a:gdLst/>
              <a:ahLst/>
              <a:cxnLst/>
              <a:rect l="l" t="t" r="r" b="b"/>
              <a:pathLst>
                <a:path w="45720" h="81914">
                  <a:moveTo>
                    <a:pt x="39242" y="0"/>
                  </a:moveTo>
                  <a:lnTo>
                    <a:pt x="33847" y="446"/>
                  </a:lnTo>
                  <a:lnTo>
                    <a:pt x="28092" y="4429"/>
                  </a:lnTo>
                  <a:lnTo>
                    <a:pt x="23337" y="9626"/>
                  </a:lnTo>
                  <a:lnTo>
                    <a:pt x="20942" y="13716"/>
                  </a:lnTo>
                  <a:lnTo>
                    <a:pt x="0" y="73164"/>
                  </a:lnTo>
                  <a:lnTo>
                    <a:pt x="22847" y="81407"/>
                  </a:lnTo>
                  <a:lnTo>
                    <a:pt x="43814" y="21971"/>
                  </a:lnTo>
                  <a:lnTo>
                    <a:pt x="44830" y="18288"/>
                  </a:lnTo>
                  <a:lnTo>
                    <a:pt x="45719" y="2794"/>
                  </a:lnTo>
                  <a:lnTo>
                    <a:pt x="3924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8812541" y="2637726"/>
            <a:ext cx="77470" cy="61594"/>
            <a:chOff x="3757941" y="2637726"/>
            <a:chExt cx="77470" cy="61594"/>
          </a:xfrm>
        </p:grpSpPr>
        <p:sp>
          <p:nvSpPr>
            <p:cNvPr id="36" name="object 36"/>
            <p:cNvSpPr/>
            <p:nvPr/>
          </p:nvSpPr>
          <p:spPr>
            <a:xfrm>
              <a:off x="3758792" y="2638577"/>
              <a:ext cx="76200" cy="59690"/>
            </a:xfrm>
            <a:custGeom>
              <a:avLst/>
              <a:gdLst/>
              <a:ahLst/>
              <a:cxnLst/>
              <a:rect l="l" t="t" r="r" b="b"/>
              <a:pathLst>
                <a:path w="76200" h="59689">
                  <a:moveTo>
                    <a:pt x="63627" y="0"/>
                  </a:moveTo>
                  <a:lnTo>
                    <a:pt x="9779" y="33782"/>
                  </a:lnTo>
                  <a:lnTo>
                    <a:pt x="6284" y="36972"/>
                  </a:lnTo>
                  <a:lnTo>
                    <a:pt x="2451" y="42545"/>
                  </a:lnTo>
                  <a:lnTo>
                    <a:pt x="0" y="48783"/>
                  </a:lnTo>
                  <a:lnTo>
                    <a:pt x="648" y="53975"/>
                  </a:lnTo>
                  <a:lnTo>
                    <a:pt x="4191" y="59436"/>
                  </a:lnTo>
                  <a:lnTo>
                    <a:pt x="18923" y="55752"/>
                  </a:lnTo>
                  <a:lnTo>
                    <a:pt x="21603" y="53975"/>
                  </a:lnTo>
                  <a:lnTo>
                    <a:pt x="75578" y="21082"/>
                  </a:lnTo>
                  <a:lnTo>
                    <a:pt x="636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58792" y="2638577"/>
              <a:ext cx="76200" cy="59690"/>
            </a:xfrm>
            <a:custGeom>
              <a:avLst/>
              <a:gdLst/>
              <a:ahLst/>
              <a:cxnLst/>
              <a:rect l="l" t="t" r="r" b="b"/>
              <a:pathLst>
                <a:path w="76200" h="59689">
                  <a:moveTo>
                    <a:pt x="648" y="53975"/>
                  </a:moveTo>
                  <a:lnTo>
                    <a:pt x="0" y="48783"/>
                  </a:lnTo>
                  <a:lnTo>
                    <a:pt x="2451" y="42545"/>
                  </a:lnTo>
                  <a:lnTo>
                    <a:pt x="6284" y="36972"/>
                  </a:lnTo>
                  <a:lnTo>
                    <a:pt x="9779" y="33782"/>
                  </a:lnTo>
                  <a:lnTo>
                    <a:pt x="63627" y="0"/>
                  </a:lnTo>
                  <a:lnTo>
                    <a:pt x="75578" y="21082"/>
                  </a:lnTo>
                  <a:lnTo>
                    <a:pt x="21603" y="53975"/>
                  </a:lnTo>
                  <a:lnTo>
                    <a:pt x="18923" y="55752"/>
                  </a:lnTo>
                  <a:lnTo>
                    <a:pt x="4191" y="59436"/>
                  </a:lnTo>
                  <a:lnTo>
                    <a:pt x="648" y="539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9124962" y="2456815"/>
            <a:ext cx="81280" cy="57785"/>
            <a:chOff x="4070362" y="2456814"/>
            <a:chExt cx="81280" cy="57785"/>
          </a:xfrm>
        </p:grpSpPr>
        <p:sp>
          <p:nvSpPr>
            <p:cNvPr id="39" name="object 39"/>
            <p:cNvSpPr/>
            <p:nvPr/>
          </p:nvSpPr>
          <p:spPr>
            <a:xfrm>
              <a:off x="4071213" y="2457665"/>
              <a:ext cx="80010" cy="55880"/>
            </a:xfrm>
            <a:custGeom>
              <a:avLst/>
              <a:gdLst/>
              <a:ahLst/>
              <a:cxnLst/>
              <a:rect l="l" t="t" r="r" b="b"/>
              <a:pathLst>
                <a:path w="80010" h="55880">
                  <a:moveTo>
                    <a:pt x="65363" y="0"/>
                  </a:moveTo>
                  <a:lnTo>
                    <a:pt x="58534" y="1099"/>
                  </a:lnTo>
                  <a:lnTo>
                    <a:pt x="53974" y="2603"/>
                  </a:lnTo>
                  <a:lnTo>
                    <a:pt x="0" y="35496"/>
                  </a:lnTo>
                  <a:lnTo>
                    <a:pt x="12852" y="55689"/>
                  </a:lnTo>
                  <a:lnTo>
                    <a:pt x="69481" y="20891"/>
                  </a:lnTo>
                  <a:lnTo>
                    <a:pt x="79527" y="8953"/>
                  </a:lnTo>
                  <a:lnTo>
                    <a:pt x="76847" y="3492"/>
                  </a:lnTo>
                  <a:lnTo>
                    <a:pt x="72216" y="424"/>
                  </a:lnTo>
                  <a:lnTo>
                    <a:pt x="6536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71213" y="2457665"/>
              <a:ext cx="80010" cy="55880"/>
            </a:xfrm>
            <a:custGeom>
              <a:avLst/>
              <a:gdLst/>
              <a:ahLst/>
              <a:cxnLst/>
              <a:rect l="l" t="t" r="r" b="b"/>
              <a:pathLst>
                <a:path w="80010" h="55880">
                  <a:moveTo>
                    <a:pt x="76847" y="3492"/>
                  </a:moveTo>
                  <a:lnTo>
                    <a:pt x="72216" y="424"/>
                  </a:lnTo>
                  <a:lnTo>
                    <a:pt x="65363" y="0"/>
                  </a:lnTo>
                  <a:lnTo>
                    <a:pt x="58534" y="1099"/>
                  </a:lnTo>
                  <a:lnTo>
                    <a:pt x="53974" y="2603"/>
                  </a:lnTo>
                  <a:lnTo>
                    <a:pt x="0" y="35496"/>
                  </a:lnTo>
                  <a:lnTo>
                    <a:pt x="12852" y="55689"/>
                  </a:lnTo>
                  <a:lnTo>
                    <a:pt x="66674" y="22669"/>
                  </a:lnTo>
                  <a:lnTo>
                    <a:pt x="69481" y="20891"/>
                  </a:lnTo>
                  <a:lnTo>
                    <a:pt x="79527" y="8953"/>
                  </a:lnTo>
                  <a:lnTo>
                    <a:pt x="76847" y="349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900947" y="2694369"/>
            <a:ext cx="55880" cy="83185"/>
            <a:chOff x="3846347" y="2694368"/>
            <a:chExt cx="55880" cy="83185"/>
          </a:xfrm>
        </p:grpSpPr>
        <p:sp>
          <p:nvSpPr>
            <p:cNvPr id="42" name="object 42"/>
            <p:cNvSpPr/>
            <p:nvPr/>
          </p:nvSpPr>
          <p:spPr>
            <a:xfrm>
              <a:off x="3847198" y="2695219"/>
              <a:ext cx="53975" cy="81915"/>
            </a:xfrm>
            <a:custGeom>
              <a:avLst/>
              <a:gdLst/>
              <a:ahLst/>
              <a:cxnLst/>
              <a:rect l="l" t="t" r="r" b="b"/>
              <a:pathLst>
                <a:path w="53975" h="81914">
                  <a:moveTo>
                    <a:pt x="32893" y="0"/>
                  </a:moveTo>
                  <a:lnTo>
                    <a:pt x="3670" y="56769"/>
                  </a:lnTo>
                  <a:lnTo>
                    <a:pt x="1765" y="59448"/>
                  </a:lnTo>
                  <a:lnTo>
                    <a:pt x="0" y="75069"/>
                  </a:lnTo>
                  <a:lnTo>
                    <a:pt x="6350" y="78752"/>
                  </a:lnTo>
                  <a:lnTo>
                    <a:pt x="12827" y="81419"/>
                  </a:lnTo>
                  <a:lnTo>
                    <a:pt x="23736" y="70485"/>
                  </a:lnTo>
                  <a:lnTo>
                    <a:pt x="25526" y="67691"/>
                  </a:lnTo>
                  <a:lnTo>
                    <a:pt x="53975" y="11049"/>
                  </a:lnTo>
                  <a:lnTo>
                    <a:pt x="328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47198" y="2695219"/>
              <a:ext cx="53975" cy="81915"/>
            </a:xfrm>
            <a:custGeom>
              <a:avLst/>
              <a:gdLst/>
              <a:ahLst/>
              <a:cxnLst/>
              <a:rect l="l" t="t" r="r" b="b"/>
              <a:pathLst>
                <a:path w="53975" h="81914">
                  <a:moveTo>
                    <a:pt x="6350" y="78752"/>
                  </a:moveTo>
                  <a:lnTo>
                    <a:pt x="0" y="75069"/>
                  </a:lnTo>
                  <a:lnTo>
                    <a:pt x="1765" y="59448"/>
                  </a:lnTo>
                  <a:lnTo>
                    <a:pt x="3670" y="56769"/>
                  </a:lnTo>
                  <a:lnTo>
                    <a:pt x="32893" y="0"/>
                  </a:lnTo>
                  <a:lnTo>
                    <a:pt x="53975" y="11049"/>
                  </a:lnTo>
                  <a:lnTo>
                    <a:pt x="25526" y="67691"/>
                  </a:lnTo>
                  <a:lnTo>
                    <a:pt x="23736" y="70485"/>
                  </a:lnTo>
                  <a:lnTo>
                    <a:pt x="12827" y="81419"/>
                  </a:lnTo>
                  <a:lnTo>
                    <a:pt x="6350" y="787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9016124" y="2664269"/>
            <a:ext cx="147955" cy="127000"/>
            <a:chOff x="3961523" y="2664269"/>
            <a:chExt cx="147955" cy="127000"/>
          </a:xfrm>
        </p:grpSpPr>
        <p:sp>
          <p:nvSpPr>
            <p:cNvPr id="45" name="object 45"/>
            <p:cNvSpPr/>
            <p:nvPr/>
          </p:nvSpPr>
          <p:spPr>
            <a:xfrm>
              <a:off x="4041889" y="2665120"/>
              <a:ext cx="66675" cy="69215"/>
            </a:xfrm>
            <a:custGeom>
              <a:avLst/>
              <a:gdLst/>
              <a:ahLst/>
              <a:cxnLst/>
              <a:rect l="l" t="t" r="r" b="b"/>
              <a:pathLst>
                <a:path w="66675" h="69214">
                  <a:moveTo>
                    <a:pt x="17386" y="0"/>
                  </a:moveTo>
                  <a:lnTo>
                    <a:pt x="43929" y="62103"/>
                  </a:lnTo>
                  <a:lnTo>
                    <a:pt x="60045" y="69141"/>
                  </a:lnTo>
                  <a:lnTo>
                    <a:pt x="65011" y="67691"/>
                  </a:lnTo>
                  <a:lnTo>
                    <a:pt x="66600" y="62709"/>
                  </a:lnTo>
                  <a:lnTo>
                    <a:pt x="65441" y="55995"/>
                  </a:lnTo>
                  <a:lnTo>
                    <a:pt x="62927" y="49636"/>
                  </a:lnTo>
                  <a:lnTo>
                    <a:pt x="60451" y="45720"/>
                  </a:lnTo>
                  <a:lnTo>
                    <a:pt x="173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41889" y="2665120"/>
              <a:ext cx="66675" cy="69215"/>
            </a:xfrm>
            <a:custGeom>
              <a:avLst/>
              <a:gdLst/>
              <a:ahLst/>
              <a:cxnLst/>
              <a:rect l="l" t="t" r="r" b="b"/>
              <a:pathLst>
                <a:path w="66675" h="69214">
                  <a:moveTo>
                    <a:pt x="65011" y="67691"/>
                  </a:moveTo>
                  <a:lnTo>
                    <a:pt x="66600" y="62709"/>
                  </a:lnTo>
                  <a:lnTo>
                    <a:pt x="65441" y="55995"/>
                  </a:lnTo>
                  <a:lnTo>
                    <a:pt x="62927" y="49636"/>
                  </a:lnTo>
                  <a:lnTo>
                    <a:pt x="60451" y="45720"/>
                  </a:lnTo>
                  <a:lnTo>
                    <a:pt x="17386" y="0"/>
                  </a:lnTo>
                  <a:lnTo>
                    <a:pt x="0" y="15506"/>
                  </a:lnTo>
                  <a:lnTo>
                    <a:pt x="43929" y="62103"/>
                  </a:lnTo>
                  <a:lnTo>
                    <a:pt x="47337" y="64803"/>
                  </a:lnTo>
                  <a:lnTo>
                    <a:pt x="53432" y="67664"/>
                  </a:lnTo>
                  <a:lnTo>
                    <a:pt x="60045" y="69141"/>
                  </a:lnTo>
                  <a:lnTo>
                    <a:pt x="65011" y="676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62374" y="2707157"/>
              <a:ext cx="41275" cy="83820"/>
            </a:xfrm>
            <a:custGeom>
              <a:avLst/>
              <a:gdLst/>
              <a:ahLst/>
              <a:cxnLst/>
              <a:rect l="l" t="t" r="r" b="b"/>
              <a:pathLst>
                <a:path w="41275" h="83819">
                  <a:moveTo>
                    <a:pt x="22860" y="0"/>
                  </a:moveTo>
                  <a:lnTo>
                    <a:pt x="0" y="6350"/>
                  </a:lnTo>
                  <a:lnTo>
                    <a:pt x="17411" y="67691"/>
                  </a:lnTo>
                  <a:lnTo>
                    <a:pt x="18300" y="71374"/>
                  </a:lnTo>
                  <a:lnTo>
                    <a:pt x="27432" y="83197"/>
                  </a:lnTo>
                  <a:lnTo>
                    <a:pt x="33782" y="82296"/>
                  </a:lnTo>
                  <a:lnTo>
                    <a:pt x="41148" y="80518"/>
                  </a:lnTo>
                  <a:lnTo>
                    <a:pt x="41148" y="61214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62374" y="2707157"/>
              <a:ext cx="41275" cy="83820"/>
            </a:xfrm>
            <a:custGeom>
              <a:avLst/>
              <a:gdLst/>
              <a:ahLst/>
              <a:cxnLst/>
              <a:rect l="l" t="t" r="r" b="b"/>
              <a:pathLst>
                <a:path w="41275" h="83819">
                  <a:moveTo>
                    <a:pt x="33782" y="82296"/>
                  </a:moveTo>
                  <a:lnTo>
                    <a:pt x="27432" y="83197"/>
                  </a:lnTo>
                  <a:lnTo>
                    <a:pt x="18300" y="71374"/>
                  </a:lnTo>
                  <a:lnTo>
                    <a:pt x="17411" y="67691"/>
                  </a:lnTo>
                  <a:lnTo>
                    <a:pt x="0" y="6350"/>
                  </a:lnTo>
                  <a:lnTo>
                    <a:pt x="22860" y="0"/>
                  </a:lnTo>
                  <a:lnTo>
                    <a:pt x="41148" y="61214"/>
                  </a:lnTo>
                  <a:lnTo>
                    <a:pt x="41148" y="64008"/>
                  </a:lnTo>
                  <a:lnTo>
                    <a:pt x="41148" y="80518"/>
                  </a:lnTo>
                  <a:lnTo>
                    <a:pt x="33782" y="8229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8858758" y="2425496"/>
            <a:ext cx="370840" cy="292100"/>
            <a:chOff x="3804158" y="2425496"/>
            <a:chExt cx="370840" cy="292100"/>
          </a:xfrm>
        </p:grpSpPr>
        <p:sp>
          <p:nvSpPr>
            <p:cNvPr id="50" name="object 50"/>
            <p:cNvSpPr/>
            <p:nvPr/>
          </p:nvSpPr>
          <p:spPr>
            <a:xfrm>
              <a:off x="4090390" y="2583726"/>
              <a:ext cx="83185" cy="36195"/>
            </a:xfrm>
            <a:custGeom>
              <a:avLst/>
              <a:gdLst/>
              <a:ahLst/>
              <a:cxnLst/>
              <a:rect l="l" t="t" r="r" b="b"/>
              <a:pathLst>
                <a:path w="83185" h="36194">
                  <a:moveTo>
                    <a:pt x="4584" y="0"/>
                  </a:moveTo>
                  <a:lnTo>
                    <a:pt x="0" y="23749"/>
                  </a:lnTo>
                  <a:lnTo>
                    <a:pt x="62230" y="34785"/>
                  </a:lnTo>
                  <a:lnTo>
                    <a:pt x="64909" y="35674"/>
                  </a:lnTo>
                  <a:lnTo>
                    <a:pt x="80505" y="33782"/>
                  </a:lnTo>
                  <a:lnTo>
                    <a:pt x="82296" y="26530"/>
                  </a:lnTo>
                  <a:lnTo>
                    <a:pt x="83185" y="20053"/>
                  </a:lnTo>
                  <a:lnTo>
                    <a:pt x="70370" y="11938"/>
                  </a:lnTo>
                  <a:lnTo>
                    <a:pt x="66814" y="11938"/>
                  </a:lnTo>
                  <a:lnTo>
                    <a:pt x="45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90390" y="2583726"/>
              <a:ext cx="83185" cy="36195"/>
            </a:xfrm>
            <a:custGeom>
              <a:avLst/>
              <a:gdLst/>
              <a:ahLst/>
              <a:cxnLst/>
              <a:rect l="l" t="t" r="r" b="b"/>
              <a:pathLst>
                <a:path w="83185" h="36194">
                  <a:moveTo>
                    <a:pt x="82296" y="26530"/>
                  </a:moveTo>
                  <a:lnTo>
                    <a:pt x="83185" y="20053"/>
                  </a:lnTo>
                  <a:lnTo>
                    <a:pt x="70370" y="11938"/>
                  </a:lnTo>
                  <a:lnTo>
                    <a:pt x="66814" y="11938"/>
                  </a:lnTo>
                  <a:lnTo>
                    <a:pt x="4584" y="0"/>
                  </a:lnTo>
                  <a:lnTo>
                    <a:pt x="0" y="23749"/>
                  </a:lnTo>
                  <a:lnTo>
                    <a:pt x="62230" y="34785"/>
                  </a:lnTo>
                  <a:lnTo>
                    <a:pt x="64909" y="35674"/>
                  </a:lnTo>
                  <a:lnTo>
                    <a:pt x="80505" y="33782"/>
                  </a:lnTo>
                  <a:lnTo>
                    <a:pt x="82296" y="265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48963" y="2469413"/>
              <a:ext cx="204470" cy="205104"/>
            </a:xfrm>
            <a:custGeom>
              <a:avLst/>
              <a:gdLst/>
              <a:ahLst/>
              <a:cxnLst/>
              <a:rect l="l" t="t" r="r" b="b"/>
              <a:pathLst>
                <a:path w="204470" h="205105">
                  <a:moveTo>
                    <a:pt x="101473" y="0"/>
                  </a:moveTo>
                  <a:lnTo>
                    <a:pt x="62102" y="8153"/>
                  </a:lnTo>
                  <a:lnTo>
                    <a:pt x="29833" y="30273"/>
                  </a:lnTo>
                  <a:lnTo>
                    <a:pt x="8016" y="62847"/>
                  </a:lnTo>
                  <a:lnTo>
                    <a:pt x="0" y="102362"/>
                  </a:lnTo>
                  <a:lnTo>
                    <a:pt x="8016" y="141950"/>
                  </a:lnTo>
                  <a:lnTo>
                    <a:pt x="29833" y="174561"/>
                  </a:lnTo>
                  <a:lnTo>
                    <a:pt x="62102" y="196695"/>
                  </a:lnTo>
                  <a:lnTo>
                    <a:pt x="101473" y="204851"/>
                  </a:lnTo>
                  <a:lnTo>
                    <a:pt x="141061" y="196695"/>
                  </a:lnTo>
                  <a:lnTo>
                    <a:pt x="173672" y="174561"/>
                  </a:lnTo>
                  <a:lnTo>
                    <a:pt x="195806" y="141950"/>
                  </a:lnTo>
                  <a:lnTo>
                    <a:pt x="203962" y="102362"/>
                  </a:lnTo>
                  <a:lnTo>
                    <a:pt x="195806" y="62847"/>
                  </a:lnTo>
                  <a:lnTo>
                    <a:pt x="173672" y="30273"/>
                  </a:lnTo>
                  <a:lnTo>
                    <a:pt x="141061" y="8153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848963" y="2469413"/>
              <a:ext cx="204470" cy="205104"/>
            </a:xfrm>
            <a:custGeom>
              <a:avLst/>
              <a:gdLst/>
              <a:ahLst/>
              <a:cxnLst/>
              <a:rect l="l" t="t" r="r" b="b"/>
              <a:pathLst>
                <a:path w="204470" h="205105">
                  <a:moveTo>
                    <a:pt x="101473" y="0"/>
                  </a:moveTo>
                  <a:lnTo>
                    <a:pt x="141061" y="8153"/>
                  </a:lnTo>
                  <a:lnTo>
                    <a:pt x="173672" y="30273"/>
                  </a:lnTo>
                  <a:lnTo>
                    <a:pt x="195806" y="62847"/>
                  </a:lnTo>
                  <a:lnTo>
                    <a:pt x="203962" y="102362"/>
                  </a:lnTo>
                  <a:lnTo>
                    <a:pt x="195806" y="141950"/>
                  </a:lnTo>
                  <a:lnTo>
                    <a:pt x="173672" y="174561"/>
                  </a:lnTo>
                  <a:lnTo>
                    <a:pt x="141061" y="196695"/>
                  </a:lnTo>
                  <a:lnTo>
                    <a:pt x="101473" y="204851"/>
                  </a:lnTo>
                  <a:lnTo>
                    <a:pt x="62102" y="196695"/>
                  </a:lnTo>
                  <a:lnTo>
                    <a:pt x="29833" y="174561"/>
                  </a:lnTo>
                  <a:lnTo>
                    <a:pt x="8016" y="141950"/>
                  </a:lnTo>
                  <a:lnTo>
                    <a:pt x="0" y="102362"/>
                  </a:lnTo>
                  <a:lnTo>
                    <a:pt x="8016" y="62847"/>
                  </a:lnTo>
                  <a:lnTo>
                    <a:pt x="29833" y="30273"/>
                  </a:lnTo>
                  <a:lnTo>
                    <a:pt x="62102" y="8153"/>
                  </a:lnTo>
                  <a:lnTo>
                    <a:pt x="101473" y="0"/>
                  </a:lnTo>
                  <a:close/>
                </a:path>
              </a:pathLst>
            </a:custGeom>
            <a:ln w="440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35857" y="2487714"/>
              <a:ext cx="44450" cy="55880"/>
            </a:xfrm>
            <a:custGeom>
              <a:avLst/>
              <a:gdLst/>
              <a:ahLst/>
              <a:cxnLst/>
              <a:rect l="l" t="t" r="r" b="b"/>
              <a:pathLst>
                <a:path w="44450" h="55880">
                  <a:moveTo>
                    <a:pt x="43929" y="0"/>
                  </a:moveTo>
                  <a:lnTo>
                    <a:pt x="0" y="33769"/>
                  </a:lnTo>
                  <a:lnTo>
                    <a:pt x="43027" y="55740"/>
                  </a:lnTo>
                  <a:lnTo>
                    <a:pt x="439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935857" y="2487714"/>
              <a:ext cx="44450" cy="55880"/>
            </a:xfrm>
            <a:custGeom>
              <a:avLst/>
              <a:gdLst/>
              <a:ahLst/>
              <a:cxnLst/>
              <a:rect l="l" t="t" r="r" b="b"/>
              <a:pathLst>
                <a:path w="44450" h="55880">
                  <a:moveTo>
                    <a:pt x="0" y="33769"/>
                  </a:moveTo>
                  <a:lnTo>
                    <a:pt x="43027" y="55740"/>
                  </a:lnTo>
                  <a:lnTo>
                    <a:pt x="43929" y="0"/>
                  </a:lnTo>
                  <a:lnTo>
                    <a:pt x="0" y="3376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16959" y="2438298"/>
              <a:ext cx="266700" cy="266065"/>
            </a:xfrm>
            <a:custGeom>
              <a:avLst/>
              <a:gdLst/>
              <a:ahLst/>
              <a:cxnLst/>
              <a:rect l="l" t="t" r="r" b="b"/>
              <a:pathLst>
                <a:path w="266700" h="266064">
                  <a:moveTo>
                    <a:pt x="132587" y="0"/>
                  </a:moveTo>
                  <a:lnTo>
                    <a:pt x="174572" y="6859"/>
                  </a:lnTo>
                  <a:lnTo>
                    <a:pt x="211193" y="25916"/>
                  </a:lnTo>
                  <a:lnTo>
                    <a:pt x="240172" y="54891"/>
                  </a:lnTo>
                  <a:lnTo>
                    <a:pt x="259231" y="91505"/>
                  </a:lnTo>
                  <a:lnTo>
                    <a:pt x="266090" y="133477"/>
                  </a:lnTo>
                  <a:lnTo>
                    <a:pt x="259231" y="175356"/>
                  </a:lnTo>
                  <a:lnTo>
                    <a:pt x="240172" y="211749"/>
                  </a:lnTo>
                  <a:lnTo>
                    <a:pt x="211193" y="240461"/>
                  </a:lnTo>
                  <a:lnTo>
                    <a:pt x="174572" y="259298"/>
                  </a:lnTo>
                  <a:lnTo>
                    <a:pt x="132587" y="266065"/>
                  </a:lnTo>
                  <a:lnTo>
                    <a:pt x="90708" y="259298"/>
                  </a:lnTo>
                  <a:lnTo>
                    <a:pt x="54315" y="240461"/>
                  </a:lnTo>
                  <a:lnTo>
                    <a:pt x="25603" y="211749"/>
                  </a:lnTo>
                  <a:lnTo>
                    <a:pt x="6766" y="175356"/>
                  </a:lnTo>
                  <a:lnTo>
                    <a:pt x="0" y="133477"/>
                  </a:lnTo>
                  <a:lnTo>
                    <a:pt x="6766" y="91505"/>
                  </a:lnTo>
                  <a:lnTo>
                    <a:pt x="25603" y="54891"/>
                  </a:lnTo>
                  <a:lnTo>
                    <a:pt x="54315" y="25916"/>
                  </a:lnTo>
                  <a:lnTo>
                    <a:pt x="90708" y="6859"/>
                  </a:lnTo>
                  <a:lnTo>
                    <a:pt x="132587" y="0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739720" y="2376690"/>
            <a:ext cx="435609" cy="425450"/>
            <a:chOff x="4685119" y="2376690"/>
            <a:chExt cx="435609" cy="425450"/>
          </a:xfrm>
        </p:grpSpPr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5119" y="2414081"/>
              <a:ext cx="325659" cy="32482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779683" y="2465451"/>
              <a:ext cx="254000" cy="2540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253974" y="126987"/>
                  </a:moveTo>
                  <a:lnTo>
                    <a:pt x="243994" y="176422"/>
                  </a:lnTo>
                  <a:lnTo>
                    <a:pt x="216777" y="216790"/>
                  </a:lnTo>
                  <a:lnTo>
                    <a:pt x="176409" y="244007"/>
                  </a:lnTo>
                  <a:lnTo>
                    <a:pt x="126974" y="253987"/>
                  </a:lnTo>
                  <a:lnTo>
                    <a:pt x="77548" y="244007"/>
                  </a:lnTo>
                  <a:lnTo>
                    <a:pt x="37188" y="216790"/>
                  </a:lnTo>
                  <a:lnTo>
                    <a:pt x="9977" y="176422"/>
                  </a:lnTo>
                  <a:lnTo>
                    <a:pt x="0" y="126987"/>
                  </a:lnTo>
                  <a:lnTo>
                    <a:pt x="9977" y="77554"/>
                  </a:lnTo>
                  <a:lnTo>
                    <a:pt x="37188" y="37190"/>
                  </a:lnTo>
                  <a:lnTo>
                    <a:pt x="77548" y="9978"/>
                  </a:lnTo>
                  <a:lnTo>
                    <a:pt x="126974" y="0"/>
                  </a:lnTo>
                  <a:lnTo>
                    <a:pt x="176409" y="9978"/>
                  </a:lnTo>
                  <a:lnTo>
                    <a:pt x="216777" y="37190"/>
                  </a:lnTo>
                  <a:lnTo>
                    <a:pt x="243994" y="77554"/>
                  </a:lnTo>
                  <a:lnTo>
                    <a:pt x="253974" y="126987"/>
                  </a:lnTo>
                  <a:close/>
                </a:path>
              </a:pathLst>
            </a:custGeom>
            <a:ln w="2560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923739" y="2377541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19">
                  <a:moveTo>
                    <a:pt x="10452" y="0"/>
                  </a:moveTo>
                  <a:lnTo>
                    <a:pt x="4737" y="14528"/>
                  </a:lnTo>
                  <a:lnTo>
                    <a:pt x="5092" y="18503"/>
                  </a:lnTo>
                  <a:lnTo>
                    <a:pt x="0" y="81445"/>
                  </a:lnTo>
                  <a:lnTo>
                    <a:pt x="24777" y="83273"/>
                  </a:lnTo>
                  <a:lnTo>
                    <a:pt x="28994" y="20104"/>
                  </a:lnTo>
                  <a:lnTo>
                    <a:pt x="28727" y="16027"/>
                  </a:lnTo>
                  <a:lnTo>
                    <a:pt x="24879" y="736"/>
                  </a:lnTo>
                  <a:lnTo>
                    <a:pt x="17843" y="990"/>
                  </a:lnTo>
                  <a:lnTo>
                    <a:pt x="10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23739" y="2377541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19">
                  <a:moveTo>
                    <a:pt x="17843" y="990"/>
                  </a:moveTo>
                  <a:lnTo>
                    <a:pt x="24879" y="736"/>
                  </a:lnTo>
                  <a:lnTo>
                    <a:pt x="28727" y="16027"/>
                  </a:lnTo>
                  <a:lnTo>
                    <a:pt x="28994" y="20104"/>
                  </a:lnTo>
                  <a:lnTo>
                    <a:pt x="24777" y="83273"/>
                  </a:lnTo>
                  <a:lnTo>
                    <a:pt x="0" y="81445"/>
                  </a:lnTo>
                  <a:lnTo>
                    <a:pt x="5092" y="18503"/>
                  </a:lnTo>
                  <a:lnTo>
                    <a:pt x="4737" y="14528"/>
                  </a:lnTo>
                  <a:lnTo>
                    <a:pt x="10452" y="0"/>
                  </a:lnTo>
                  <a:lnTo>
                    <a:pt x="17843" y="9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47437" y="2380665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596" y="1498"/>
                  </a:lnTo>
                  <a:lnTo>
                    <a:pt x="0" y="17094"/>
                  </a:lnTo>
                  <a:lnTo>
                    <a:pt x="1638" y="20739"/>
                  </a:lnTo>
                  <a:lnTo>
                    <a:pt x="17513" y="81851"/>
                  </a:lnTo>
                  <a:lnTo>
                    <a:pt x="41529" y="75425"/>
                  </a:lnTo>
                  <a:lnTo>
                    <a:pt x="24765" y="14389"/>
                  </a:lnTo>
                  <a:lnTo>
                    <a:pt x="22376" y="10197"/>
                  </a:lnTo>
                  <a:lnTo>
                    <a:pt x="18202" y="4832"/>
                  </a:lnTo>
                  <a:lnTo>
                    <a:pt x="13099" y="648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47437" y="2380665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7924" y="0"/>
                  </a:moveTo>
                  <a:lnTo>
                    <a:pt x="13099" y="648"/>
                  </a:lnTo>
                  <a:lnTo>
                    <a:pt x="18202" y="4832"/>
                  </a:lnTo>
                  <a:lnTo>
                    <a:pt x="22376" y="10197"/>
                  </a:lnTo>
                  <a:lnTo>
                    <a:pt x="24765" y="14389"/>
                  </a:lnTo>
                  <a:lnTo>
                    <a:pt x="41529" y="75425"/>
                  </a:lnTo>
                  <a:lnTo>
                    <a:pt x="17513" y="81851"/>
                  </a:lnTo>
                  <a:lnTo>
                    <a:pt x="1638" y="20739"/>
                  </a:lnTo>
                  <a:lnTo>
                    <a:pt x="0" y="17094"/>
                  </a:lnTo>
                  <a:lnTo>
                    <a:pt x="596" y="1498"/>
                  </a:lnTo>
                  <a:lnTo>
                    <a:pt x="792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19408" y="2463101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5">
                  <a:moveTo>
                    <a:pt x="65786" y="0"/>
                  </a:moveTo>
                  <a:lnTo>
                    <a:pt x="51181" y="4572"/>
                  </a:lnTo>
                  <a:lnTo>
                    <a:pt x="48399" y="7378"/>
                  </a:lnTo>
                  <a:lnTo>
                    <a:pt x="0" y="46609"/>
                  </a:lnTo>
                  <a:lnTo>
                    <a:pt x="64008" y="25654"/>
                  </a:lnTo>
                  <a:lnTo>
                    <a:pt x="71675" y="9916"/>
                  </a:lnTo>
                  <a:lnTo>
                    <a:pt x="70358" y="4572"/>
                  </a:lnTo>
                  <a:lnTo>
                    <a:pt x="657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019408" y="2463101"/>
              <a:ext cx="71755" cy="65405"/>
            </a:xfrm>
            <a:custGeom>
              <a:avLst/>
              <a:gdLst/>
              <a:ahLst/>
              <a:cxnLst/>
              <a:rect l="l" t="t" r="r" b="b"/>
              <a:pathLst>
                <a:path w="71754" h="65405">
                  <a:moveTo>
                    <a:pt x="70358" y="4572"/>
                  </a:moveTo>
                  <a:lnTo>
                    <a:pt x="71675" y="9916"/>
                  </a:lnTo>
                  <a:lnTo>
                    <a:pt x="69902" y="16465"/>
                  </a:lnTo>
                  <a:lnTo>
                    <a:pt x="66770" y="22338"/>
                  </a:lnTo>
                  <a:lnTo>
                    <a:pt x="64008" y="25654"/>
                  </a:lnTo>
                  <a:lnTo>
                    <a:pt x="14617" y="64897"/>
                  </a:lnTo>
                  <a:lnTo>
                    <a:pt x="0" y="46609"/>
                  </a:lnTo>
                  <a:lnTo>
                    <a:pt x="48399" y="7378"/>
                  </a:lnTo>
                  <a:lnTo>
                    <a:pt x="51181" y="4572"/>
                  </a:lnTo>
                  <a:lnTo>
                    <a:pt x="65786" y="0"/>
                  </a:lnTo>
                  <a:lnTo>
                    <a:pt x="70358" y="45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33924" y="2542171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63995" y="0"/>
                  </a:moveTo>
                  <a:lnTo>
                    <a:pt x="61341" y="889"/>
                  </a:lnTo>
                  <a:lnTo>
                    <a:pt x="0" y="17411"/>
                  </a:lnTo>
                  <a:lnTo>
                    <a:pt x="6477" y="41148"/>
                  </a:lnTo>
                  <a:lnTo>
                    <a:pt x="67691" y="23761"/>
                  </a:lnTo>
                  <a:lnTo>
                    <a:pt x="70472" y="22872"/>
                  </a:lnTo>
                  <a:lnTo>
                    <a:pt x="84188" y="13716"/>
                  </a:lnTo>
                  <a:lnTo>
                    <a:pt x="81407" y="7366"/>
                  </a:lnTo>
                  <a:lnTo>
                    <a:pt x="79629" y="889"/>
                  </a:lnTo>
                  <a:lnTo>
                    <a:pt x="639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33924" y="2542171"/>
              <a:ext cx="84455" cy="41275"/>
            </a:xfrm>
            <a:custGeom>
              <a:avLst/>
              <a:gdLst/>
              <a:ahLst/>
              <a:cxnLst/>
              <a:rect l="l" t="t" r="r" b="b"/>
              <a:pathLst>
                <a:path w="84454" h="41275">
                  <a:moveTo>
                    <a:pt x="81407" y="7366"/>
                  </a:moveTo>
                  <a:lnTo>
                    <a:pt x="84188" y="13716"/>
                  </a:lnTo>
                  <a:lnTo>
                    <a:pt x="70472" y="22872"/>
                  </a:lnTo>
                  <a:lnTo>
                    <a:pt x="67691" y="23761"/>
                  </a:lnTo>
                  <a:lnTo>
                    <a:pt x="6477" y="41148"/>
                  </a:lnTo>
                  <a:lnTo>
                    <a:pt x="0" y="17411"/>
                  </a:lnTo>
                  <a:lnTo>
                    <a:pt x="61341" y="889"/>
                  </a:lnTo>
                  <a:lnTo>
                    <a:pt x="63995" y="0"/>
                  </a:lnTo>
                  <a:lnTo>
                    <a:pt x="79629" y="889"/>
                  </a:lnTo>
                  <a:lnTo>
                    <a:pt x="81407" y="736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11547" y="2652077"/>
              <a:ext cx="74930" cy="62865"/>
            </a:xfrm>
            <a:custGeom>
              <a:avLst/>
              <a:gdLst/>
              <a:ahLst/>
              <a:cxnLst/>
              <a:rect l="l" t="t" r="r" b="b"/>
              <a:pathLst>
                <a:path w="74929" h="62864">
                  <a:moveTo>
                    <a:pt x="13715" y="0"/>
                  </a:moveTo>
                  <a:lnTo>
                    <a:pt x="0" y="19202"/>
                  </a:lnTo>
                  <a:lnTo>
                    <a:pt x="52958" y="54876"/>
                  </a:lnTo>
                  <a:lnTo>
                    <a:pt x="54876" y="57670"/>
                  </a:lnTo>
                  <a:lnTo>
                    <a:pt x="70370" y="62242"/>
                  </a:lnTo>
                  <a:lnTo>
                    <a:pt x="74040" y="55765"/>
                  </a:lnTo>
                  <a:lnTo>
                    <a:pt x="74830" y="50203"/>
                  </a:lnTo>
                  <a:lnTo>
                    <a:pt x="72688" y="44022"/>
                  </a:lnTo>
                  <a:lnTo>
                    <a:pt x="69165" y="38697"/>
                  </a:lnTo>
                  <a:lnTo>
                    <a:pt x="65811" y="35699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11547" y="2652077"/>
              <a:ext cx="74930" cy="62865"/>
            </a:xfrm>
            <a:custGeom>
              <a:avLst/>
              <a:gdLst/>
              <a:ahLst/>
              <a:cxnLst/>
              <a:rect l="l" t="t" r="r" b="b"/>
              <a:pathLst>
                <a:path w="74929" h="62864">
                  <a:moveTo>
                    <a:pt x="74040" y="55765"/>
                  </a:moveTo>
                  <a:lnTo>
                    <a:pt x="70370" y="62242"/>
                  </a:lnTo>
                  <a:lnTo>
                    <a:pt x="54876" y="57670"/>
                  </a:lnTo>
                  <a:lnTo>
                    <a:pt x="52958" y="54876"/>
                  </a:lnTo>
                  <a:lnTo>
                    <a:pt x="0" y="19202"/>
                  </a:lnTo>
                  <a:lnTo>
                    <a:pt x="13715" y="0"/>
                  </a:lnTo>
                  <a:lnTo>
                    <a:pt x="65811" y="35699"/>
                  </a:lnTo>
                  <a:lnTo>
                    <a:pt x="69165" y="38697"/>
                  </a:lnTo>
                  <a:lnTo>
                    <a:pt x="72688" y="44022"/>
                  </a:lnTo>
                  <a:lnTo>
                    <a:pt x="74830" y="50203"/>
                  </a:lnTo>
                  <a:lnTo>
                    <a:pt x="74040" y="557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971618" y="2694292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19176" y="0"/>
                  </a:moveTo>
                  <a:lnTo>
                    <a:pt x="39242" y="64884"/>
                  </a:lnTo>
                  <a:lnTo>
                    <a:pt x="54969" y="72672"/>
                  </a:lnTo>
                  <a:lnTo>
                    <a:pt x="60299" y="71361"/>
                  </a:lnTo>
                  <a:lnTo>
                    <a:pt x="64858" y="67691"/>
                  </a:lnTo>
                  <a:lnTo>
                    <a:pt x="60299" y="52070"/>
                  </a:lnTo>
                  <a:lnTo>
                    <a:pt x="58508" y="50279"/>
                  </a:lnTo>
                  <a:lnTo>
                    <a:pt x="191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971618" y="2694292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60299" y="71361"/>
                  </a:moveTo>
                  <a:lnTo>
                    <a:pt x="54969" y="72672"/>
                  </a:lnTo>
                  <a:lnTo>
                    <a:pt x="48428" y="70889"/>
                  </a:lnTo>
                  <a:lnTo>
                    <a:pt x="42558" y="67723"/>
                  </a:lnTo>
                  <a:lnTo>
                    <a:pt x="39242" y="64884"/>
                  </a:lnTo>
                  <a:lnTo>
                    <a:pt x="0" y="14605"/>
                  </a:lnTo>
                  <a:lnTo>
                    <a:pt x="19176" y="0"/>
                  </a:lnTo>
                  <a:lnTo>
                    <a:pt x="58508" y="50279"/>
                  </a:lnTo>
                  <a:lnTo>
                    <a:pt x="60299" y="52070"/>
                  </a:lnTo>
                  <a:lnTo>
                    <a:pt x="64858" y="67691"/>
                  </a:lnTo>
                  <a:lnTo>
                    <a:pt x="60299" y="713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1456" y="2702610"/>
              <a:ext cx="111328" cy="9866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977320" y="2407259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0367" y="0"/>
                  </a:moveTo>
                  <a:lnTo>
                    <a:pt x="44234" y="2385"/>
                  </a:lnTo>
                  <a:lnTo>
                    <a:pt x="38891" y="6302"/>
                  </a:lnTo>
                  <a:lnTo>
                    <a:pt x="35915" y="9842"/>
                  </a:lnTo>
                  <a:lnTo>
                    <a:pt x="0" y="61798"/>
                  </a:lnTo>
                  <a:lnTo>
                    <a:pt x="20535" y="75768"/>
                  </a:lnTo>
                  <a:lnTo>
                    <a:pt x="55791" y="23215"/>
                  </a:lnTo>
                  <a:lnTo>
                    <a:pt x="57594" y="19519"/>
                  </a:lnTo>
                  <a:lnTo>
                    <a:pt x="61937" y="4368"/>
                  </a:lnTo>
                  <a:lnTo>
                    <a:pt x="55714" y="1053"/>
                  </a:lnTo>
                  <a:lnTo>
                    <a:pt x="503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977320" y="2407259"/>
              <a:ext cx="62230" cy="76200"/>
            </a:xfrm>
            <a:custGeom>
              <a:avLst/>
              <a:gdLst/>
              <a:ahLst/>
              <a:cxnLst/>
              <a:rect l="l" t="t" r="r" b="b"/>
              <a:pathLst>
                <a:path w="62229" h="76200">
                  <a:moveTo>
                    <a:pt x="55714" y="1053"/>
                  </a:moveTo>
                  <a:lnTo>
                    <a:pt x="61937" y="4368"/>
                  </a:lnTo>
                  <a:lnTo>
                    <a:pt x="57594" y="19519"/>
                  </a:lnTo>
                  <a:lnTo>
                    <a:pt x="55791" y="23215"/>
                  </a:lnTo>
                  <a:lnTo>
                    <a:pt x="20535" y="75768"/>
                  </a:lnTo>
                  <a:lnTo>
                    <a:pt x="0" y="61798"/>
                  </a:lnTo>
                  <a:lnTo>
                    <a:pt x="35915" y="9842"/>
                  </a:lnTo>
                  <a:lnTo>
                    <a:pt x="38891" y="6302"/>
                  </a:lnTo>
                  <a:lnTo>
                    <a:pt x="44234" y="2385"/>
                  </a:lnTo>
                  <a:lnTo>
                    <a:pt x="50367" y="0"/>
                  </a:lnTo>
                  <a:lnTo>
                    <a:pt x="55714" y="105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37328" y="2609342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5">
                  <a:moveTo>
                    <a:pt x="241" y="0"/>
                  </a:moveTo>
                  <a:lnTo>
                    <a:pt x="0" y="24168"/>
                  </a:lnTo>
                  <a:lnTo>
                    <a:pt x="62801" y="26682"/>
                  </a:lnTo>
                  <a:lnTo>
                    <a:pt x="66446" y="26923"/>
                  </a:lnTo>
                  <a:lnTo>
                    <a:pt x="81356" y="21513"/>
                  </a:lnTo>
                  <a:lnTo>
                    <a:pt x="81953" y="14795"/>
                  </a:lnTo>
                  <a:lnTo>
                    <a:pt x="81533" y="7543"/>
                  </a:lnTo>
                  <a:lnTo>
                    <a:pt x="66573" y="1866"/>
                  </a:lnTo>
                  <a:lnTo>
                    <a:pt x="63042" y="2501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037328" y="2609342"/>
              <a:ext cx="82550" cy="27305"/>
            </a:xfrm>
            <a:custGeom>
              <a:avLst/>
              <a:gdLst/>
              <a:ahLst/>
              <a:cxnLst/>
              <a:rect l="l" t="t" r="r" b="b"/>
              <a:pathLst>
                <a:path w="82550" h="27305">
                  <a:moveTo>
                    <a:pt x="81953" y="14795"/>
                  </a:moveTo>
                  <a:lnTo>
                    <a:pt x="81356" y="21513"/>
                  </a:lnTo>
                  <a:lnTo>
                    <a:pt x="66446" y="26923"/>
                  </a:lnTo>
                  <a:lnTo>
                    <a:pt x="62801" y="26682"/>
                  </a:lnTo>
                  <a:lnTo>
                    <a:pt x="0" y="24168"/>
                  </a:lnTo>
                  <a:lnTo>
                    <a:pt x="241" y="0"/>
                  </a:lnTo>
                  <a:lnTo>
                    <a:pt x="63042" y="2501"/>
                  </a:lnTo>
                  <a:lnTo>
                    <a:pt x="66573" y="1866"/>
                  </a:lnTo>
                  <a:lnTo>
                    <a:pt x="81533" y="7543"/>
                  </a:lnTo>
                  <a:lnTo>
                    <a:pt x="81953" y="1479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24539" y="2719006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24003" y="0"/>
                  </a:moveTo>
                  <a:lnTo>
                    <a:pt x="0" y="6426"/>
                  </a:lnTo>
                  <a:lnTo>
                    <a:pt x="16789" y="67462"/>
                  </a:lnTo>
                  <a:lnTo>
                    <a:pt x="19163" y="71653"/>
                  </a:lnTo>
                  <a:lnTo>
                    <a:pt x="23329" y="77019"/>
                  </a:lnTo>
                  <a:lnTo>
                    <a:pt x="28430" y="81203"/>
                  </a:lnTo>
                  <a:lnTo>
                    <a:pt x="33604" y="81851"/>
                  </a:lnTo>
                  <a:lnTo>
                    <a:pt x="40919" y="80352"/>
                  </a:lnTo>
                  <a:lnTo>
                    <a:pt x="41516" y="64757"/>
                  </a:lnTo>
                  <a:lnTo>
                    <a:pt x="39878" y="61112"/>
                  </a:lnTo>
                  <a:lnTo>
                    <a:pt x="24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924539" y="2719006"/>
              <a:ext cx="41910" cy="81915"/>
            </a:xfrm>
            <a:custGeom>
              <a:avLst/>
              <a:gdLst/>
              <a:ahLst/>
              <a:cxnLst/>
              <a:rect l="l" t="t" r="r" b="b"/>
              <a:pathLst>
                <a:path w="41910" h="81914">
                  <a:moveTo>
                    <a:pt x="33604" y="81851"/>
                  </a:moveTo>
                  <a:lnTo>
                    <a:pt x="28430" y="81203"/>
                  </a:lnTo>
                  <a:lnTo>
                    <a:pt x="23329" y="77019"/>
                  </a:lnTo>
                  <a:lnTo>
                    <a:pt x="19163" y="71653"/>
                  </a:lnTo>
                  <a:lnTo>
                    <a:pt x="16789" y="67462"/>
                  </a:lnTo>
                  <a:lnTo>
                    <a:pt x="0" y="6426"/>
                  </a:lnTo>
                  <a:lnTo>
                    <a:pt x="24003" y="0"/>
                  </a:lnTo>
                  <a:lnTo>
                    <a:pt x="39878" y="61112"/>
                  </a:lnTo>
                  <a:lnTo>
                    <a:pt x="41516" y="64757"/>
                  </a:lnTo>
                  <a:lnTo>
                    <a:pt x="40919" y="80352"/>
                  </a:lnTo>
                  <a:lnTo>
                    <a:pt x="33604" y="818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9" name="object 7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47831" y="2355189"/>
            <a:ext cx="447954" cy="444296"/>
          </a:xfrm>
          <a:prstGeom prst="rect">
            <a:avLst/>
          </a:prstGeom>
        </p:spPr>
      </p:pic>
      <p:graphicFrame>
        <p:nvGraphicFramePr>
          <p:cNvPr id="80" name="object 80"/>
          <p:cNvGraphicFramePr>
            <a:graphicFrameLocks noGrp="1"/>
          </p:cNvGraphicFramePr>
          <p:nvPr/>
        </p:nvGraphicFramePr>
        <p:xfrm>
          <a:off x="6892125" y="3492207"/>
          <a:ext cx="5370195" cy="5553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010">
                <a:tc>
                  <a:txBody>
                    <a:bodyPr/>
                    <a:lstStyle/>
                    <a:p>
                      <a:pPr marL="24130">
                        <a:lnSpc>
                          <a:spcPts val="894"/>
                        </a:lnSpc>
                        <a:spcBef>
                          <a:spcPts val="240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r>
                        <a:rPr sz="9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unción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770"/>
                        </a:lnSpc>
                        <a:spcBef>
                          <a:spcPts val="36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esc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rip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ción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C1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Amperaje</a:t>
                      </a:r>
                      <a:r>
                        <a:rPr sz="9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r>
                        <a:rPr sz="9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9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81915">
                        <a:lnSpc>
                          <a:spcPct val="121200"/>
                        </a:lnSpc>
                        <a:spcBef>
                          <a:spcPts val="795"/>
                        </a:spcBef>
                      </a:pPr>
                      <a:r>
                        <a:rPr sz="8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ría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llevará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dispararse. </a:t>
                      </a:r>
                      <a:r>
                        <a:rPr sz="850" spc="-2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jus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table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 al 100 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%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amperaje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disyuntor.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 </a:t>
                      </a:r>
                      <a:r>
                        <a:rPr sz="8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= 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%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).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Tambien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llamado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retiro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largo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plazo.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prolongado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91440">
                        <a:lnSpc>
                          <a:spcPct val="137400"/>
                        </a:lnSpc>
                        <a:spcBef>
                          <a:spcPts val="280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Conocida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como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posición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"sobrecarga",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esta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 controla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"pausa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disparo"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permitir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sobrecarga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temporal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 </a:t>
                      </a:r>
                      <a:r>
                        <a:rPr sz="750" spc="-1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bajo.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rrents.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configuración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desde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segundos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ts val="1125"/>
                        </a:lnSpc>
                        <a:spcBef>
                          <a:spcPts val="259"/>
                        </a:spcBef>
                      </a:pP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posible</a:t>
                      </a: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86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ecogida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instantánea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407670">
                        <a:lnSpc>
                          <a:spcPct val="121200"/>
                        </a:lnSpc>
                        <a:spcBef>
                          <a:spcPts val="180"/>
                        </a:spcBef>
                      </a:pP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eter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mina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demora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50" spc="-2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intencional.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captación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able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veces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  <a:p>
                      <a:pPr marL="24130" marR="160020">
                        <a:lnSpc>
                          <a:spcPct val="121200"/>
                        </a:lnSpc>
                        <a:spcBef>
                          <a:spcPts val="75"/>
                        </a:spcBef>
                      </a:pPr>
                      <a:r>
                        <a:rPr sz="8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rompedor. </a:t>
                      </a:r>
                      <a:r>
                        <a:rPr sz="850" spc="-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(C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ada 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vez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existe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superposición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entre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los ajustes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instantáneo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y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respuesta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rápida,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instantáneo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automáticamente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tiene </a:t>
                      </a:r>
                      <a:r>
                        <a:rPr sz="850" spc="-2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prioridad).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7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plazo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399415">
                        <a:lnSpc>
                          <a:spcPct val="137300"/>
                        </a:lnSpc>
                        <a:spcBef>
                          <a:spcPts val="200"/>
                        </a:spcBef>
                      </a:pP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Controla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cantidad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alta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permanecerá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cerrado </a:t>
                      </a:r>
                      <a:r>
                        <a:rPr sz="750" spc="-1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durante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breves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períodos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tiempo,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lo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permite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mejor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coordinación.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  <a:p>
                      <a:pPr marL="24130" marR="78105">
                        <a:lnSpc>
                          <a:spcPct val="108400"/>
                        </a:lnSpc>
                        <a:spcBef>
                          <a:spcPts val="40"/>
                        </a:spcBef>
                      </a:pPr>
                      <a:r>
                        <a:rPr sz="9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jus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table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entre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veces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(es </a:t>
                      </a:r>
                      <a:r>
                        <a:rPr sz="950" spc="-2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decir,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table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entre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1,5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veces</a:t>
                      </a:r>
                      <a:r>
                        <a:rPr sz="9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50" spc="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9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9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).</a:t>
                      </a:r>
                      <a:endParaRPr sz="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2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breve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207645">
                        <a:lnSpc>
                          <a:spcPct val="151300"/>
                        </a:lnSpc>
                        <a:spcBef>
                          <a:spcPts val="545"/>
                        </a:spcBef>
                      </a:pP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Controla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cantidad de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(de 0,05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0,2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segundos en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fijo,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0,2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segundos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x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tranvia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pm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odo)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ab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akerw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ill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permanecer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130" marR="173990">
                        <a:lnSpc>
                          <a:spcPct val="128800"/>
                        </a:lnSpc>
                        <a:spcBef>
                          <a:spcPts val="120"/>
                        </a:spcBef>
                      </a:pP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cerrado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corrientes en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rango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captación. 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Esta </a:t>
                      </a:r>
                      <a:r>
                        <a:rPr sz="800" spc="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ción 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utiliza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 </a:t>
                      </a:r>
                      <a:r>
                        <a:rPr sz="800" spc="-2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conjunto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ecogida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plazo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lograr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lec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tiv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idad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800" spc="-2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coordi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nación 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.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(Una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anulación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predeterm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inada </a:t>
                      </a:r>
                      <a:r>
                        <a:rPr sz="80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autom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á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ticamente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anula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ajuste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10,5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veces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amperaje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8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áxim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).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6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fallas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marR="414020">
                        <a:lnSpc>
                          <a:spcPct val="121200"/>
                        </a:lnSpc>
                        <a:spcBef>
                          <a:spcPts val="180"/>
                        </a:spcBef>
                      </a:pP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Controla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causará la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circuito.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jus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tab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%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ajuste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 </a:t>
                      </a:r>
                      <a:r>
                        <a:rPr sz="850" spc="-2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per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áxim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disyuntor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r>
                        <a:rPr sz="8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).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0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grega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predeterminado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punto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vez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  <a:p>
                      <a:pPr marL="24130" marR="257175">
                        <a:lnSpc>
                          <a:spcPct val="158500"/>
                        </a:lnSpc>
                        <a:spcBef>
                          <a:spcPts val="200"/>
                        </a:spcBef>
                      </a:pP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alcanza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nivel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recogida.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inversa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rampa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que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proporciona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una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mejor </a:t>
                      </a:r>
                      <a:r>
                        <a:rPr sz="650" spc="-15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selectividad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disparo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entre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principal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alimentador o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los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interruptores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corriente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descendente.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5" name="object 13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57</a:t>
            </a:fld>
            <a:endParaRPr spc="15" dirty="0"/>
          </a:p>
        </p:txBody>
      </p:sp>
      <p:sp>
        <p:nvSpPr>
          <p:cNvPr id="81" name="object 81"/>
          <p:cNvSpPr txBox="1"/>
          <p:nvPr/>
        </p:nvSpPr>
        <p:spPr>
          <a:xfrm>
            <a:off x="5762791" y="488341"/>
            <a:ext cx="1734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Ajustes</a:t>
            </a:r>
            <a:r>
              <a:rPr sz="10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-27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estado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sólido</a:t>
            </a:r>
            <a:endParaRPr sz="10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8551" y="484530"/>
            <a:ext cx="42164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incluida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SJD6,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SLD6,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SMD6,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SND6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SPD6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determina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ajustes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tipos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 </a:t>
            </a:r>
            <a:r>
              <a:rPr sz="9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obtener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ajustes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asociada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ajustes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21072" y="2120340"/>
            <a:ext cx="6832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continuos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555075" y="2062034"/>
            <a:ext cx="495300" cy="25006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spcBef>
                <a:spcPts val="370"/>
              </a:spcBef>
            </a:pP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camioneta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494876" y="2077275"/>
            <a:ext cx="437515" cy="232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spcBef>
                <a:spcPts val="350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Poco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229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Levantar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701376" y="2062034"/>
            <a:ext cx="505459" cy="25006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spcBef>
                <a:spcPts val="370"/>
              </a:spcBef>
            </a:pP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6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Levantar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321067" y="2238875"/>
            <a:ext cx="302895" cy="7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420"/>
              </a:lnSpc>
              <a:spcBef>
                <a:spcPts val="100"/>
              </a:spcBef>
            </a:pPr>
            <a:r>
              <a:rPr sz="3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450" spc="-97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= </a:t>
            </a:r>
            <a:r>
              <a:rPr sz="3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350">
              <a:latin typeface="Microsoft Sans Serif"/>
              <a:cs typeface="Microsoft Sans Serif"/>
            </a:endParaRPr>
          </a:p>
          <a:p>
            <a:pPr marR="30480" algn="r">
              <a:lnSpc>
                <a:spcPts val="120"/>
              </a:lnSpc>
            </a:pPr>
            <a:r>
              <a:rPr sz="1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812048" y="2224054"/>
            <a:ext cx="4445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80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90 </a:t>
            </a:r>
            <a:r>
              <a:rPr sz="550" spc="1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" baseline="-13888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900" baseline="-13888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056674" y="2236754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625841" y="2319328"/>
            <a:ext cx="35242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664">
              <a:lnSpc>
                <a:spcPts val="290"/>
              </a:lnSpc>
              <a:spcBef>
                <a:spcPts val="100"/>
              </a:spcBef>
            </a:pP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250">
              <a:latin typeface="Microsoft Sans Serif"/>
              <a:cs typeface="Microsoft Sans Serif"/>
            </a:endParaRPr>
          </a:p>
          <a:p>
            <a:pPr marL="46355">
              <a:lnSpc>
                <a:spcPts val="710"/>
              </a:lnSpc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14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600">
              <a:latin typeface="Microsoft Sans Serif"/>
              <a:cs typeface="Microsoft Sans Serif"/>
            </a:endParaRPr>
          </a:p>
          <a:p>
            <a:pPr marL="16510">
              <a:spcBef>
                <a:spcPts val="14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231501" y="2211083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1s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875953" y="2261832"/>
            <a:ext cx="1644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4  7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1672951" y="2236432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2s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1095024" y="2249158"/>
            <a:ext cx="51498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7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55</a:t>
            </a:r>
            <a:r>
              <a:rPr sz="900" spc="120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" baseline="13888" dirty="0">
                <a:solidFill>
                  <a:srgbClr val="171514"/>
                </a:solidFill>
                <a:latin typeface="Microsoft Sans Serif"/>
                <a:cs typeface="Microsoft Sans Serif"/>
              </a:rPr>
              <a:t>70 </a:t>
            </a:r>
            <a:r>
              <a:rPr sz="900" spc="89" baseline="13888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544497" y="2310844"/>
            <a:ext cx="1974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450" spc="22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484297" y="2310498"/>
            <a:ext cx="1974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450" spc="22" baseline="-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739149" y="2351054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742602" y="2306257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0085425" y="2306257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129849" y="2382457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707725" y="2357056"/>
            <a:ext cx="254000" cy="92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5"/>
              </a:lnSpc>
              <a:spcBef>
                <a:spcPts val="10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=%</a:t>
            </a:r>
            <a:r>
              <a:rPr sz="3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300">
              <a:latin typeface="Microsoft Sans Serif"/>
              <a:cs typeface="Microsoft Sans Serif"/>
            </a:endParaRPr>
          </a:p>
          <a:p>
            <a:pPr marL="33655">
              <a:lnSpc>
                <a:spcPts val="175"/>
              </a:lnSpc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gramo                  </a:t>
            </a:r>
            <a:r>
              <a:rPr sz="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660077" y="2382457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1050548" y="2363381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1564975" y="2344408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1609399" y="2445982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834725" y="2509457"/>
            <a:ext cx="32258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1s</a:t>
            </a:r>
            <a:r>
              <a:rPr sz="600" spc="1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" baseline="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900" baseline="32407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0199726" y="2553907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0161599" y="2490509"/>
            <a:ext cx="2984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7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4 </a:t>
            </a:r>
            <a:r>
              <a:rPr sz="900" spc="120" baseline="18518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2s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694725" y="2490727"/>
            <a:ext cx="100965" cy="248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600">
              <a:latin typeface="Microsoft Sans Serif"/>
              <a:cs typeface="Microsoft Sans Serif"/>
            </a:endParaRPr>
          </a:p>
          <a:p>
            <a:pPr marL="44450">
              <a:spcBef>
                <a:spcPts val="43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196400" y="2363778"/>
            <a:ext cx="583565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endParaRPr sz="6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700">
              <a:latin typeface="Microsoft Sans Serif"/>
              <a:cs typeface="Microsoft Sans Serif"/>
            </a:endParaRPr>
          </a:p>
          <a:p>
            <a:pPr marL="69850">
              <a:lnSpc>
                <a:spcPts val="560"/>
              </a:lnSpc>
              <a:tabLst>
                <a:tab pos="317500" algn="l"/>
              </a:tabLst>
            </a:pPr>
            <a:r>
              <a:rPr sz="900" spc="7" baseline="4629" dirty="0">
                <a:solidFill>
                  <a:srgbClr val="171514"/>
                </a:solidFill>
                <a:latin typeface="Microsoft Sans Serif"/>
                <a:cs typeface="Microsoft Sans Serif"/>
              </a:rPr>
              <a:t>20	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05s</a:t>
            </a:r>
            <a:r>
              <a:rPr sz="5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" baseline="46296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900" baseline="46296">
              <a:latin typeface="Microsoft Sans Serif"/>
              <a:cs typeface="Microsoft Sans Serif"/>
            </a:endParaRPr>
          </a:p>
          <a:p>
            <a:pPr marR="43180" algn="r">
              <a:lnSpc>
                <a:spcPts val="560"/>
              </a:lnSpc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676666" y="2672795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180348" y="2323950"/>
            <a:ext cx="138430" cy="3302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spcBef>
                <a:spcPts val="14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600">
              <a:latin typeface="Microsoft Sans Serif"/>
              <a:cs typeface="Microsoft Sans Serif"/>
            </a:endParaRPr>
          </a:p>
          <a:p>
            <a:pPr marL="37465">
              <a:spcBef>
                <a:spcPts val="45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  <a:p>
            <a:pPr marL="33655">
              <a:spcBef>
                <a:spcPts val="15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176080" y="2647345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1031498" y="2572930"/>
            <a:ext cx="163830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10"/>
              </a:lnSpc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600">
              <a:latin typeface="Microsoft Sans Serif"/>
              <a:cs typeface="Microsoft Sans Serif"/>
            </a:endParaRPr>
          </a:p>
          <a:p>
            <a:pPr marL="63500">
              <a:lnSpc>
                <a:spcPts val="710"/>
              </a:lnSpc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1577624" y="2560281"/>
            <a:ext cx="1511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3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660001" y="2706307"/>
            <a:ext cx="133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321073" y="2704501"/>
            <a:ext cx="231775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30"/>
              </a:spcBef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Hora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295672" y="2941589"/>
            <a:ext cx="5778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75" spc="22" baseline="12345" dirty="0">
                <a:solidFill>
                  <a:srgbClr val="171514"/>
                </a:solidFill>
                <a:latin typeface="Microsoft Sans Serif"/>
                <a:cs typeface="Microsoft Sans Serif"/>
              </a:rPr>
              <a:t>Demora   </a:t>
            </a:r>
            <a:r>
              <a:rPr sz="675" spc="60" baseline="123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75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@</a:t>
            </a:r>
            <a:r>
              <a:rPr sz="600" spc="-7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7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600" spc="-7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600" spc="-7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00" spc="60" baseline="20833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0161625" y="2661882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718855" y="2725704"/>
            <a:ext cx="6616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25" spc="7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r>
              <a:rPr sz="825" spc="-22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25" spc="7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90</a:t>
            </a:r>
            <a:r>
              <a:rPr sz="825" spc="-15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25" spc="7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80 </a:t>
            </a:r>
            <a:r>
              <a:rPr sz="825" spc="44" baseline="-25252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2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2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171051" y="2713004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0739475" y="2655505"/>
            <a:ext cx="257810" cy="35179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spcBef>
                <a:spcPts val="400"/>
              </a:spcBef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3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20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Demora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lnSpc>
                <a:spcPts val="520"/>
              </a:lnSpc>
              <a:spcBef>
                <a:spcPts val="190"/>
              </a:spcBef>
            </a:pP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@.5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450">
              <a:latin typeface="Microsoft Sans Serif"/>
              <a:cs typeface="Microsoft Sans Serif"/>
            </a:endParaRPr>
          </a:p>
          <a:p>
            <a:pPr marR="5080" algn="r">
              <a:lnSpc>
                <a:spcPts val="160"/>
              </a:lnSpc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802699" y="2776478"/>
            <a:ext cx="2006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máx.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024975" y="2789204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755251" y="2763457"/>
            <a:ext cx="1765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9977501" y="2738082"/>
            <a:ext cx="2603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900" spc="7" baseline="-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67" baseline="-32407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1.5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958476" y="2820606"/>
            <a:ext cx="15621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5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[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1139448" y="2763457"/>
            <a:ext cx="495934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825" spc="7" baseline="-10101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825" spc="-30" baseline="-10101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25" spc="7" baseline="-10101" dirty="0">
                <a:solidFill>
                  <a:srgbClr val="171514"/>
                </a:solidFill>
                <a:latin typeface="Microsoft Sans Serif"/>
                <a:cs typeface="Microsoft Sans Serif"/>
              </a:rPr>
              <a:t>55  </a:t>
            </a:r>
            <a:r>
              <a:rPr sz="825" spc="22" baseline="-10101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1501501" y="2877808"/>
            <a:ext cx="14605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4s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9501277" y="2858731"/>
            <a:ext cx="21907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Demora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spcBef>
                <a:spcPts val="34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segundos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0116325" y="2852356"/>
            <a:ext cx="18224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. 2s </a:t>
            </a:r>
            <a:r>
              <a:rPr sz="4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@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133597" y="2865056"/>
            <a:ext cx="19875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]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253561" y="2968753"/>
            <a:ext cx="412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909791" y="3105885"/>
            <a:ext cx="2296160" cy="38608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spcBef>
                <a:spcPts val="560"/>
              </a:spcBef>
            </a:pPr>
            <a:r>
              <a:rPr sz="800" b="1" spc="5" dirty="0">
                <a:solidFill>
                  <a:srgbClr val="0B0806"/>
                </a:solidFill>
                <a:latin typeface="Arial"/>
                <a:cs typeface="Arial"/>
              </a:rPr>
              <a:t>Ajustes</a:t>
            </a:r>
            <a:r>
              <a:rPr sz="800" b="1" spc="-20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0B0806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0B0806"/>
                </a:solidFill>
                <a:latin typeface="Arial"/>
                <a:cs typeface="Arial"/>
              </a:rPr>
              <a:t>la</a:t>
            </a:r>
            <a:r>
              <a:rPr sz="800" b="1" spc="-15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0B0806"/>
                </a:solidFill>
                <a:latin typeface="Arial"/>
                <a:cs typeface="Arial"/>
              </a:rPr>
              <a:t>curva</a:t>
            </a:r>
            <a:r>
              <a:rPr sz="800" b="1" spc="-20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0B0806"/>
                </a:solidFill>
                <a:latin typeface="Arial"/>
                <a:cs typeface="Arial"/>
              </a:rPr>
              <a:t>de</a:t>
            </a:r>
            <a:r>
              <a:rPr sz="800" b="1" spc="-15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0B0806"/>
                </a:solidFill>
                <a:latin typeface="Arial"/>
                <a:cs typeface="Arial"/>
              </a:rPr>
              <a:t>disparo</a:t>
            </a:r>
            <a:r>
              <a:rPr sz="800" b="1" spc="-20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0B0806"/>
                </a:solidFill>
                <a:latin typeface="Arial"/>
                <a:cs typeface="Arial"/>
              </a:rPr>
              <a:t>del</a:t>
            </a:r>
            <a:r>
              <a:rPr sz="800" b="1" spc="-20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0B0806"/>
                </a:solidFill>
                <a:latin typeface="Arial"/>
                <a:cs typeface="Arial"/>
              </a:rPr>
              <a:t>disyuntor</a:t>
            </a:r>
            <a:r>
              <a:rPr sz="800" b="1" spc="-15" dirty="0">
                <a:solidFill>
                  <a:srgbClr val="0B0806"/>
                </a:solidFill>
                <a:latin typeface="Arial"/>
                <a:cs typeface="Arial"/>
              </a:rPr>
              <a:t> </a:t>
            </a:r>
            <a:r>
              <a:rPr sz="800" spc="45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459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norte</a:t>
            </a:r>
            <a:r>
              <a:rPr sz="8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=Clasificación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58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1900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79346" y="540005"/>
            <a:ext cx="4307840" cy="3720465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68910"/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NGG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NGB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800">
              <a:latin typeface="Microsoft Sans Serif"/>
              <a:cs typeface="Microsoft Sans Serif"/>
            </a:endParaRPr>
          </a:p>
          <a:p>
            <a:pPr marL="386715" marR="418465">
              <a:lnSpc>
                <a:spcPct val="150000"/>
              </a:lnSpc>
              <a:tabLst>
                <a:tab pos="770255" algn="l"/>
                <a:tab pos="2867025" algn="l"/>
              </a:tabLst>
            </a:pPr>
            <a:r>
              <a:rPr sz="8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u="sng" spc="2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ED.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07010" marR="505459" indent="-207010">
              <a:lnSpc>
                <a:spcPct val="133300"/>
              </a:lnSpc>
              <a:buAutoNum type="arabicPeriod" startAt="2"/>
              <a:tabLst>
                <a:tab pos="207010" algn="l"/>
              </a:tabLst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250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amperios: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CQD,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NGG,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NGB, </a:t>
            </a: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NEG,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NEB,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FD?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00025" marR="705485" indent="-200025">
              <a:lnSpc>
                <a:spcPct val="141200"/>
              </a:lnSpc>
              <a:buAutoNum type="arabicPeriod" startAt="2"/>
              <a:tabLst>
                <a:tab pos="200025" algn="l"/>
              </a:tabLst>
            </a:pP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altas: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NEG,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NEB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HEG?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00025" marR="756920" indent="-200025">
              <a:lnSpc>
                <a:spcPct val="141200"/>
              </a:lnSpc>
              <a:buAutoNum type="arabicPeriod" startAt="2"/>
              <a:tabLst>
                <a:tab pos="200025" algn="l"/>
              </a:tabLst>
            </a:pP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grande: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ED,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FD,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JD,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LMD?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0979" marR="370205" indent="-220979">
              <a:lnSpc>
                <a:spcPct val="120000"/>
              </a:lnSpc>
              <a:buAutoNum type="arabicPeriod" startAt="2"/>
              <a:tabLst>
                <a:tab pos="220979" algn="l"/>
              </a:tabLst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limitadores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fusibles: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FD6A,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FXD6A,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HFD6,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HFXD6,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HHFD6,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HHFXD6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CFD6?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  <a:buAutoNum type="arabicPeriod" startAt="2"/>
            </a:pPr>
            <a:endParaRPr sz="1200">
              <a:latin typeface="Microsoft Sans Serif"/>
              <a:cs typeface="Microsoft Sans Serif"/>
            </a:endParaRPr>
          </a:p>
          <a:p>
            <a:pPr marL="193040" marR="186055" indent="-193040">
              <a:lnSpc>
                <a:spcPct val="150000"/>
              </a:lnSpc>
              <a:buAutoNum type="arabicPeriod" startAt="2"/>
              <a:tabLst>
                <a:tab pos="193040" algn="l"/>
              </a:tabLst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sólido: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LD6,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LMD6,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SLD6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SHLD6?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4720" y="4556556"/>
            <a:ext cx="1495437" cy="14580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1320" y="4339451"/>
            <a:ext cx="1856232" cy="16751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91387" y="7201068"/>
            <a:ext cx="2230539" cy="20708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03510" y="7305116"/>
            <a:ext cx="2230462" cy="19668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58621" y="500099"/>
            <a:ext cx="19069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16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7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59</a:t>
            </a:fld>
            <a:endParaRPr spc="15" dirty="0"/>
          </a:p>
        </p:txBody>
      </p:sp>
      <p:sp>
        <p:nvSpPr>
          <p:cNvPr id="7" name="object 7"/>
          <p:cNvSpPr txBox="1"/>
          <p:nvPr/>
        </p:nvSpPr>
        <p:spPr>
          <a:xfrm>
            <a:off x="7958621" y="1858998"/>
            <a:ext cx="4164329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aumenta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rendimiento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requisitos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específicos.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 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incorporan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 son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derivación,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campana.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2841" y="3192501"/>
            <a:ext cx="14662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Accesorios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para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marcos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ED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8550" y="3137889"/>
            <a:ext cx="40919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ED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ED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costado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70655" y="4344395"/>
            <a:ext cx="5715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0545" y="6029267"/>
            <a:ext cx="94551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13596" y="6054667"/>
            <a:ext cx="84391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6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2790" y="6452879"/>
            <a:ext cx="1662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Accesorios </a:t>
            </a:r>
            <a:r>
              <a:rPr sz="1050" b="1" spc="35" dirty="0">
                <a:solidFill>
                  <a:srgbClr val="171514"/>
                </a:solidFill>
                <a:latin typeface="Arial"/>
                <a:cs typeface="Arial"/>
              </a:rPr>
              <a:t>internos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 bastidor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FD,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75" dirty="0">
                <a:solidFill>
                  <a:srgbClr val="171514"/>
                </a:solidFill>
                <a:latin typeface="Arial"/>
                <a:cs typeface="Arial"/>
              </a:rPr>
              <a:t>JD,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171514"/>
                </a:solidFill>
                <a:latin typeface="Arial"/>
                <a:cs typeface="Arial"/>
              </a:rPr>
              <a:t>LD,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LMD,  </a:t>
            </a: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MD,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0" dirty="0">
                <a:solidFill>
                  <a:srgbClr val="171514"/>
                </a:solidFill>
                <a:latin typeface="Arial"/>
                <a:cs typeface="Arial"/>
              </a:rPr>
              <a:t>ND,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PD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1050" b="1" spc="-25" dirty="0">
                <a:solidFill>
                  <a:srgbClr val="171514"/>
                </a:solidFill>
                <a:latin typeface="Arial"/>
                <a:cs typeface="Arial"/>
              </a:rPr>
              <a:t> RD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58547" y="6450339"/>
            <a:ext cx="41294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FD, </a:t>
            </a:r>
            <a:r>
              <a:rPr sz="9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JD,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LD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LMD,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retire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68633" y="7210655"/>
            <a:ext cx="1063625" cy="3251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spcBef>
                <a:spcPts val="165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montado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7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6872" y="7438783"/>
            <a:ext cx="5715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</a:t>
            </a:r>
            <a:endParaRPr sz="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39238" y="4180276"/>
            <a:ext cx="87972" cy="756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805527" y="4180277"/>
            <a:ext cx="457200" cy="1113155"/>
            <a:chOff x="3750927" y="4180276"/>
            <a:chExt cx="457200" cy="1113155"/>
          </a:xfrm>
        </p:grpSpPr>
        <p:sp>
          <p:nvSpPr>
            <p:cNvPr id="4" name="object 4"/>
            <p:cNvSpPr/>
            <p:nvPr/>
          </p:nvSpPr>
          <p:spPr>
            <a:xfrm>
              <a:off x="4080472" y="4183289"/>
              <a:ext cx="125095" cy="1107440"/>
            </a:xfrm>
            <a:custGeom>
              <a:avLst/>
              <a:gdLst/>
              <a:ahLst/>
              <a:cxnLst/>
              <a:rect l="l" t="t" r="r" b="b"/>
              <a:pathLst>
                <a:path w="125095" h="1107439">
                  <a:moveTo>
                    <a:pt x="0" y="16917"/>
                  </a:moveTo>
                  <a:lnTo>
                    <a:pt x="15551" y="5063"/>
                  </a:lnTo>
                  <a:lnTo>
                    <a:pt x="33293" y="0"/>
                  </a:lnTo>
                  <a:lnTo>
                    <a:pt x="51034" y="1382"/>
                  </a:lnTo>
                  <a:lnTo>
                    <a:pt x="82211" y="34071"/>
                  </a:lnTo>
                  <a:lnTo>
                    <a:pt x="83400" y="45442"/>
                  </a:lnTo>
                  <a:lnTo>
                    <a:pt x="83400" y="69584"/>
                  </a:lnTo>
                  <a:lnTo>
                    <a:pt x="124942" y="69584"/>
                  </a:lnTo>
                  <a:lnTo>
                    <a:pt x="124942" y="110723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0927" y="4180276"/>
              <a:ext cx="349942" cy="13194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207895" y="4910964"/>
            <a:ext cx="36830" cy="395605"/>
            <a:chOff x="3153295" y="4910963"/>
            <a:chExt cx="36830" cy="395605"/>
          </a:xfrm>
        </p:grpSpPr>
        <p:sp>
          <p:nvSpPr>
            <p:cNvPr id="7" name="object 7"/>
            <p:cNvSpPr/>
            <p:nvPr/>
          </p:nvSpPr>
          <p:spPr>
            <a:xfrm>
              <a:off x="3169005" y="4920602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38549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55581" y="491324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>
                  <a:moveTo>
                    <a:pt x="24955" y="0"/>
                  </a:moveTo>
                  <a:lnTo>
                    <a:pt x="7226" y="0"/>
                  </a:lnTo>
                  <a:lnTo>
                    <a:pt x="0" y="7226"/>
                  </a:lnTo>
                  <a:lnTo>
                    <a:pt x="0" y="16090"/>
                  </a:lnTo>
                  <a:lnTo>
                    <a:pt x="0" y="24968"/>
                  </a:lnTo>
                  <a:lnTo>
                    <a:pt x="7226" y="32194"/>
                  </a:lnTo>
                  <a:lnTo>
                    <a:pt x="24955" y="32194"/>
                  </a:lnTo>
                  <a:lnTo>
                    <a:pt x="32181" y="24968"/>
                  </a:lnTo>
                  <a:lnTo>
                    <a:pt x="32181" y="7226"/>
                  </a:lnTo>
                  <a:lnTo>
                    <a:pt x="24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5581" y="491324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>
                  <a:moveTo>
                    <a:pt x="0" y="16090"/>
                  </a:moveTo>
                  <a:lnTo>
                    <a:pt x="0" y="7226"/>
                  </a:lnTo>
                  <a:lnTo>
                    <a:pt x="7226" y="0"/>
                  </a:lnTo>
                  <a:lnTo>
                    <a:pt x="16090" y="0"/>
                  </a:lnTo>
                  <a:lnTo>
                    <a:pt x="24955" y="0"/>
                  </a:lnTo>
                  <a:lnTo>
                    <a:pt x="32181" y="7226"/>
                  </a:lnTo>
                  <a:lnTo>
                    <a:pt x="32181" y="16090"/>
                  </a:lnTo>
                  <a:lnTo>
                    <a:pt x="32181" y="24968"/>
                  </a:lnTo>
                  <a:lnTo>
                    <a:pt x="24955" y="32194"/>
                  </a:lnTo>
                  <a:lnTo>
                    <a:pt x="16090" y="32194"/>
                  </a:lnTo>
                  <a:lnTo>
                    <a:pt x="7226" y="32194"/>
                  </a:lnTo>
                  <a:lnTo>
                    <a:pt x="0" y="24968"/>
                  </a:lnTo>
                  <a:lnTo>
                    <a:pt x="0" y="16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971231" y="4677689"/>
            <a:ext cx="121920" cy="250190"/>
          </a:xfrm>
          <a:custGeom>
            <a:avLst/>
            <a:gdLst/>
            <a:ahLst/>
            <a:cxnLst/>
            <a:rect l="l" t="t" r="r" b="b"/>
            <a:pathLst>
              <a:path w="121919" h="250189">
                <a:moveTo>
                  <a:pt x="121424" y="0"/>
                </a:moveTo>
                <a:lnTo>
                  <a:pt x="120700" y="250177"/>
                </a:lnTo>
              </a:path>
              <a:path w="121919" h="250189">
                <a:moveTo>
                  <a:pt x="119240" y="125094"/>
                </a:moveTo>
                <a:lnTo>
                  <a:pt x="0" y="12509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8123263" y="3979811"/>
            <a:ext cx="1242695" cy="746760"/>
            <a:chOff x="3068662" y="3979811"/>
            <a:chExt cx="1242695" cy="746760"/>
          </a:xfrm>
        </p:grpSpPr>
        <p:sp>
          <p:nvSpPr>
            <p:cNvPr id="12" name="object 12"/>
            <p:cNvSpPr/>
            <p:nvPr/>
          </p:nvSpPr>
          <p:spPr>
            <a:xfrm>
              <a:off x="3070948" y="3982097"/>
              <a:ext cx="1238250" cy="725170"/>
            </a:xfrm>
            <a:custGeom>
              <a:avLst/>
              <a:gdLst/>
              <a:ahLst/>
              <a:cxnLst/>
              <a:rect l="l" t="t" r="r" b="b"/>
              <a:pathLst>
                <a:path w="1238250" h="725170">
                  <a:moveTo>
                    <a:pt x="558177" y="268579"/>
                  </a:moveTo>
                  <a:lnTo>
                    <a:pt x="613778" y="268579"/>
                  </a:lnTo>
                </a:path>
                <a:path w="1238250" h="725170">
                  <a:moveTo>
                    <a:pt x="0" y="0"/>
                  </a:moveTo>
                  <a:lnTo>
                    <a:pt x="1237729" y="0"/>
                  </a:lnTo>
                  <a:lnTo>
                    <a:pt x="1237729" y="413029"/>
                  </a:lnTo>
                  <a:lnTo>
                    <a:pt x="0" y="413029"/>
                  </a:lnTo>
                  <a:lnTo>
                    <a:pt x="0" y="0"/>
                  </a:lnTo>
                  <a:close/>
                </a:path>
                <a:path w="1238250" h="725170">
                  <a:moveTo>
                    <a:pt x="88696" y="724750"/>
                  </a:moveTo>
                  <a:lnTo>
                    <a:pt x="88696" y="272389"/>
                  </a:lnTo>
                  <a:lnTo>
                    <a:pt x="195694" y="2723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7313" y="469151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>
                  <a:moveTo>
                    <a:pt x="24968" y="0"/>
                  </a:moveTo>
                  <a:lnTo>
                    <a:pt x="7226" y="0"/>
                  </a:lnTo>
                  <a:lnTo>
                    <a:pt x="0" y="7213"/>
                  </a:lnTo>
                  <a:lnTo>
                    <a:pt x="0" y="16090"/>
                  </a:lnTo>
                  <a:lnTo>
                    <a:pt x="0" y="24968"/>
                  </a:lnTo>
                  <a:lnTo>
                    <a:pt x="7226" y="32181"/>
                  </a:lnTo>
                  <a:lnTo>
                    <a:pt x="24968" y="32181"/>
                  </a:lnTo>
                  <a:lnTo>
                    <a:pt x="32194" y="24968"/>
                  </a:lnTo>
                  <a:lnTo>
                    <a:pt x="32194" y="7213"/>
                  </a:lnTo>
                  <a:lnTo>
                    <a:pt x="24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7313" y="4691519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>
                  <a:moveTo>
                    <a:pt x="0" y="16090"/>
                  </a:moveTo>
                  <a:lnTo>
                    <a:pt x="0" y="7213"/>
                  </a:lnTo>
                  <a:lnTo>
                    <a:pt x="7226" y="0"/>
                  </a:lnTo>
                  <a:lnTo>
                    <a:pt x="16090" y="0"/>
                  </a:lnTo>
                  <a:lnTo>
                    <a:pt x="24968" y="0"/>
                  </a:lnTo>
                  <a:lnTo>
                    <a:pt x="32194" y="7213"/>
                  </a:lnTo>
                  <a:lnTo>
                    <a:pt x="32194" y="16090"/>
                  </a:lnTo>
                  <a:lnTo>
                    <a:pt x="32194" y="24968"/>
                  </a:lnTo>
                  <a:lnTo>
                    <a:pt x="24968" y="32181"/>
                  </a:lnTo>
                  <a:lnTo>
                    <a:pt x="16090" y="32181"/>
                  </a:lnTo>
                  <a:lnTo>
                    <a:pt x="7226" y="32181"/>
                  </a:lnTo>
                  <a:lnTo>
                    <a:pt x="0" y="24968"/>
                  </a:lnTo>
                  <a:lnTo>
                    <a:pt x="0" y="160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0933" y="4232783"/>
              <a:ext cx="378460" cy="76200"/>
            </a:xfrm>
            <a:custGeom>
              <a:avLst/>
              <a:gdLst/>
              <a:ahLst/>
              <a:cxnLst/>
              <a:rect l="l" t="t" r="r" b="b"/>
              <a:pathLst>
                <a:path w="378460" h="76200">
                  <a:moveTo>
                    <a:pt x="315474" y="18796"/>
                  </a:moveTo>
                  <a:lnTo>
                    <a:pt x="54362" y="18796"/>
                  </a:lnTo>
                  <a:lnTo>
                    <a:pt x="37083" y="19989"/>
                  </a:lnTo>
                  <a:lnTo>
                    <a:pt x="282282" y="75882"/>
                  </a:lnTo>
                  <a:lnTo>
                    <a:pt x="315474" y="18796"/>
                  </a:lnTo>
                  <a:close/>
                </a:path>
                <a:path w="378460" h="76200">
                  <a:moveTo>
                    <a:pt x="27800" y="342"/>
                  </a:moveTo>
                  <a:lnTo>
                    <a:pt x="8051" y="342"/>
                  </a:lnTo>
                  <a:lnTo>
                    <a:pt x="0" y="8394"/>
                  </a:lnTo>
                  <a:lnTo>
                    <a:pt x="0" y="28130"/>
                  </a:lnTo>
                  <a:lnTo>
                    <a:pt x="8051" y="36182"/>
                  </a:lnTo>
                  <a:lnTo>
                    <a:pt x="27800" y="36182"/>
                  </a:lnTo>
                  <a:lnTo>
                    <a:pt x="35839" y="28130"/>
                  </a:lnTo>
                  <a:lnTo>
                    <a:pt x="35839" y="18796"/>
                  </a:lnTo>
                  <a:lnTo>
                    <a:pt x="34963" y="18796"/>
                  </a:lnTo>
                  <a:lnTo>
                    <a:pt x="35839" y="18743"/>
                  </a:lnTo>
                  <a:lnTo>
                    <a:pt x="35839" y="8394"/>
                  </a:lnTo>
                  <a:lnTo>
                    <a:pt x="27800" y="342"/>
                  </a:lnTo>
                  <a:close/>
                </a:path>
                <a:path w="378460" h="76200">
                  <a:moveTo>
                    <a:pt x="370154" y="342"/>
                  </a:moveTo>
                  <a:lnTo>
                    <a:pt x="350405" y="342"/>
                  </a:lnTo>
                  <a:lnTo>
                    <a:pt x="342353" y="8394"/>
                  </a:lnTo>
                  <a:lnTo>
                    <a:pt x="342353" y="28130"/>
                  </a:lnTo>
                  <a:lnTo>
                    <a:pt x="350405" y="36182"/>
                  </a:lnTo>
                  <a:lnTo>
                    <a:pt x="370154" y="36182"/>
                  </a:lnTo>
                  <a:lnTo>
                    <a:pt x="378193" y="28130"/>
                  </a:lnTo>
                  <a:lnTo>
                    <a:pt x="378193" y="8394"/>
                  </a:lnTo>
                  <a:lnTo>
                    <a:pt x="370154" y="342"/>
                  </a:lnTo>
                  <a:close/>
                </a:path>
                <a:path w="378460" h="76200">
                  <a:moveTo>
                    <a:pt x="35839" y="18743"/>
                  </a:moveTo>
                  <a:lnTo>
                    <a:pt x="34963" y="18796"/>
                  </a:lnTo>
                  <a:lnTo>
                    <a:pt x="35839" y="18796"/>
                  </a:lnTo>
                  <a:close/>
                </a:path>
                <a:path w="378460" h="76200">
                  <a:moveTo>
                    <a:pt x="173272" y="10580"/>
                  </a:moveTo>
                  <a:lnTo>
                    <a:pt x="35839" y="18743"/>
                  </a:lnTo>
                  <a:lnTo>
                    <a:pt x="54362" y="18796"/>
                  </a:lnTo>
                  <a:lnTo>
                    <a:pt x="173272" y="10580"/>
                  </a:lnTo>
                  <a:close/>
                </a:path>
                <a:path w="378460" h="76200">
                  <a:moveTo>
                    <a:pt x="350405" y="342"/>
                  </a:moveTo>
                  <a:lnTo>
                    <a:pt x="345611" y="342"/>
                  </a:lnTo>
                  <a:lnTo>
                    <a:pt x="325509" y="1537"/>
                  </a:lnTo>
                  <a:lnTo>
                    <a:pt x="315474" y="18796"/>
                  </a:lnTo>
                  <a:lnTo>
                    <a:pt x="342353" y="18796"/>
                  </a:lnTo>
                  <a:lnTo>
                    <a:pt x="342353" y="8394"/>
                  </a:lnTo>
                  <a:lnTo>
                    <a:pt x="350405" y="342"/>
                  </a:lnTo>
                  <a:close/>
                </a:path>
                <a:path w="378460" h="76200">
                  <a:moveTo>
                    <a:pt x="326402" y="0"/>
                  </a:moveTo>
                  <a:lnTo>
                    <a:pt x="173272" y="10580"/>
                  </a:lnTo>
                  <a:lnTo>
                    <a:pt x="325509" y="1537"/>
                  </a:lnTo>
                  <a:lnTo>
                    <a:pt x="3264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50933" y="4231627"/>
              <a:ext cx="378460" cy="77470"/>
            </a:xfrm>
            <a:custGeom>
              <a:avLst/>
              <a:gdLst/>
              <a:ahLst/>
              <a:cxnLst/>
              <a:rect l="l" t="t" r="r" b="b"/>
              <a:pathLst>
                <a:path w="378460" h="77470">
                  <a:moveTo>
                    <a:pt x="37083" y="21145"/>
                  </a:moveTo>
                  <a:lnTo>
                    <a:pt x="282282" y="77038"/>
                  </a:lnTo>
                  <a:lnTo>
                    <a:pt x="326402" y="1155"/>
                  </a:lnTo>
                </a:path>
                <a:path w="378460" h="77470">
                  <a:moveTo>
                    <a:pt x="34963" y="19951"/>
                  </a:moveTo>
                  <a:lnTo>
                    <a:pt x="370839" y="0"/>
                  </a:lnTo>
                </a:path>
                <a:path w="378460" h="77470">
                  <a:moveTo>
                    <a:pt x="360273" y="1498"/>
                  </a:moveTo>
                  <a:lnTo>
                    <a:pt x="370154" y="1498"/>
                  </a:lnTo>
                  <a:lnTo>
                    <a:pt x="378193" y="9550"/>
                  </a:lnTo>
                  <a:lnTo>
                    <a:pt x="378193" y="19418"/>
                  </a:lnTo>
                  <a:lnTo>
                    <a:pt x="378193" y="29286"/>
                  </a:lnTo>
                  <a:lnTo>
                    <a:pt x="370154" y="37338"/>
                  </a:lnTo>
                  <a:lnTo>
                    <a:pt x="360273" y="37338"/>
                  </a:lnTo>
                  <a:lnTo>
                    <a:pt x="350405" y="37338"/>
                  </a:lnTo>
                  <a:lnTo>
                    <a:pt x="342353" y="29286"/>
                  </a:lnTo>
                  <a:lnTo>
                    <a:pt x="342353" y="19418"/>
                  </a:lnTo>
                  <a:lnTo>
                    <a:pt x="342353" y="9550"/>
                  </a:lnTo>
                  <a:lnTo>
                    <a:pt x="350405" y="1498"/>
                  </a:lnTo>
                  <a:lnTo>
                    <a:pt x="360273" y="1498"/>
                  </a:lnTo>
                  <a:close/>
                </a:path>
                <a:path w="378460" h="77470">
                  <a:moveTo>
                    <a:pt x="17919" y="1498"/>
                  </a:moveTo>
                  <a:lnTo>
                    <a:pt x="27800" y="1498"/>
                  </a:lnTo>
                  <a:lnTo>
                    <a:pt x="35839" y="9550"/>
                  </a:lnTo>
                  <a:lnTo>
                    <a:pt x="35839" y="19418"/>
                  </a:lnTo>
                  <a:lnTo>
                    <a:pt x="35839" y="29286"/>
                  </a:lnTo>
                  <a:lnTo>
                    <a:pt x="27800" y="37338"/>
                  </a:lnTo>
                  <a:lnTo>
                    <a:pt x="17919" y="37338"/>
                  </a:lnTo>
                  <a:lnTo>
                    <a:pt x="8051" y="37338"/>
                  </a:lnTo>
                  <a:lnTo>
                    <a:pt x="0" y="29286"/>
                  </a:lnTo>
                  <a:lnTo>
                    <a:pt x="0" y="19418"/>
                  </a:lnTo>
                  <a:lnTo>
                    <a:pt x="0" y="9550"/>
                  </a:lnTo>
                  <a:lnTo>
                    <a:pt x="8051" y="1498"/>
                  </a:lnTo>
                  <a:lnTo>
                    <a:pt x="17919" y="14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094637" y="7442006"/>
            <a:ext cx="361950" cy="866140"/>
          </a:xfrm>
          <a:custGeom>
            <a:avLst/>
            <a:gdLst/>
            <a:ahLst/>
            <a:cxnLst/>
            <a:rect l="l" t="t" r="r" b="b"/>
            <a:pathLst>
              <a:path w="361950" h="866140">
                <a:moveTo>
                  <a:pt x="361746" y="21135"/>
                </a:moveTo>
                <a:lnTo>
                  <a:pt x="342315" y="6326"/>
                </a:lnTo>
                <a:lnTo>
                  <a:pt x="320141" y="0"/>
                </a:lnTo>
                <a:lnTo>
                  <a:pt x="297967" y="1726"/>
                </a:lnTo>
                <a:lnTo>
                  <a:pt x="263220" y="30165"/>
                </a:lnTo>
                <a:lnTo>
                  <a:pt x="257505" y="56797"/>
                </a:lnTo>
                <a:lnTo>
                  <a:pt x="257505" y="88801"/>
                </a:lnTo>
                <a:lnTo>
                  <a:pt x="0" y="88801"/>
                </a:lnTo>
                <a:lnTo>
                  <a:pt x="0" y="86599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432723" y="7439721"/>
            <a:ext cx="801370" cy="876935"/>
            <a:chOff x="3378123" y="7439720"/>
            <a:chExt cx="801370" cy="876935"/>
          </a:xfrm>
        </p:grpSpPr>
        <p:sp>
          <p:nvSpPr>
            <p:cNvPr id="19" name="object 19"/>
            <p:cNvSpPr/>
            <p:nvPr/>
          </p:nvSpPr>
          <p:spPr>
            <a:xfrm>
              <a:off x="3789476" y="7442914"/>
              <a:ext cx="387350" cy="871855"/>
            </a:xfrm>
            <a:custGeom>
              <a:avLst/>
              <a:gdLst/>
              <a:ahLst/>
              <a:cxnLst/>
              <a:rect l="l" t="t" r="r" b="b"/>
              <a:pathLst>
                <a:path w="387350" h="871854">
                  <a:moveTo>
                    <a:pt x="0" y="21155"/>
                  </a:moveTo>
                  <a:lnTo>
                    <a:pt x="19436" y="6331"/>
                  </a:lnTo>
                  <a:lnTo>
                    <a:pt x="41611" y="0"/>
                  </a:lnTo>
                  <a:lnTo>
                    <a:pt x="63786" y="1731"/>
                  </a:lnTo>
                  <a:lnTo>
                    <a:pt x="98532" y="30184"/>
                  </a:lnTo>
                  <a:lnTo>
                    <a:pt x="104241" y="56816"/>
                  </a:lnTo>
                  <a:lnTo>
                    <a:pt x="104241" y="86991"/>
                  </a:lnTo>
                  <a:lnTo>
                    <a:pt x="387210" y="86991"/>
                  </a:lnTo>
                  <a:lnTo>
                    <a:pt x="387210" y="87143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8123" y="7439720"/>
              <a:ext cx="436279" cy="16378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762700" y="581299"/>
            <a:ext cx="71437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b="1" spc="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5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71514"/>
                </a:solidFill>
                <a:latin typeface="Arial"/>
                <a:cs typeface="Arial"/>
              </a:rPr>
              <a:t>derivación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60</a:t>
            </a:fld>
            <a:endParaRPr spc="15" dirty="0"/>
          </a:p>
        </p:txBody>
      </p:sp>
      <p:sp>
        <p:nvSpPr>
          <p:cNvPr id="22" name="object 22"/>
          <p:cNvSpPr txBox="1"/>
          <p:nvPr/>
        </p:nvSpPr>
        <p:spPr>
          <a:xfrm>
            <a:off x="7958470" y="486049"/>
            <a:ext cx="42557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suelen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ubicados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lejos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funcionamiento,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desactivarse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rápidamente.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razón,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viaje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derivación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veces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58530" y="1579519"/>
            <a:ext cx="429831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principales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cerrados,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energiza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 que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pestillo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desactive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 de disparo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abren,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eliminando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volver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58529" y="3457798"/>
            <a:ext cx="3949700" cy="33727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VDC,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VDC,</a:t>
            </a:r>
            <a:endParaRPr sz="800">
              <a:latin typeface="Microsoft Sans Serif"/>
              <a:cs typeface="Microsoft Sans Serif"/>
            </a:endParaRPr>
          </a:p>
          <a:p>
            <a:pPr marL="100330">
              <a:spcBef>
                <a:spcPts val="130"/>
              </a:spcBef>
            </a:pP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CC,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CA,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CA.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89145" y="4047543"/>
            <a:ext cx="53721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09083" y="4060244"/>
            <a:ext cx="1936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42749" y="5204653"/>
            <a:ext cx="75247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62699" y="5730079"/>
            <a:ext cx="12065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por</a:t>
            </a:r>
            <a:r>
              <a:rPr sz="8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subtensión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8462" y="5672928"/>
            <a:ext cx="41871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por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subtensión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disparar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automáticamente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(35%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70%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nominal).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alimentación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vuelva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85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58526" y="6771476"/>
            <a:ext cx="4244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comunes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VCC,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VCA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VCA.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73518" y="7340193"/>
            <a:ext cx="1392555" cy="438582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950">
              <a:latin typeface="Times New Roman"/>
              <a:cs typeface="Times New Roman"/>
            </a:endParaRPr>
          </a:p>
          <a:p>
            <a:pPr marR="17780" algn="ctr"/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Bobina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84861" y="8175481"/>
            <a:ext cx="93408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</a:t>
            </a: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78126" y="4565446"/>
            <a:ext cx="69250" cy="520700"/>
          </a:xfrm>
          <a:prstGeom prst="rect">
            <a:avLst/>
          </a:prstGeom>
        </p:spPr>
        <p:txBody>
          <a:bodyPr vert="vert270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4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endParaRPr sz="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321" y="2148839"/>
            <a:ext cx="1938655" cy="1202690"/>
            <a:chOff x="2916720" y="2148839"/>
            <a:chExt cx="1938655" cy="1202690"/>
          </a:xfrm>
        </p:grpSpPr>
        <p:sp>
          <p:nvSpPr>
            <p:cNvPr id="3" name="object 3"/>
            <p:cNvSpPr/>
            <p:nvPr/>
          </p:nvSpPr>
          <p:spPr>
            <a:xfrm>
              <a:off x="2919006" y="2151125"/>
              <a:ext cx="1934210" cy="1188085"/>
            </a:xfrm>
            <a:custGeom>
              <a:avLst/>
              <a:gdLst/>
              <a:ahLst/>
              <a:cxnLst/>
              <a:rect l="l" t="t" r="r" b="b"/>
              <a:pathLst>
                <a:path w="1934210" h="1188085">
                  <a:moveTo>
                    <a:pt x="971092" y="304495"/>
                  </a:moveTo>
                  <a:lnTo>
                    <a:pt x="971092" y="1186891"/>
                  </a:lnTo>
                </a:path>
                <a:path w="1934210" h="1188085">
                  <a:moveTo>
                    <a:pt x="781812" y="303580"/>
                  </a:moveTo>
                  <a:lnTo>
                    <a:pt x="1149400" y="304495"/>
                  </a:lnTo>
                </a:path>
                <a:path w="1934210" h="1188085">
                  <a:moveTo>
                    <a:pt x="0" y="0"/>
                  </a:moveTo>
                  <a:lnTo>
                    <a:pt x="1933956" y="0"/>
                  </a:lnTo>
                  <a:lnTo>
                    <a:pt x="1933956" y="645363"/>
                  </a:lnTo>
                  <a:lnTo>
                    <a:pt x="0" y="645363"/>
                  </a:lnTo>
                  <a:lnTo>
                    <a:pt x="0" y="0"/>
                  </a:lnTo>
                  <a:close/>
                </a:path>
                <a:path w="1934210" h="1188085">
                  <a:moveTo>
                    <a:pt x="1450238" y="308152"/>
                  </a:moveTo>
                  <a:lnTo>
                    <a:pt x="1634947" y="309067"/>
                  </a:lnTo>
                  <a:lnTo>
                    <a:pt x="1634947" y="1186891"/>
                  </a:lnTo>
                </a:path>
                <a:path w="1934210" h="1188085">
                  <a:moveTo>
                    <a:pt x="273405" y="1187805"/>
                  </a:moveTo>
                  <a:lnTo>
                    <a:pt x="273405" y="308152"/>
                  </a:lnTo>
                  <a:lnTo>
                    <a:pt x="472744" y="308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7138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7138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0" y="20116"/>
                  </a:moveTo>
                  <a:lnTo>
                    <a:pt x="1585" y="12296"/>
                  </a:lnTo>
                  <a:lnTo>
                    <a:pt x="5905" y="5900"/>
                  </a:lnTo>
                  <a:lnTo>
                    <a:pt x="12301" y="1584"/>
                  </a:lnTo>
                  <a:lnTo>
                    <a:pt x="20116" y="0"/>
                  </a:lnTo>
                  <a:lnTo>
                    <a:pt x="27932" y="1584"/>
                  </a:lnTo>
                  <a:lnTo>
                    <a:pt x="34328" y="5900"/>
                  </a:lnTo>
                  <a:lnTo>
                    <a:pt x="38647" y="12296"/>
                  </a:lnTo>
                  <a:lnTo>
                    <a:pt x="40233" y="20116"/>
                  </a:lnTo>
                  <a:lnTo>
                    <a:pt x="38647" y="27932"/>
                  </a:lnTo>
                  <a:lnTo>
                    <a:pt x="34328" y="34328"/>
                  </a:lnTo>
                  <a:lnTo>
                    <a:pt x="27932" y="38647"/>
                  </a:lnTo>
                  <a:lnTo>
                    <a:pt x="20116" y="40233"/>
                  </a:lnTo>
                  <a:lnTo>
                    <a:pt x="12301" y="38647"/>
                  </a:lnTo>
                  <a:lnTo>
                    <a:pt x="5905" y="34328"/>
                  </a:lnTo>
                  <a:lnTo>
                    <a:pt x="1585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67238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67238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40233" y="20116"/>
                  </a:move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3475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3475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0" y="20116"/>
                  </a:moveTo>
                  <a:lnTo>
                    <a:pt x="1585" y="12296"/>
                  </a:lnTo>
                  <a:lnTo>
                    <a:pt x="5905" y="5900"/>
                  </a:lnTo>
                  <a:lnTo>
                    <a:pt x="12301" y="1584"/>
                  </a:lnTo>
                  <a:lnTo>
                    <a:pt x="20116" y="0"/>
                  </a:lnTo>
                  <a:lnTo>
                    <a:pt x="27932" y="1584"/>
                  </a:lnTo>
                  <a:lnTo>
                    <a:pt x="34328" y="5900"/>
                  </a:lnTo>
                  <a:lnTo>
                    <a:pt x="38647" y="12296"/>
                  </a:lnTo>
                  <a:lnTo>
                    <a:pt x="40233" y="20116"/>
                  </a:lnTo>
                  <a:lnTo>
                    <a:pt x="38647" y="27932"/>
                  </a:lnTo>
                  <a:lnTo>
                    <a:pt x="34328" y="34328"/>
                  </a:lnTo>
                  <a:lnTo>
                    <a:pt x="27932" y="38647"/>
                  </a:lnTo>
                  <a:lnTo>
                    <a:pt x="20116" y="40233"/>
                  </a:lnTo>
                  <a:lnTo>
                    <a:pt x="12301" y="38647"/>
                  </a:lnTo>
                  <a:lnTo>
                    <a:pt x="5905" y="34328"/>
                  </a:lnTo>
                  <a:lnTo>
                    <a:pt x="1585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8942871" y="3759556"/>
            <a:ext cx="5715" cy="202565"/>
          </a:xfrm>
          <a:custGeom>
            <a:avLst/>
            <a:gdLst/>
            <a:ahLst/>
            <a:cxnLst/>
            <a:rect l="l" t="t" r="r" b="b"/>
            <a:pathLst>
              <a:path w="5714" h="202564">
                <a:moveTo>
                  <a:pt x="0" y="0"/>
                </a:moveTo>
                <a:lnTo>
                  <a:pt x="5486" y="2020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29484" y="3347161"/>
            <a:ext cx="230504" cy="413384"/>
          </a:xfrm>
          <a:custGeom>
            <a:avLst/>
            <a:gdLst/>
            <a:ahLst/>
            <a:cxnLst/>
            <a:rect l="l" t="t" r="r" b="b"/>
            <a:pathLst>
              <a:path w="230504" h="413385">
                <a:moveTo>
                  <a:pt x="113385" y="155447"/>
                </a:moveTo>
                <a:lnTo>
                  <a:pt x="113385" y="0"/>
                </a:lnTo>
              </a:path>
              <a:path w="230504" h="413385">
                <a:moveTo>
                  <a:pt x="114299" y="162763"/>
                </a:moveTo>
                <a:lnTo>
                  <a:pt x="159062" y="172021"/>
                </a:lnTo>
                <a:lnTo>
                  <a:pt x="196024" y="197053"/>
                </a:lnTo>
                <a:lnTo>
                  <a:pt x="221156" y="233743"/>
                </a:lnTo>
                <a:lnTo>
                  <a:pt x="230428" y="277977"/>
                </a:lnTo>
                <a:lnTo>
                  <a:pt x="221156" y="322595"/>
                </a:lnTo>
                <a:lnTo>
                  <a:pt x="196024" y="359238"/>
                </a:lnTo>
                <a:lnTo>
                  <a:pt x="159062" y="384051"/>
                </a:lnTo>
                <a:lnTo>
                  <a:pt x="114299" y="393179"/>
                </a:lnTo>
                <a:lnTo>
                  <a:pt x="69437" y="384051"/>
                </a:lnTo>
                <a:lnTo>
                  <a:pt x="33146" y="359238"/>
                </a:lnTo>
                <a:lnTo>
                  <a:pt x="8858" y="322595"/>
                </a:lnTo>
                <a:lnTo>
                  <a:pt x="0" y="277977"/>
                </a:lnTo>
                <a:lnTo>
                  <a:pt x="8858" y="233743"/>
                </a:lnTo>
                <a:lnTo>
                  <a:pt x="33146" y="197053"/>
                </a:lnTo>
                <a:lnTo>
                  <a:pt x="69437" y="172021"/>
                </a:lnTo>
                <a:lnTo>
                  <a:pt x="114299" y="162763"/>
                </a:lnTo>
                <a:close/>
              </a:path>
              <a:path w="230504" h="413385">
                <a:moveTo>
                  <a:pt x="113728" y="412927"/>
                </a:moveTo>
                <a:lnTo>
                  <a:pt x="113728" y="365848"/>
                </a:lnTo>
                <a:lnTo>
                  <a:pt x="122636" y="362133"/>
                </a:lnTo>
                <a:lnTo>
                  <a:pt x="134234" y="356007"/>
                </a:lnTo>
                <a:lnTo>
                  <a:pt x="147348" y="345055"/>
                </a:lnTo>
                <a:lnTo>
                  <a:pt x="160807" y="326859"/>
                </a:lnTo>
                <a:lnTo>
                  <a:pt x="163574" y="312083"/>
                </a:lnTo>
                <a:lnTo>
                  <a:pt x="162548" y="300751"/>
                </a:lnTo>
                <a:lnTo>
                  <a:pt x="158630" y="291073"/>
                </a:lnTo>
                <a:lnTo>
                  <a:pt x="152717" y="281254"/>
                </a:lnTo>
                <a:lnTo>
                  <a:pt x="130511" y="297947"/>
                </a:lnTo>
                <a:lnTo>
                  <a:pt x="100307" y="305533"/>
                </a:lnTo>
                <a:lnTo>
                  <a:pt x="73689" y="301531"/>
                </a:lnTo>
                <a:lnTo>
                  <a:pt x="62242" y="283463"/>
                </a:lnTo>
                <a:lnTo>
                  <a:pt x="72953" y="264559"/>
                </a:lnTo>
                <a:lnTo>
                  <a:pt x="98282" y="259103"/>
                </a:lnTo>
                <a:lnTo>
                  <a:pt x="128025" y="264541"/>
                </a:lnTo>
                <a:lnTo>
                  <a:pt x="151980" y="278320"/>
                </a:lnTo>
                <a:lnTo>
                  <a:pt x="156299" y="271466"/>
                </a:lnTo>
                <a:lnTo>
                  <a:pt x="159513" y="262686"/>
                </a:lnTo>
                <a:lnTo>
                  <a:pt x="161901" y="253078"/>
                </a:lnTo>
                <a:lnTo>
                  <a:pt x="163741" y="243738"/>
                </a:lnTo>
                <a:lnTo>
                  <a:pt x="160273" y="224263"/>
                </a:lnTo>
                <a:lnTo>
                  <a:pt x="148116" y="208162"/>
                </a:lnTo>
                <a:lnTo>
                  <a:pt x="131269" y="196057"/>
                </a:lnTo>
                <a:lnTo>
                  <a:pt x="113728" y="188569"/>
                </a:lnTo>
                <a:lnTo>
                  <a:pt x="113728" y="152526"/>
                </a:lnTo>
                <a:lnTo>
                  <a:pt x="112991" y="188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43355" y="3352648"/>
            <a:ext cx="3175" cy="610235"/>
          </a:xfrm>
          <a:custGeom>
            <a:avLst/>
            <a:gdLst/>
            <a:ahLst/>
            <a:cxnLst/>
            <a:rect l="l" t="t" r="r" b="b"/>
            <a:pathLst>
              <a:path w="3175" h="610235">
                <a:moveTo>
                  <a:pt x="2743" y="0"/>
                </a:moveTo>
                <a:lnTo>
                  <a:pt x="0" y="6099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11803" y="2151127"/>
            <a:ext cx="1934210" cy="1188085"/>
          </a:xfrm>
          <a:custGeom>
            <a:avLst/>
            <a:gdLst/>
            <a:ahLst/>
            <a:cxnLst/>
            <a:rect l="l" t="t" r="r" b="b"/>
            <a:pathLst>
              <a:path w="1934209" h="1188085">
                <a:moveTo>
                  <a:pt x="971105" y="304495"/>
                </a:moveTo>
                <a:lnTo>
                  <a:pt x="971105" y="1186891"/>
                </a:lnTo>
              </a:path>
              <a:path w="1934209" h="1188085">
                <a:moveTo>
                  <a:pt x="781824" y="303580"/>
                </a:moveTo>
                <a:lnTo>
                  <a:pt x="1149400" y="304495"/>
                </a:lnTo>
              </a:path>
              <a:path w="1934209" h="1188085">
                <a:moveTo>
                  <a:pt x="0" y="0"/>
                </a:moveTo>
                <a:lnTo>
                  <a:pt x="1933943" y="0"/>
                </a:lnTo>
                <a:lnTo>
                  <a:pt x="1933943" y="645363"/>
                </a:lnTo>
                <a:lnTo>
                  <a:pt x="0" y="645363"/>
                </a:lnTo>
                <a:lnTo>
                  <a:pt x="0" y="0"/>
                </a:lnTo>
                <a:close/>
              </a:path>
              <a:path w="1934209" h="1188085">
                <a:moveTo>
                  <a:pt x="1450225" y="308152"/>
                </a:moveTo>
                <a:lnTo>
                  <a:pt x="1634947" y="309067"/>
                </a:lnTo>
                <a:lnTo>
                  <a:pt x="1634947" y="1186891"/>
                </a:lnTo>
              </a:path>
              <a:path w="1934209" h="1188085">
                <a:moveTo>
                  <a:pt x="273392" y="1187805"/>
                </a:moveTo>
                <a:lnTo>
                  <a:pt x="273392" y="308152"/>
                </a:lnTo>
                <a:lnTo>
                  <a:pt x="472757" y="3081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15691" y="244281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6782" y="2337663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80">
                <a:moveTo>
                  <a:pt x="272491" y="101498"/>
                </a:moveTo>
                <a:lnTo>
                  <a:pt x="280720" y="101498"/>
                </a:lnTo>
                <a:lnTo>
                  <a:pt x="287121" y="107899"/>
                </a:lnTo>
                <a:lnTo>
                  <a:pt x="287121" y="116128"/>
                </a:lnTo>
                <a:lnTo>
                  <a:pt x="287121" y="125272"/>
                </a:lnTo>
                <a:lnTo>
                  <a:pt x="280720" y="131673"/>
                </a:lnTo>
                <a:lnTo>
                  <a:pt x="272491" y="131673"/>
                </a:lnTo>
                <a:lnTo>
                  <a:pt x="263347" y="131673"/>
                </a:lnTo>
                <a:lnTo>
                  <a:pt x="256946" y="125272"/>
                </a:lnTo>
                <a:lnTo>
                  <a:pt x="256946" y="116128"/>
                </a:lnTo>
                <a:lnTo>
                  <a:pt x="256946" y="107899"/>
                </a:lnTo>
                <a:lnTo>
                  <a:pt x="263347" y="101498"/>
                </a:lnTo>
                <a:lnTo>
                  <a:pt x="272491" y="101498"/>
                </a:lnTo>
                <a:close/>
              </a:path>
              <a:path w="287654" h="132080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36292" y="244556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67382" y="2439161"/>
            <a:ext cx="287655" cy="33020"/>
          </a:xfrm>
          <a:custGeom>
            <a:avLst/>
            <a:gdLst/>
            <a:ahLst/>
            <a:cxnLst/>
            <a:rect l="l" t="t" r="r" b="b"/>
            <a:pathLst>
              <a:path w="287654" h="33019">
                <a:moveTo>
                  <a:pt x="272491" y="2743"/>
                </a:moveTo>
                <a:lnTo>
                  <a:pt x="280720" y="2743"/>
                </a:lnTo>
                <a:lnTo>
                  <a:pt x="287121" y="9143"/>
                </a:lnTo>
                <a:lnTo>
                  <a:pt x="287121" y="17373"/>
                </a:lnTo>
                <a:lnTo>
                  <a:pt x="287121" y="26517"/>
                </a:lnTo>
                <a:lnTo>
                  <a:pt x="280720" y="32918"/>
                </a:lnTo>
                <a:lnTo>
                  <a:pt x="272491" y="32918"/>
                </a:lnTo>
                <a:lnTo>
                  <a:pt x="263347" y="32918"/>
                </a:lnTo>
                <a:lnTo>
                  <a:pt x="256946" y="26517"/>
                </a:lnTo>
                <a:lnTo>
                  <a:pt x="256946" y="17373"/>
                </a:lnTo>
                <a:lnTo>
                  <a:pt x="256946" y="9143"/>
                </a:lnTo>
                <a:lnTo>
                  <a:pt x="263347" y="2743"/>
                </a:lnTo>
                <a:lnTo>
                  <a:pt x="272491" y="2743"/>
                </a:lnTo>
                <a:close/>
              </a:path>
              <a:path w="287654" h="33019">
                <a:moveTo>
                  <a:pt x="0" y="21031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08784" y="3677260"/>
            <a:ext cx="122555" cy="133985"/>
          </a:xfrm>
          <a:custGeom>
            <a:avLst/>
            <a:gdLst/>
            <a:ahLst/>
            <a:cxnLst/>
            <a:rect l="l" t="t" r="r" b="b"/>
            <a:pathLst>
              <a:path w="122554" h="133985">
                <a:moveTo>
                  <a:pt x="122529" y="52120"/>
                </a:moveTo>
                <a:lnTo>
                  <a:pt x="18288" y="133489"/>
                </a:lnTo>
              </a:path>
              <a:path w="122554" h="133985">
                <a:moveTo>
                  <a:pt x="104241" y="0"/>
                </a:moveTo>
                <a:lnTo>
                  <a:pt x="85253" y="7699"/>
                </a:lnTo>
                <a:lnTo>
                  <a:pt x="70294" y="13596"/>
                </a:lnTo>
                <a:lnTo>
                  <a:pt x="46248" y="22754"/>
                </a:lnTo>
                <a:lnTo>
                  <a:pt x="0" y="402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08784" y="3624224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241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08784" y="3438602"/>
            <a:ext cx="122555" cy="133985"/>
          </a:xfrm>
          <a:custGeom>
            <a:avLst/>
            <a:gdLst/>
            <a:ahLst/>
            <a:cxnLst/>
            <a:rect l="l" t="t" r="r" b="b"/>
            <a:pathLst>
              <a:path w="122554" h="133985">
                <a:moveTo>
                  <a:pt x="104241" y="133489"/>
                </a:moveTo>
                <a:lnTo>
                  <a:pt x="85253" y="125795"/>
                </a:lnTo>
                <a:lnTo>
                  <a:pt x="70294" y="119897"/>
                </a:lnTo>
                <a:lnTo>
                  <a:pt x="46248" y="110736"/>
                </a:lnTo>
                <a:lnTo>
                  <a:pt x="0" y="93256"/>
                </a:lnTo>
              </a:path>
              <a:path w="122554" h="133985">
                <a:moveTo>
                  <a:pt x="122529" y="81381"/>
                </a:moveTo>
                <a:lnTo>
                  <a:pt x="182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0261880" y="3306471"/>
            <a:ext cx="45085" cy="45085"/>
            <a:chOff x="5207279" y="3306470"/>
            <a:chExt cx="45085" cy="45085"/>
          </a:xfrm>
        </p:grpSpPr>
        <p:sp>
          <p:nvSpPr>
            <p:cNvPr id="22" name="object 22"/>
            <p:cNvSpPr/>
            <p:nvPr/>
          </p:nvSpPr>
          <p:spPr>
            <a:xfrm>
              <a:off x="5209565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16" y="0"/>
                  </a:moveTo>
                  <a:lnTo>
                    <a:pt x="12306" y="1584"/>
                  </a:lnTo>
                  <a:lnTo>
                    <a:pt x="5910" y="5900"/>
                  </a:lnTo>
                  <a:lnTo>
                    <a:pt x="1587" y="12296"/>
                  </a:lnTo>
                  <a:lnTo>
                    <a:pt x="0" y="20116"/>
                  </a:lnTo>
                  <a:lnTo>
                    <a:pt x="1587" y="27932"/>
                  </a:lnTo>
                  <a:lnTo>
                    <a:pt x="5910" y="34328"/>
                  </a:lnTo>
                  <a:lnTo>
                    <a:pt x="12306" y="38647"/>
                  </a:lnTo>
                  <a:lnTo>
                    <a:pt x="20116" y="40233"/>
                  </a:lnTo>
                  <a:lnTo>
                    <a:pt x="27941" y="38647"/>
                  </a:lnTo>
                  <a:lnTo>
                    <a:pt x="34345" y="34328"/>
                  </a:lnTo>
                  <a:lnTo>
                    <a:pt x="38670" y="27932"/>
                  </a:lnTo>
                  <a:lnTo>
                    <a:pt x="40259" y="20116"/>
                  </a:lnTo>
                  <a:lnTo>
                    <a:pt x="38670" y="12296"/>
                  </a:lnTo>
                  <a:lnTo>
                    <a:pt x="34345" y="5900"/>
                  </a:lnTo>
                  <a:lnTo>
                    <a:pt x="27941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09565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0" y="20116"/>
                  </a:moveTo>
                  <a:lnTo>
                    <a:pt x="1587" y="12296"/>
                  </a:lnTo>
                  <a:lnTo>
                    <a:pt x="5910" y="5900"/>
                  </a:lnTo>
                  <a:lnTo>
                    <a:pt x="12306" y="1584"/>
                  </a:lnTo>
                  <a:lnTo>
                    <a:pt x="20116" y="0"/>
                  </a:lnTo>
                  <a:lnTo>
                    <a:pt x="27941" y="1584"/>
                  </a:lnTo>
                  <a:lnTo>
                    <a:pt x="34345" y="5900"/>
                  </a:lnTo>
                  <a:lnTo>
                    <a:pt x="38670" y="12296"/>
                  </a:lnTo>
                  <a:lnTo>
                    <a:pt x="40259" y="20116"/>
                  </a:lnTo>
                  <a:lnTo>
                    <a:pt x="38670" y="27932"/>
                  </a:lnTo>
                  <a:lnTo>
                    <a:pt x="34345" y="34328"/>
                  </a:lnTo>
                  <a:lnTo>
                    <a:pt x="27941" y="38647"/>
                  </a:lnTo>
                  <a:lnTo>
                    <a:pt x="20116" y="40233"/>
                  </a:lnTo>
                  <a:lnTo>
                    <a:pt x="12306" y="38647"/>
                  </a:lnTo>
                  <a:lnTo>
                    <a:pt x="5910" y="34328"/>
                  </a:lnTo>
                  <a:lnTo>
                    <a:pt x="1587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957751" y="3306471"/>
            <a:ext cx="45085" cy="45085"/>
            <a:chOff x="5903150" y="3306470"/>
            <a:chExt cx="45085" cy="45085"/>
          </a:xfrm>
        </p:grpSpPr>
        <p:sp>
          <p:nvSpPr>
            <p:cNvPr id="25" name="object 25"/>
            <p:cNvSpPr/>
            <p:nvPr/>
          </p:nvSpPr>
          <p:spPr>
            <a:xfrm>
              <a:off x="5905436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16" y="0"/>
                  </a:move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37" y="38647"/>
                  </a:lnTo>
                  <a:lnTo>
                    <a:pt x="34332" y="34328"/>
                  </a:lnTo>
                  <a:lnTo>
                    <a:pt x="38649" y="27932"/>
                  </a:lnTo>
                  <a:lnTo>
                    <a:pt x="40233" y="20116"/>
                  </a:lnTo>
                  <a:lnTo>
                    <a:pt x="38649" y="12296"/>
                  </a:lnTo>
                  <a:lnTo>
                    <a:pt x="34332" y="5900"/>
                  </a:lnTo>
                  <a:lnTo>
                    <a:pt x="27937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05436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40233" y="20116"/>
                  </a:moveTo>
                  <a:lnTo>
                    <a:pt x="38649" y="12296"/>
                  </a:lnTo>
                  <a:lnTo>
                    <a:pt x="34332" y="5900"/>
                  </a:lnTo>
                  <a:lnTo>
                    <a:pt x="27937" y="1584"/>
                  </a:lnTo>
                  <a:lnTo>
                    <a:pt x="20116" y="0"/>
                  </a:ln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37" y="38647"/>
                  </a:lnTo>
                  <a:lnTo>
                    <a:pt x="34332" y="34328"/>
                  </a:lnTo>
                  <a:lnTo>
                    <a:pt x="38649" y="27932"/>
                  </a:lnTo>
                  <a:lnTo>
                    <a:pt x="4023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1625275" y="3306471"/>
            <a:ext cx="45085" cy="45085"/>
            <a:chOff x="6570674" y="3306470"/>
            <a:chExt cx="45085" cy="45085"/>
          </a:xfrm>
        </p:grpSpPr>
        <p:sp>
          <p:nvSpPr>
            <p:cNvPr id="28" name="object 28"/>
            <p:cNvSpPr/>
            <p:nvPr/>
          </p:nvSpPr>
          <p:spPr>
            <a:xfrm>
              <a:off x="657296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40" h="40639">
                  <a:moveTo>
                    <a:pt x="20116" y="0"/>
                  </a:move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26" y="38647"/>
                  </a:lnTo>
                  <a:lnTo>
                    <a:pt x="34323" y="34328"/>
                  </a:lnTo>
                  <a:lnTo>
                    <a:pt x="38645" y="27932"/>
                  </a:lnTo>
                  <a:lnTo>
                    <a:pt x="40233" y="20116"/>
                  </a:lnTo>
                  <a:lnTo>
                    <a:pt x="38645" y="12296"/>
                  </a:lnTo>
                  <a:lnTo>
                    <a:pt x="34323" y="5900"/>
                  </a:lnTo>
                  <a:lnTo>
                    <a:pt x="27926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72960" y="330875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40" h="40639">
                  <a:moveTo>
                    <a:pt x="0" y="20116"/>
                  </a:moveTo>
                  <a:lnTo>
                    <a:pt x="1584" y="12296"/>
                  </a:lnTo>
                  <a:lnTo>
                    <a:pt x="5900" y="5900"/>
                  </a:lnTo>
                  <a:lnTo>
                    <a:pt x="12296" y="1584"/>
                  </a:lnTo>
                  <a:lnTo>
                    <a:pt x="20116" y="0"/>
                  </a:lnTo>
                  <a:lnTo>
                    <a:pt x="27926" y="1584"/>
                  </a:lnTo>
                  <a:lnTo>
                    <a:pt x="34323" y="5900"/>
                  </a:lnTo>
                  <a:lnTo>
                    <a:pt x="38645" y="12296"/>
                  </a:lnTo>
                  <a:lnTo>
                    <a:pt x="40233" y="20116"/>
                  </a:lnTo>
                  <a:lnTo>
                    <a:pt x="38645" y="27932"/>
                  </a:lnTo>
                  <a:lnTo>
                    <a:pt x="34323" y="34328"/>
                  </a:lnTo>
                  <a:lnTo>
                    <a:pt x="27926" y="38647"/>
                  </a:lnTo>
                  <a:lnTo>
                    <a:pt x="20116" y="40233"/>
                  </a:lnTo>
                  <a:lnTo>
                    <a:pt x="12296" y="38647"/>
                  </a:lnTo>
                  <a:lnTo>
                    <a:pt x="5900" y="34328"/>
                  </a:lnTo>
                  <a:lnTo>
                    <a:pt x="1584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0981068" y="3759556"/>
            <a:ext cx="5715" cy="202565"/>
          </a:xfrm>
          <a:custGeom>
            <a:avLst/>
            <a:gdLst/>
            <a:ahLst/>
            <a:cxnLst/>
            <a:rect l="l" t="t" r="r" b="b"/>
            <a:pathLst>
              <a:path w="5714" h="202564">
                <a:moveTo>
                  <a:pt x="0" y="0"/>
                </a:moveTo>
                <a:lnTo>
                  <a:pt x="5486" y="2020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867694" y="3347161"/>
            <a:ext cx="230504" cy="413384"/>
          </a:xfrm>
          <a:custGeom>
            <a:avLst/>
            <a:gdLst/>
            <a:ahLst/>
            <a:cxnLst/>
            <a:rect l="l" t="t" r="r" b="b"/>
            <a:pathLst>
              <a:path w="230504" h="413385">
                <a:moveTo>
                  <a:pt x="113372" y="155447"/>
                </a:moveTo>
                <a:lnTo>
                  <a:pt x="113372" y="0"/>
                </a:lnTo>
              </a:path>
              <a:path w="230504" h="413385">
                <a:moveTo>
                  <a:pt x="114299" y="162763"/>
                </a:moveTo>
                <a:lnTo>
                  <a:pt x="159048" y="172021"/>
                </a:lnTo>
                <a:lnTo>
                  <a:pt x="196002" y="197053"/>
                </a:lnTo>
                <a:lnTo>
                  <a:pt x="221131" y="233743"/>
                </a:lnTo>
                <a:lnTo>
                  <a:pt x="230403" y="277977"/>
                </a:lnTo>
                <a:lnTo>
                  <a:pt x="221131" y="322595"/>
                </a:lnTo>
                <a:lnTo>
                  <a:pt x="196002" y="359238"/>
                </a:lnTo>
                <a:lnTo>
                  <a:pt x="159048" y="384051"/>
                </a:lnTo>
                <a:lnTo>
                  <a:pt x="114299" y="393179"/>
                </a:lnTo>
                <a:lnTo>
                  <a:pt x="69431" y="384051"/>
                </a:lnTo>
                <a:lnTo>
                  <a:pt x="33142" y="359238"/>
                </a:lnTo>
                <a:lnTo>
                  <a:pt x="8856" y="322595"/>
                </a:lnTo>
                <a:lnTo>
                  <a:pt x="0" y="277977"/>
                </a:lnTo>
                <a:lnTo>
                  <a:pt x="8856" y="233743"/>
                </a:lnTo>
                <a:lnTo>
                  <a:pt x="33142" y="197053"/>
                </a:lnTo>
                <a:lnTo>
                  <a:pt x="69431" y="172021"/>
                </a:lnTo>
                <a:lnTo>
                  <a:pt x="114299" y="162763"/>
                </a:lnTo>
                <a:close/>
              </a:path>
              <a:path w="230504" h="413385">
                <a:moveTo>
                  <a:pt x="113728" y="412927"/>
                </a:moveTo>
                <a:lnTo>
                  <a:pt x="113728" y="365848"/>
                </a:lnTo>
                <a:lnTo>
                  <a:pt x="122629" y="362133"/>
                </a:lnTo>
                <a:lnTo>
                  <a:pt x="134224" y="356007"/>
                </a:lnTo>
                <a:lnTo>
                  <a:pt x="147341" y="345055"/>
                </a:lnTo>
                <a:lnTo>
                  <a:pt x="160807" y="326859"/>
                </a:lnTo>
                <a:lnTo>
                  <a:pt x="163561" y="312083"/>
                </a:lnTo>
                <a:lnTo>
                  <a:pt x="162531" y="300751"/>
                </a:lnTo>
                <a:lnTo>
                  <a:pt x="158610" y="291073"/>
                </a:lnTo>
                <a:lnTo>
                  <a:pt x="152692" y="281254"/>
                </a:lnTo>
                <a:lnTo>
                  <a:pt x="130488" y="297947"/>
                </a:lnTo>
                <a:lnTo>
                  <a:pt x="100288" y="305533"/>
                </a:lnTo>
                <a:lnTo>
                  <a:pt x="73675" y="301531"/>
                </a:lnTo>
                <a:lnTo>
                  <a:pt x="62229" y="283463"/>
                </a:lnTo>
                <a:lnTo>
                  <a:pt x="72942" y="264559"/>
                </a:lnTo>
                <a:lnTo>
                  <a:pt x="98274" y="259103"/>
                </a:lnTo>
                <a:lnTo>
                  <a:pt x="128018" y="264541"/>
                </a:lnTo>
                <a:lnTo>
                  <a:pt x="151968" y="278320"/>
                </a:lnTo>
                <a:lnTo>
                  <a:pt x="156291" y="271466"/>
                </a:lnTo>
                <a:lnTo>
                  <a:pt x="159505" y="262686"/>
                </a:lnTo>
                <a:lnTo>
                  <a:pt x="161890" y="253078"/>
                </a:lnTo>
                <a:lnTo>
                  <a:pt x="163728" y="243738"/>
                </a:lnTo>
                <a:lnTo>
                  <a:pt x="160264" y="224263"/>
                </a:lnTo>
                <a:lnTo>
                  <a:pt x="148105" y="208162"/>
                </a:lnTo>
                <a:lnTo>
                  <a:pt x="131258" y="196057"/>
                </a:lnTo>
                <a:lnTo>
                  <a:pt x="113728" y="188569"/>
                </a:lnTo>
                <a:lnTo>
                  <a:pt x="113728" y="152526"/>
                </a:lnTo>
                <a:lnTo>
                  <a:pt x="112979" y="188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281552" y="3352648"/>
            <a:ext cx="3175" cy="610235"/>
          </a:xfrm>
          <a:custGeom>
            <a:avLst/>
            <a:gdLst/>
            <a:ahLst/>
            <a:cxnLst/>
            <a:rect l="l" t="t" r="r" b="b"/>
            <a:pathLst>
              <a:path w="3175" h="610235">
                <a:moveTo>
                  <a:pt x="2730" y="0"/>
                </a:moveTo>
                <a:lnTo>
                  <a:pt x="0" y="6099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475404" y="244464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544" y="0"/>
                </a:moveTo>
                <a:lnTo>
                  <a:pt x="23787" y="0"/>
                </a:lnTo>
                <a:lnTo>
                  <a:pt x="30187" y="6400"/>
                </a:lnTo>
                <a:lnTo>
                  <a:pt x="30187" y="14630"/>
                </a:lnTo>
                <a:lnTo>
                  <a:pt x="30187" y="23774"/>
                </a:lnTo>
                <a:lnTo>
                  <a:pt x="23787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506482" y="2339492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80">
                <a:moveTo>
                  <a:pt x="272503" y="101498"/>
                </a:moveTo>
                <a:lnTo>
                  <a:pt x="280746" y="101498"/>
                </a:lnTo>
                <a:lnTo>
                  <a:pt x="287147" y="107899"/>
                </a:lnTo>
                <a:lnTo>
                  <a:pt x="287147" y="116128"/>
                </a:lnTo>
                <a:lnTo>
                  <a:pt x="287147" y="125272"/>
                </a:lnTo>
                <a:lnTo>
                  <a:pt x="280746" y="131673"/>
                </a:lnTo>
                <a:lnTo>
                  <a:pt x="272503" y="131673"/>
                </a:lnTo>
                <a:lnTo>
                  <a:pt x="263347" y="131673"/>
                </a:lnTo>
                <a:lnTo>
                  <a:pt x="256959" y="125272"/>
                </a:lnTo>
                <a:lnTo>
                  <a:pt x="256959" y="116128"/>
                </a:lnTo>
                <a:lnTo>
                  <a:pt x="256959" y="107899"/>
                </a:lnTo>
                <a:lnTo>
                  <a:pt x="263347" y="101498"/>
                </a:lnTo>
                <a:lnTo>
                  <a:pt x="272503" y="101498"/>
                </a:lnTo>
                <a:close/>
              </a:path>
              <a:path w="287654" h="132080">
                <a:moveTo>
                  <a:pt x="0" y="119786"/>
                </a:moveTo>
                <a:lnTo>
                  <a:pt x="28166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149317" y="244373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557" y="0"/>
                </a:moveTo>
                <a:lnTo>
                  <a:pt x="23761" y="0"/>
                </a:lnTo>
                <a:lnTo>
                  <a:pt x="30162" y="6400"/>
                </a:lnTo>
                <a:lnTo>
                  <a:pt x="30162" y="14630"/>
                </a:lnTo>
                <a:lnTo>
                  <a:pt x="30162" y="23774"/>
                </a:lnTo>
                <a:lnTo>
                  <a:pt x="23761" y="30175"/>
                </a:lnTo>
                <a:lnTo>
                  <a:pt x="15557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57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180407" y="2437333"/>
            <a:ext cx="287655" cy="33020"/>
          </a:xfrm>
          <a:custGeom>
            <a:avLst/>
            <a:gdLst/>
            <a:ahLst/>
            <a:cxnLst/>
            <a:rect l="l" t="t" r="r" b="b"/>
            <a:pathLst>
              <a:path w="287654" h="33019">
                <a:moveTo>
                  <a:pt x="272503" y="2743"/>
                </a:moveTo>
                <a:lnTo>
                  <a:pt x="280708" y="2743"/>
                </a:lnTo>
                <a:lnTo>
                  <a:pt x="287134" y="9144"/>
                </a:lnTo>
                <a:lnTo>
                  <a:pt x="287134" y="17373"/>
                </a:lnTo>
                <a:lnTo>
                  <a:pt x="287134" y="26517"/>
                </a:lnTo>
                <a:lnTo>
                  <a:pt x="280708" y="32918"/>
                </a:lnTo>
                <a:lnTo>
                  <a:pt x="272503" y="32918"/>
                </a:lnTo>
                <a:lnTo>
                  <a:pt x="263347" y="32918"/>
                </a:lnTo>
                <a:lnTo>
                  <a:pt x="256946" y="26517"/>
                </a:lnTo>
                <a:lnTo>
                  <a:pt x="256946" y="17373"/>
                </a:lnTo>
                <a:lnTo>
                  <a:pt x="256946" y="9144"/>
                </a:lnTo>
                <a:lnTo>
                  <a:pt x="263347" y="2743"/>
                </a:lnTo>
                <a:lnTo>
                  <a:pt x="272503" y="2743"/>
                </a:lnTo>
                <a:close/>
              </a:path>
              <a:path w="287654" h="33019">
                <a:moveTo>
                  <a:pt x="0" y="21031"/>
                </a:moveTo>
                <a:lnTo>
                  <a:pt x="2816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7971321" y="6222809"/>
            <a:ext cx="1938655" cy="1202690"/>
            <a:chOff x="2916720" y="6222809"/>
            <a:chExt cx="1938655" cy="1202690"/>
          </a:xfrm>
        </p:grpSpPr>
        <p:sp>
          <p:nvSpPr>
            <p:cNvPr id="38" name="object 38"/>
            <p:cNvSpPr/>
            <p:nvPr/>
          </p:nvSpPr>
          <p:spPr>
            <a:xfrm>
              <a:off x="2919006" y="6225095"/>
              <a:ext cx="1934210" cy="1188085"/>
            </a:xfrm>
            <a:custGeom>
              <a:avLst/>
              <a:gdLst/>
              <a:ahLst/>
              <a:cxnLst/>
              <a:rect l="l" t="t" r="r" b="b"/>
              <a:pathLst>
                <a:path w="1934210" h="1188084">
                  <a:moveTo>
                    <a:pt x="971092" y="304495"/>
                  </a:moveTo>
                  <a:lnTo>
                    <a:pt x="971092" y="1186891"/>
                  </a:lnTo>
                </a:path>
                <a:path w="1934210" h="1188084">
                  <a:moveTo>
                    <a:pt x="781812" y="303580"/>
                  </a:moveTo>
                  <a:lnTo>
                    <a:pt x="1149400" y="304495"/>
                  </a:lnTo>
                </a:path>
                <a:path w="1934210" h="1188084">
                  <a:moveTo>
                    <a:pt x="0" y="0"/>
                  </a:moveTo>
                  <a:lnTo>
                    <a:pt x="1933956" y="0"/>
                  </a:lnTo>
                  <a:lnTo>
                    <a:pt x="1933956" y="645363"/>
                  </a:lnTo>
                  <a:lnTo>
                    <a:pt x="0" y="645363"/>
                  </a:lnTo>
                  <a:lnTo>
                    <a:pt x="0" y="0"/>
                  </a:lnTo>
                  <a:close/>
                </a:path>
                <a:path w="1934210" h="1188084">
                  <a:moveTo>
                    <a:pt x="1450238" y="308152"/>
                  </a:moveTo>
                  <a:lnTo>
                    <a:pt x="1634947" y="309067"/>
                  </a:lnTo>
                  <a:lnTo>
                    <a:pt x="1634947" y="1186891"/>
                  </a:lnTo>
                </a:path>
                <a:path w="1934210" h="1188084">
                  <a:moveTo>
                    <a:pt x="273405" y="1187805"/>
                  </a:moveTo>
                  <a:lnTo>
                    <a:pt x="273405" y="308152"/>
                  </a:lnTo>
                  <a:lnTo>
                    <a:pt x="472744" y="308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71380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71380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0" y="20116"/>
                  </a:moveTo>
                  <a:lnTo>
                    <a:pt x="1585" y="12296"/>
                  </a:lnTo>
                  <a:lnTo>
                    <a:pt x="5905" y="5900"/>
                  </a:lnTo>
                  <a:lnTo>
                    <a:pt x="12301" y="1584"/>
                  </a:lnTo>
                  <a:lnTo>
                    <a:pt x="20116" y="0"/>
                  </a:lnTo>
                  <a:lnTo>
                    <a:pt x="27932" y="1584"/>
                  </a:lnTo>
                  <a:lnTo>
                    <a:pt x="34328" y="5900"/>
                  </a:lnTo>
                  <a:lnTo>
                    <a:pt x="38647" y="12296"/>
                  </a:lnTo>
                  <a:lnTo>
                    <a:pt x="40233" y="20116"/>
                  </a:lnTo>
                  <a:lnTo>
                    <a:pt x="38647" y="27932"/>
                  </a:lnTo>
                  <a:lnTo>
                    <a:pt x="34328" y="34328"/>
                  </a:lnTo>
                  <a:lnTo>
                    <a:pt x="27932" y="38647"/>
                  </a:lnTo>
                  <a:lnTo>
                    <a:pt x="20116" y="40233"/>
                  </a:lnTo>
                  <a:lnTo>
                    <a:pt x="12301" y="38647"/>
                  </a:lnTo>
                  <a:lnTo>
                    <a:pt x="5905" y="34328"/>
                  </a:lnTo>
                  <a:lnTo>
                    <a:pt x="1585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67238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67238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40233" y="20116"/>
                  </a:move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34750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301" y="1584"/>
                  </a:lnTo>
                  <a:lnTo>
                    <a:pt x="5905" y="5900"/>
                  </a:lnTo>
                  <a:lnTo>
                    <a:pt x="1585" y="12296"/>
                  </a:lnTo>
                  <a:lnTo>
                    <a:pt x="0" y="20116"/>
                  </a:lnTo>
                  <a:lnTo>
                    <a:pt x="1585" y="27932"/>
                  </a:lnTo>
                  <a:lnTo>
                    <a:pt x="5905" y="34328"/>
                  </a:lnTo>
                  <a:lnTo>
                    <a:pt x="12301" y="38647"/>
                  </a:lnTo>
                  <a:lnTo>
                    <a:pt x="20116" y="40233"/>
                  </a:lnTo>
                  <a:lnTo>
                    <a:pt x="27932" y="38647"/>
                  </a:lnTo>
                  <a:lnTo>
                    <a:pt x="34328" y="34328"/>
                  </a:lnTo>
                  <a:lnTo>
                    <a:pt x="38647" y="27932"/>
                  </a:lnTo>
                  <a:lnTo>
                    <a:pt x="40233" y="20116"/>
                  </a:lnTo>
                  <a:lnTo>
                    <a:pt x="38647" y="12296"/>
                  </a:lnTo>
                  <a:lnTo>
                    <a:pt x="34328" y="5900"/>
                  </a:lnTo>
                  <a:lnTo>
                    <a:pt x="27932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34750" y="7382725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0" y="20116"/>
                  </a:moveTo>
                  <a:lnTo>
                    <a:pt x="1585" y="12296"/>
                  </a:lnTo>
                  <a:lnTo>
                    <a:pt x="5905" y="5900"/>
                  </a:lnTo>
                  <a:lnTo>
                    <a:pt x="12301" y="1584"/>
                  </a:lnTo>
                  <a:lnTo>
                    <a:pt x="20116" y="0"/>
                  </a:lnTo>
                  <a:lnTo>
                    <a:pt x="27932" y="1584"/>
                  </a:lnTo>
                  <a:lnTo>
                    <a:pt x="34328" y="5900"/>
                  </a:lnTo>
                  <a:lnTo>
                    <a:pt x="38647" y="12296"/>
                  </a:lnTo>
                  <a:lnTo>
                    <a:pt x="40233" y="20116"/>
                  </a:lnTo>
                  <a:lnTo>
                    <a:pt x="38647" y="27932"/>
                  </a:lnTo>
                  <a:lnTo>
                    <a:pt x="34328" y="34328"/>
                  </a:lnTo>
                  <a:lnTo>
                    <a:pt x="27932" y="38647"/>
                  </a:lnTo>
                  <a:lnTo>
                    <a:pt x="20116" y="40233"/>
                  </a:lnTo>
                  <a:lnTo>
                    <a:pt x="12301" y="38647"/>
                  </a:lnTo>
                  <a:lnTo>
                    <a:pt x="5905" y="34328"/>
                  </a:lnTo>
                  <a:lnTo>
                    <a:pt x="1585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8942871" y="7833525"/>
            <a:ext cx="5715" cy="202565"/>
          </a:xfrm>
          <a:custGeom>
            <a:avLst/>
            <a:gdLst/>
            <a:ahLst/>
            <a:cxnLst/>
            <a:rect l="l" t="t" r="r" b="b"/>
            <a:pathLst>
              <a:path w="5714" h="202565">
                <a:moveTo>
                  <a:pt x="0" y="0"/>
                </a:moveTo>
                <a:lnTo>
                  <a:pt x="5486" y="2020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829484" y="7421130"/>
            <a:ext cx="230504" cy="413384"/>
          </a:xfrm>
          <a:custGeom>
            <a:avLst/>
            <a:gdLst/>
            <a:ahLst/>
            <a:cxnLst/>
            <a:rect l="l" t="t" r="r" b="b"/>
            <a:pathLst>
              <a:path w="230504" h="413384">
                <a:moveTo>
                  <a:pt x="113385" y="155448"/>
                </a:moveTo>
                <a:lnTo>
                  <a:pt x="113385" y="0"/>
                </a:lnTo>
              </a:path>
              <a:path w="230504" h="413384">
                <a:moveTo>
                  <a:pt x="114299" y="162763"/>
                </a:moveTo>
                <a:lnTo>
                  <a:pt x="159062" y="172021"/>
                </a:lnTo>
                <a:lnTo>
                  <a:pt x="196024" y="197053"/>
                </a:lnTo>
                <a:lnTo>
                  <a:pt x="221156" y="233743"/>
                </a:lnTo>
                <a:lnTo>
                  <a:pt x="230428" y="277977"/>
                </a:lnTo>
                <a:lnTo>
                  <a:pt x="221156" y="322595"/>
                </a:lnTo>
                <a:lnTo>
                  <a:pt x="196024" y="359238"/>
                </a:lnTo>
                <a:lnTo>
                  <a:pt x="159062" y="384051"/>
                </a:lnTo>
                <a:lnTo>
                  <a:pt x="114299" y="393179"/>
                </a:lnTo>
                <a:lnTo>
                  <a:pt x="69437" y="384051"/>
                </a:lnTo>
                <a:lnTo>
                  <a:pt x="33146" y="359238"/>
                </a:lnTo>
                <a:lnTo>
                  <a:pt x="8858" y="322595"/>
                </a:lnTo>
                <a:lnTo>
                  <a:pt x="0" y="277977"/>
                </a:lnTo>
                <a:lnTo>
                  <a:pt x="8858" y="233743"/>
                </a:lnTo>
                <a:lnTo>
                  <a:pt x="33146" y="197053"/>
                </a:lnTo>
                <a:lnTo>
                  <a:pt x="69437" y="172021"/>
                </a:lnTo>
                <a:lnTo>
                  <a:pt x="114299" y="162763"/>
                </a:lnTo>
                <a:close/>
              </a:path>
              <a:path w="230504" h="413384">
                <a:moveTo>
                  <a:pt x="113728" y="412927"/>
                </a:moveTo>
                <a:lnTo>
                  <a:pt x="113728" y="365848"/>
                </a:lnTo>
                <a:lnTo>
                  <a:pt x="122636" y="362133"/>
                </a:lnTo>
                <a:lnTo>
                  <a:pt x="134234" y="356007"/>
                </a:lnTo>
                <a:lnTo>
                  <a:pt x="147348" y="345055"/>
                </a:lnTo>
                <a:lnTo>
                  <a:pt x="160807" y="326859"/>
                </a:lnTo>
                <a:lnTo>
                  <a:pt x="163574" y="312083"/>
                </a:lnTo>
                <a:lnTo>
                  <a:pt x="162548" y="300751"/>
                </a:lnTo>
                <a:lnTo>
                  <a:pt x="158630" y="291073"/>
                </a:lnTo>
                <a:lnTo>
                  <a:pt x="152717" y="281254"/>
                </a:lnTo>
                <a:lnTo>
                  <a:pt x="130511" y="297947"/>
                </a:lnTo>
                <a:lnTo>
                  <a:pt x="100307" y="305533"/>
                </a:lnTo>
                <a:lnTo>
                  <a:pt x="73689" y="301531"/>
                </a:lnTo>
                <a:lnTo>
                  <a:pt x="62242" y="283464"/>
                </a:lnTo>
                <a:lnTo>
                  <a:pt x="72953" y="264559"/>
                </a:lnTo>
                <a:lnTo>
                  <a:pt x="98282" y="259103"/>
                </a:lnTo>
                <a:lnTo>
                  <a:pt x="128025" y="264541"/>
                </a:lnTo>
                <a:lnTo>
                  <a:pt x="151980" y="278320"/>
                </a:lnTo>
                <a:lnTo>
                  <a:pt x="156299" y="271466"/>
                </a:lnTo>
                <a:lnTo>
                  <a:pt x="159513" y="262686"/>
                </a:lnTo>
                <a:lnTo>
                  <a:pt x="161901" y="253078"/>
                </a:lnTo>
                <a:lnTo>
                  <a:pt x="163741" y="243738"/>
                </a:lnTo>
                <a:lnTo>
                  <a:pt x="160273" y="224263"/>
                </a:lnTo>
                <a:lnTo>
                  <a:pt x="148116" y="208162"/>
                </a:lnTo>
                <a:lnTo>
                  <a:pt x="131269" y="196057"/>
                </a:lnTo>
                <a:lnTo>
                  <a:pt x="113728" y="188569"/>
                </a:lnTo>
                <a:lnTo>
                  <a:pt x="113728" y="152527"/>
                </a:lnTo>
                <a:lnTo>
                  <a:pt x="112991" y="188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43355" y="7426618"/>
            <a:ext cx="3175" cy="610235"/>
          </a:xfrm>
          <a:custGeom>
            <a:avLst/>
            <a:gdLst/>
            <a:ahLst/>
            <a:cxnLst/>
            <a:rect l="l" t="t" r="r" b="b"/>
            <a:pathLst>
              <a:path w="3175" h="610234">
                <a:moveTo>
                  <a:pt x="2743" y="0"/>
                </a:moveTo>
                <a:lnTo>
                  <a:pt x="0" y="6099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011803" y="6225096"/>
            <a:ext cx="1934210" cy="1188085"/>
          </a:xfrm>
          <a:custGeom>
            <a:avLst/>
            <a:gdLst/>
            <a:ahLst/>
            <a:cxnLst/>
            <a:rect l="l" t="t" r="r" b="b"/>
            <a:pathLst>
              <a:path w="1934209" h="1188084">
                <a:moveTo>
                  <a:pt x="971105" y="304495"/>
                </a:moveTo>
                <a:lnTo>
                  <a:pt x="971105" y="1186891"/>
                </a:lnTo>
              </a:path>
              <a:path w="1934209" h="1188084">
                <a:moveTo>
                  <a:pt x="781824" y="303580"/>
                </a:moveTo>
                <a:lnTo>
                  <a:pt x="1149400" y="304495"/>
                </a:lnTo>
              </a:path>
              <a:path w="1934209" h="1188084">
                <a:moveTo>
                  <a:pt x="0" y="0"/>
                </a:moveTo>
                <a:lnTo>
                  <a:pt x="1933943" y="0"/>
                </a:lnTo>
                <a:lnTo>
                  <a:pt x="1933943" y="645363"/>
                </a:lnTo>
                <a:lnTo>
                  <a:pt x="0" y="645363"/>
                </a:lnTo>
                <a:lnTo>
                  <a:pt x="0" y="0"/>
                </a:lnTo>
                <a:close/>
              </a:path>
              <a:path w="1934209" h="1188084">
                <a:moveTo>
                  <a:pt x="1450225" y="308152"/>
                </a:moveTo>
                <a:lnTo>
                  <a:pt x="1634947" y="309067"/>
                </a:lnTo>
                <a:lnTo>
                  <a:pt x="1634947" y="1186891"/>
                </a:lnTo>
              </a:path>
              <a:path w="1934209" h="1188084">
                <a:moveTo>
                  <a:pt x="273392" y="1187805"/>
                </a:moveTo>
                <a:lnTo>
                  <a:pt x="273392" y="308152"/>
                </a:lnTo>
                <a:lnTo>
                  <a:pt x="472757" y="3081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115691" y="65167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46782" y="6411633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79">
                <a:moveTo>
                  <a:pt x="272491" y="101498"/>
                </a:moveTo>
                <a:lnTo>
                  <a:pt x="280720" y="101498"/>
                </a:lnTo>
                <a:lnTo>
                  <a:pt x="287121" y="107899"/>
                </a:lnTo>
                <a:lnTo>
                  <a:pt x="287121" y="116128"/>
                </a:lnTo>
                <a:lnTo>
                  <a:pt x="287121" y="125272"/>
                </a:lnTo>
                <a:lnTo>
                  <a:pt x="280720" y="131673"/>
                </a:lnTo>
                <a:lnTo>
                  <a:pt x="272491" y="131673"/>
                </a:lnTo>
                <a:lnTo>
                  <a:pt x="263347" y="131673"/>
                </a:lnTo>
                <a:lnTo>
                  <a:pt x="256946" y="125272"/>
                </a:lnTo>
                <a:lnTo>
                  <a:pt x="256946" y="116128"/>
                </a:lnTo>
                <a:lnTo>
                  <a:pt x="256946" y="107899"/>
                </a:lnTo>
                <a:lnTo>
                  <a:pt x="263347" y="101498"/>
                </a:lnTo>
                <a:lnTo>
                  <a:pt x="272491" y="101498"/>
                </a:lnTo>
                <a:close/>
              </a:path>
              <a:path w="287654" h="132079">
                <a:moveTo>
                  <a:pt x="0" y="119786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36292" y="65195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74" y="0"/>
                </a:lnTo>
                <a:lnTo>
                  <a:pt x="30175" y="6400"/>
                </a:lnTo>
                <a:lnTo>
                  <a:pt x="30175" y="14630"/>
                </a:lnTo>
                <a:lnTo>
                  <a:pt x="30175" y="23774"/>
                </a:lnTo>
                <a:lnTo>
                  <a:pt x="23774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67382" y="6513131"/>
            <a:ext cx="287655" cy="33020"/>
          </a:xfrm>
          <a:custGeom>
            <a:avLst/>
            <a:gdLst/>
            <a:ahLst/>
            <a:cxnLst/>
            <a:rect l="l" t="t" r="r" b="b"/>
            <a:pathLst>
              <a:path w="287654" h="33020">
                <a:moveTo>
                  <a:pt x="272491" y="2743"/>
                </a:moveTo>
                <a:lnTo>
                  <a:pt x="280720" y="2743"/>
                </a:lnTo>
                <a:lnTo>
                  <a:pt x="287121" y="9143"/>
                </a:lnTo>
                <a:lnTo>
                  <a:pt x="287121" y="17373"/>
                </a:lnTo>
                <a:lnTo>
                  <a:pt x="287121" y="26517"/>
                </a:lnTo>
                <a:lnTo>
                  <a:pt x="280720" y="32918"/>
                </a:lnTo>
                <a:lnTo>
                  <a:pt x="272491" y="32918"/>
                </a:lnTo>
                <a:lnTo>
                  <a:pt x="263347" y="32918"/>
                </a:lnTo>
                <a:lnTo>
                  <a:pt x="256946" y="26517"/>
                </a:lnTo>
                <a:lnTo>
                  <a:pt x="256946" y="17373"/>
                </a:lnTo>
                <a:lnTo>
                  <a:pt x="256946" y="9143"/>
                </a:lnTo>
                <a:lnTo>
                  <a:pt x="263347" y="2743"/>
                </a:lnTo>
                <a:lnTo>
                  <a:pt x="272491" y="2743"/>
                </a:lnTo>
                <a:close/>
              </a:path>
              <a:path w="287654" h="33020">
                <a:moveTo>
                  <a:pt x="0" y="21031"/>
                </a:moveTo>
                <a:lnTo>
                  <a:pt x="28163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08784" y="7751230"/>
            <a:ext cx="122555" cy="133985"/>
          </a:xfrm>
          <a:custGeom>
            <a:avLst/>
            <a:gdLst/>
            <a:ahLst/>
            <a:cxnLst/>
            <a:rect l="l" t="t" r="r" b="b"/>
            <a:pathLst>
              <a:path w="122554" h="133984">
                <a:moveTo>
                  <a:pt x="122529" y="52120"/>
                </a:moveTo>
                <a:lnTo>
                  <a:pt x="18288" y="133489"/>
                </a:lnTo>
              </a:path>
              <a:path w="122554" h="133984">
                <a:moveTo>
                  <a:pt x="104241" y="0"/>
                </a:moveTo>
                <a:lnTo>
                  <a:pt x="85253" y="7699"/>
                </a:lnTo>
                <a:lnTo>
                  <a:pt x="70294" y="13596"/>
                </a:lnTo>
                <a:lnTo>
                  <a:pt x="46248" y="22754"/>
                </a:lnTo>
                <a:lnTo>
                  <a:pt x="0" y="4023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08784" y="769819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104241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08784" y="7512571"/>
            <a:ext cx="122555" cy="133985"/>
          </a:xfrm>
          <a:custGeom>
            <a:avLst/>
            <a:gdLst/>
            <a:ahLst/>
            <a:cxnLst/>
            <a:rect l="l" t="t" r="r" b="b"/>
            <a:pathLst>
              <a:path w="122554" h="133984">
                <a:moveTo>
                  <a:pt x="104241" y="133489"/>
                </a:moveTo>
                <a:lnTo>
                  <a:pt x="85253" y="125795"/>
                </a:lnTo>
                <a:lnTo>
                  <a:pt x="70294" y="119897"/>
                </a:lnTo>
                <a:lnTo>
                  <a:pt x="46248" y="110736"/>
                </a:lnTo>
                <a:lnTo>
                  <a:pt x="0" y="93256"/>
                </a:lnTo>
              </a:path>
              <a:path w="122554" h="133984">
                <a:moveTo>
                  <a:pt x="122529" y="81381"/>
                </a:moveTo>
                <a:lnTo>
                  <a:pt x="1828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10261880" y="7380441"/>
            <a:ext cx="45085" cy="45085"/>
            <a:chOff x="5207279" y="7380440"/>
            <a:chExt cx="45085" cy="45085"/>
          </a:xfrm>
        </p:grpSpPr>
        <p:sp>
          <p:nvSpPr>
            <p:cNvPr id="57" name="object 57"/>
            <p:cNvSpPr/>
            <p:nvPr/>
          </p:nvSpPr>
          <p:spPr>
            <a:xfrm>
              <a:off x="5209565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306" y="1584"/>
                  </a:lnTo>
                  <a:lnTo>
                    <a:pt x="5910" y="5900"/>
                  </a:lnTo>
                  <a:lnTo>
                    <a:pt x="1587" y="12296"/>
                  </a:lnTo>
                  <a:lnTo>
                    <a:pt x="0" y="20116"/>
                  </a:lnTo>
                  <a:lnTo>
                    <a:pt x="1587" y="27932"/>
                  </a:lnTo>
                  <a:lnTo>
                    <a:pt x="5910" y="34328"/>
                  </a:lnTo>
                  <a:lnTo>
                    <a:pt x="12306" y="38647"/>
                  </a:lnTo>
                  <a:lnTo>
                    <a:pt x="20116" y="40233"/>
                  </a:lnTo>
                  <a:lnTo>
                    <a:pt x="27941" y="38647"/>
                  </a:lnTo>
                  <a:lnTo>
                    <a:pt x="34345" y="34328"/>
                  </a:lnTo>
                  <a:lnTo>
                    <a:pt x="38670" y="27932"/>
                  </a:lnTo>
                  <a:lnTo>
                    <a:pt x="40259" y="20116"/>
                  </a:lnTo>
                  <a:lnTo>
                    <a:pt x="38670" y="12296"/>
                  </a:lnTo>
                  <a:lnTo>
                    <a:pt x="34345" y="5900"/>
                  </a:lnTo>
                  <a:lnTo>
                    <a:pt x="27941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209565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0" y="20116"/>
                  </a:moveTo>
                  <a:lnTo>
                    <a:pt x="1587" y="12296"/>
                  </a:lnTo>
                  <a:lnTo>
                    <a:pt x="5910" y="5900"/>
                  </a:lnTo>
                  <a:lnTo>
                    <a:pt x="12306" y="1584"/>
                  </a:lnTo>
                  <a:lnTo>
                    <a:pt x="20116" y="0"/>
                  </a:lnTo>
                  <a:lnTo>
                    <a:pt x="27941" y="1584"/>
                  </a:lnTo>
                  <a:lnTo>
                    <a:pt x="34345" y="5900"/>
                  </a:lnTo>
                  <a:lnTo>
                    <a:pt x="38670" y="12296"/>
                  </a:lnTo>
                  <a:lnTo>
                    <a:pt x="40259" y="20116"/>
                  </a:lnTo>
                  <a:lnTo>
                    <a:pt x="38670" y="27932"/>
                  </a:lnTo>
                  <a:lnTo>
                    <a:pt x="34345" y="34328"/>
                  </a:lnTo>
                  <a:lnTo>
                    <a:pt x="27941" y="38647"/>
                  </a:lnTo>
                  <a:lnTo>
                    <a:pt x="20116" y="40233"/>
                  </a:lnTo>
                  <a:lnTo>
                    <a:pt x="12306" y="38647"/>
                  </a:lnTo>
                  <a:lnTo>
                    <a:pt x="5910" y="34328"/>
                  </a:lnTo>
                  <a:lnTo>
                    <a:pt x="1587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0957751" y="7380441"/>
            <a:ext cx="45085" cy="45085"/>
            <a:chOff x="5903150" y="7380440"/>
            <a:chExt cx="45085" cy="45085"/>
          </a:xfrm>
        </p:grpSpPr>
        <p:sp>
          <p:nvSpPr>
            <p:cNvPr id="60" name="object 60"/>
            <p:cNvSpPr/>
            <p:nvPr/>
          </p:nvSpPr>
          <p:spPr>
            <a:xfrm>
              <a:off x="5905436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20116" y="0"/>
                  </a:move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37" y="38647"/>
                  </a:lnTo>
                  <a:lnTo>
                    <a:pt x="34332" y="34328"/>
                  </a:lnTo>
                  <a:lnTo>
                    <a:pt x="38649" y="27932"/>
                  </a:lnTo>
                  <a:lnTo>
                    <a:pt x="40233" y="20116"/>
                  </a:lnTo>
                  <a:lnTo>
                    <a:pt x="38649" y="12296"/>
                  </a:lnTo>
                  <a:lnTo>
                    <a:pt x="34332" y="5900"/>
                  </a:lnTo>
                  <a:lnTo>
                    <a:pt x="27937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905436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40">
                  <a:moveTo>
                    <a:pt x="40233" y="20116"/>
                  </a:moveTo>
                  <a:lnTo>
                    <a:pt x="38649" y="12296"/>
                  </a:lnTo>
                  <a:lnTo>
                    <a:pt x="34332" y="5900"/>
                  </a:lnTo>
                  <a:lnTo>
                    <a:pt x="27937" y="1584"/>
                  </a:lnTo>
                  <a:lnTo>
                    <a:pt x="20116" y="0"/>
                  </a:ln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37" y="38647"/>
                  </a:lnTo>
                  <a:lnTo>
                    <a:pt x="34332" y="34328"/>
                  </a:lnTo>
                  <a:lnTo>
                    <a:pt x="38649" y="27932"/>
                  </a:lnTo>
                  <a:lnTo>
                    <a:pt x="40233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11625275" y="7380441"/>
            <a:ext cx="45085" cy="45085"/>
            <a:chOff x="6570674" y="7380440"/>
            <a:chExt cx="45085" cy="45085"/>
          </a:xfrm>
        </p:grpSpPr>
        <p:sp>
          <p:nvSpPr>
            <p:cNvPr id="63" name="object 63"/>
            <p:cNvSpPr/>
            <p:nvPr/>
          </p:nvSpPr>
          <p:spPr>
            <a:xfrm>
              <a:off x="6572960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40" h="40640">
                  <a:moveTo>
                    <a:pt x="20116" y="0"/>
                  </a:moveTo>
                  <a:lnTo>
                    <a:pt x="12296" y="1584"/>
                  </a:lnTo>
                  <a:lnTo>
                    <a:pt x="5900" y="5900"/>
                  </a:lnTo>
                  <a:lnTo>
                    <a:pt x="1584" y="12296"/>
                  </a:lnTo>
                  <a:lnTo>
                    <a:pt x="0" y="20116"/>
                  </a:lnTo>
                  <a:lnTo>
                    <a:pt x="1584" y="27932"/>
                  </a:lnTo>
                  <a:lnTo>
                    <a:pt x="5900" y="34328"/>
                  </a:lnTo>
                  <a:lnTo>
                    <a:pt x="12296" y="38647"/>
                  </a:lnTo>
                  <a:lnTo>
                    <a:pt x="20116" y="40233"/>
                  </a:lnTo>
                  <a:lnTo>
                    <a:pt x="27926" y="38647"/>
                  </a:lnTo>
                  <a:lnTo>
                    <a:pt x="34323" y="34328"/>
                  </a:lnTo>
                  <a:lnTo>
                    <a:pt x="38645" y="27932"/>
                  </a:lnTo>
                  <a:lnTo>
                    <a:pt x="40233" y="20116"/>
                  </a:lnTo>
                  <a:lnTo>
                    <a:pt x="38645" y="12296"/>
                  </a:lnTo>
                  <a:lnTo>
                    <a:pt x="34323" y="5900"/>
                  </a:lnTo>
                  <a:lnTo>
                    <a:pt x="27926" y="1584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572960" y="7382726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40" h="40640">
                  <a:moveTo>
                    <a:pt x="0" y="20116"/>
                  </a:moveTo>
                  <a:lnTo>
                    <a:pt x="1584" y="12296"/>
                  </a:lnTo>
                  <a:lnTo>
                    <a:pt x="5900" y="5900"/>
                  </a:lnTo>
                  <a:lnTo>
                    <a:pt x="12296" y="1584"/>
                  </a:lnTo>
                  <a:lnTo>
                    <a:pt x="20116" y="0"/>
                  </a:lnTo>
                  <a:lnTo>
                    <a:pt x="27926" y="1584"/>
                  </a:lnTo>
                  <a:lnTo>
                    <a:pt x="34323" y="5900"/>
                  </a:lnTo>
                  <a:lnTo>
                    <a:pt x="38645" y="12296"/>
                  </a:lnTo>
                  <a:lnTo>
                    <a:pt x="40233" y="20116"/>
                  </a:lnTo>
                  <a:lnTo>
                    <a:pt x="38645" y="27932"/>
                  </a:lnTo>
                  <a:lnTo>
                    <a:pt x="34323" y="34328"/>
                  </a:lnTo>
                  <a:lnTo>
                    <a:pt x="27926" y="38647"/>
                  </a:lnTo>
                  <a:lnTo>
                    <a:pt x="20116" y="40233"/>
                  </a:lnTo>
                  <a:lnTo>
                    <a:pt x="12296" y="38647"/>
                  </a:lnTo>
                  <a:lnTo>
                    <a:pt x="5900" y="34328"/>
                  </a:lnTo>
                  <a:lnTo>
                    <a:pt x="1584" y="27932"/>
                  </a:lnTo>
                  <a:lnTo>
                    <a:pt x="0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10981068" y="7833525"/>
            <a:ext cx="5715" cy="202565"/>
          </a:xfrm>
          <a:custGeom>
            <a:avLst/>
            <a:gdLst/>
            <a:ahLst/>
            <a:cxnLst/>
            <a:rect l="l" t="t" r="r" b="b"/>
            <a:pathLst>
              <a:path w="5714" h="202565">
                <a:moveTo>
                  <a:pt x="0" y="0"/>
                </a:moveTo>
                <a:lnTo>
                  <a:pt x="5486" y="2020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867694" y="7421130"/>
            <a:ext cx="230504" cy="413384"/>
          </a:xfrm>
          <a:custGeom>
            <a:avLst/>
            <a:gdLst/>
            <a:ahLst/>
            <a:cxnLst/>
            <a:rect l="l" t="t" r="r" b="b"/>
            <a:pathLst>
              <a:path w="230504" h="413384">
                <a:moveTo>
                  <a:pt x="113372" y="155448"/>
                </a:moveTo>
                <a:lnTo>
                  <a:pt x="113372" y="0"/>
                </a:lnTo>
              </a:path>
              <a:path w="230504" h="413384">
                <a:moveTo>
                  <a:pt x="114299" y="162763"/>
                </a:moveTo>
                <a:lnTo>
                  <a:pt x="159048" y="172021"/>
                </a:lnTo>
                <a:lnTo>
                  <a:pt x="196002" y="197053"/>
                </a:lnTo>
                <a:lnTo>
                  <a:pt x="221131" y="233743"/>
                </a:lnTo>
                <a:lnTo>
                  <a:pt x="230403" y="277977"/>
                </a:lnTo>
                <a:lnTo>
                  <a:pt x="221131" y="322595"/>
                </a:lnTo>
                <a:lnTo>
                  <a:pt x="196002" y="359238"/>
                </a:lnTo>
                <a:lnTo>
                  <a:pt x="159048" y="384051"/>
                </a:lnTo>
                <a:lnTo>
                  <a:pt x="114299" y="393179"/>
                </a:lnTo>
                <a:lnTo>
                  <a:pt x="69431" y="384051"/>
                </a:lnTo>
                <a:lnTo>
                  <a:pt x="33142" y="359238"/>
                </a:lnTo>
                <a:lnTo>
                  <a:pt x="8856" y="322595"/>
                </a:lnTo>
                <a:lnTo>
                  <a:pt x="0" y="277977"/>
                </a:lnTo>
                <a:lnTo>
                  <a:pt x="8856" y="233743"/>
                </a:lnTo>
                <a:lnTo>
                  <a:pt x="33142" y="197053"/>
                </a:lnTo>
                <a:lnTo>
                  <a:pt x="69431" y="172021"/>
                </a:lnTo>
                <a:lnTo>
                  <a:pt x="114299" y="162763"/>
                </a:lnTo>
                <a:close/>
              </a:path>
              <a:path w="230504" h="413384">
                <a:moveTo>
                  <a:pt x="113728" y="412927"/>
                </a:moveTo>
                <a:lnTo>
                  <a:pt x="113728" y="365848"/>
                </a:lnTo>
                <a:lnTo>
                  <a:pt x="122629" y="362133"/>
                </a:lnTo>
                <a:lnTo>
                  <a:pt x="134224" y="356007"/>
                </a:lnTo>
                <a:lnTo>
                  <a:pt x="147341" y="345055"/>
                </a:lnTo>
                <a:lnTo>
                  <a:pt x="160807" y="326859"/>
                </a:lnTo>
                <a:lnTo>
                  <a:pt x="163561" y="312083"/>
                </a:lnTo>
                <a:lnTo>
                  <a:pt x="162531" y="300751"/>
                </a:lnTo>
                <a:lnTo>
                  <a:pt x="158610" y="291073"/>
                </a:lnTo>
                <a:lnTo>
                  <a:pt x="152692" y="281254"/>
                </a:lnTo>
                <a:lnTo>
                  <a:pt x="130488" y="297947"/>
                </a:lnTo>
                <a:lnTo>
                  <a:pt x="100288" y="305533"/>
                </a:lnTo>
                <a:lnTo>
                  <a:pt x="73675" y="301531"/>
                </a:lnTo>
                <a:lnTo>
                  <a:pt x="62229" y="283464"/>
                </a:lnTo>
                <a:lnTo>
                  <a:pt x="72942" y="264559"/>
                </a:lnTo>
                <a:lnTo>
                  <a:pt x="98274" y="259103"/>
                </a:lnTo>
                <a:lnTo>
                  <a:pt x="128018" y="264541"/>
                </a:lnTo>
                <a:lnTo>
                  <a:pt x="151968" y="278320"/>
                </a:lnTo>
                <a:lnTo>
                  <a:pt x="156291" y="271466"/>
                </a:lnTo>
                <a:lnTo>
                  <a:pt x="159505" y="262686"/>
                </a:lnTo>
                <a:lnTo>
                  <a:pt x="161890" y="253078"/>
                </a:lnTo>
                <a:lnTo>
                  <a:pt x="163728" y="243738"/>
                </a:lnTo>
                <a:lnTo>
                  <a:pt x="160264" y="224263"/>
                </a:lnTo>
                <a:lnTo>
                  <a:pt x="148105" y="208162"/>
                </a:lnTo>
                <a:lnTo>
                  <a:pt x="131258" y="196057"/>
                </a:lnTo>
                <a:lnTo>
                  <a:pt x="113728" y="188569"/>
                </a:lnTo>
                <a:lnTo>
                  <a:pt x="113728" y="152527"/>
                </a:lnTo>
                <a:lnTo>
                  <a:pt x="112979" y="1885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281552" y="7426618"/>
            <a:ext cx="3175" cy="610235"/>
          </a:xfrm>
          <a:custGeom>
            <a:avLst/>
            <a:gdLst/>
            <a:ahLst/>
            <a:cxnLst/>
            <a:rect l="l" t="t" r="r" b="b"/>
            <a:pathLst>
              <a:path w="3175" h="610234">
                <a:moveTo>
                  <a:pt x="2730" y="0"/>
                </a:moveTo>
                <a:lnTo>
                  <a:pt x="0" y="6099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475404" y="6518617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44" y="0"/>
                </a:moveTo>
                <a:lnTo>
                  <a:pt x="23787" y="0"/>
                </a:lnTo>
                <a:lnTo>
                  <a:pt x="30187" y="6400"/>
                </a:lnTo>
                <a:lnTo>
                  <a:pt x="30187" y="14630"/>
                </a:lnTo>
                <a:lnTo>
                  <a:pt x="30187" y="23774"/>
                </a:lnTo>
                <a:lnTo>
                  <a:pt x="23787" y="30175"/>
                </a:lnTo>
                <a:lnTo>
                  <a:pt x="15544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44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506482" y="6413462"/>
            <a:ext cx="287655" cy="132080"/>
          </a:xfrm>
          <a:custGeom>
            <a:avLst/>
            <a:gdLst/>
            <a:ahLst/>
            <a:cxnLst/>
            <a:rect l="l" t="t" r="r" b="b"/>
            <a:pathLst>
              <a:path w="287654" h="132079">
                <a:moveTo>
                  <a:pt x="272503" y="101498"/>
                </a:moveTo>
                <a:lnTo>
                  <a:pt x="280746" y="101498"/>
                </a:lnTo>
                <a:lnTo>
                  <a:pt x="287147" y="107899"/>
                </a:lnTo>
                <a:lnTo>
                  <a:pt x="287147" y="116128"/>
                </a:lnTo>
                <a:lnTo>
                  <a:pt x="287147" y="125272"/>
                </a:lnTo>
                <a:lnTo>
                  <a:pt x="280746" y="131673"/>
                </a:lnTo>
                <a:lnTo>
                  <a:pt x="272503" y="131673"/>
                </a:lnTo>
                <a:lnTo>
                  <a:pt x="263347" y="131673"/>
                </a:lnTo>
                <a:lnTo>
                  <a:pt x="256959" y="125272"/>
                </a:lnTo>
                <a:lnTo>
                  <a:pt x="256959" y="116128"/>
                </a:lnTo>
                <a:lnTo>
                  <a:pt x="256959" y="107899"/>
                </a:lnTo>
                <a:lnTo>
                  <a:pt x="263347" y="101498"/>
                </a:lnTo>
                <a:lnTo>
                  <a:pt x="272503" y="101498"/>
                </a:lnTo>
                <a:close/>
              </a:path>
              <a:path w="287654" h="132079">
                <a:moveTo>
                  <a:pt x="0" y="119786"/>
                </a:moveTo>
                <a:lnTo>
                  <a:pt x="28166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149317" y="6517703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557" y="0"/>
                </a:moveTo>
                <a:lnTo>
                  <a:pt x="23761" y="0"/>
                </a:lnTo>
                <a:lnTo>
                  <a:pt x="30162" y="6400"/>
                </a:lnTo>
                <a:lnTo>
                  <a:pt x="30162" y="14630"/>
                </a:lnTo>
                <a:lnTo>
                  <a:pt x="30162" y="23774"/>
                </a:lnTo>
                <a:lnTo>
                  <a:pt x="23761" y="30175"/>
                </a:lnTo>
                <a:lnTo>
                  <a:pt x="15557" y="30175"/>
                </a:lnTo>
                <a:lnTo>
                  <a:pt x="6400" y="30175"/>
                </a:lnTo>
                <a:lnTo>
                  <a:pt x="0" y="23774"/>
                </a:lnTo>
                <a:lnTo>
                  <a:pt x="0" y="14630"/>
                </a:lnTo>
                <a:lnTo>
                  <a:pt x="0" y="6400"/>
                </a:lnTo>
                <a:lnTo>
                  <a:pt x="6400" y="0"/>
                </a:lnTo>
                <a:lnTo>
                  <a:pt x="15557" y="0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180407" y="6511302"/>
            <a:ext cx="287655" cy="33020"/>
          </a:xfrm>
          <a:custGeom>
            <a:avLst/>
            <a:gdLst/>
            <a:ahLst/>
            <a:cxnLst/>
            <a:rect l="l" t="t" r="r" b="b"/>
            <a:pathLst>
              <a:path w="287654" h="33020">
                <a:moveTo>
                  <a:pt x="272503" y="2743"/>
                </a:moveTo>
                <a:lnTo>
                  <a:pt x="280708" y="2743"/>
                </a:lnTo>
                <a:lnTo>
                  <a:pt x="287134" y="9143"/>
                </a:lnTo>
                <a:lnTo>
                  <a:pt x="287134" y="17373"/>
                </a:lnTo>
                <a:lnTo>
                  <a:pt x="287134" y="26517"/>
                </a:lnTo>
                <a:lnTo>
                  <a:pt x="280708" y="32918"/>
                </a:lnTo>
                <a:lnTo>
                  <a:pt x="272503" y="32918"/>
                </a:lnTo>
                <a:lnTo>
                  <a:pt x="263347" y="32918"/>
                </a:lnTo>
                <a:lnTo>
                  <a:pt x="256946" y="26517"/>
                </a:lnTo>
                <a:lnTo>
                  <a:pt x="256946" y="17373"/>
                </a:lnTo>
                <a:lnTo>
                  <a:pt x="256946" y="9143"/>
                </a:lnTo>
                <a:lnTo>
                  <a:pt x="263347" y="2743"/>
                </a:lnTo>
                <a:lnTo>
                  <a:pt x="272503" y="2743"/>
                </a:lnTo>
                <a:close/>
              </a:path>
              <a:path w="287654" h="33020">
                <a:moveTo>
                  <a:pt x="0" y="21031"/>
                </a:moveTo>
                <a:lnTo>
                  <a:pt x="28162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5762791" y="536601"/>
            <a:ext cx="10890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8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auxiliar</a:t>
            </a:r>
            <a:endParaRPr sz="8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958554" y="484530"/>
            <a:ext cx="43332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interruptor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auxiliar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principales 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"A"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luz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405361" y="1905743"/>
            <a:ext cx="1113155" cy="44005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spcBef>
                <a:spcPts val="595"/>
              </a:spcBef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7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“ENCENDIDO”</a:t>
            </a:r>
            <a:endParaRPr sz="750">
              <a:latin typeface="Microsoft Sans Serif"/>
              <a:cs typeface="Microsoft Sans Serif"/>
            </a:endParaRPr>
          </a:p>
          <a:p>
            <a:pPr marL="100965">
              <a:spcBef>
                <a:spcPts val="665"/>
              </a:spcBef>
              <a:tabLst>
                <a:tab pos="843915" algn="l"/>
              </a:tabLst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414754" y="1877492"/>
            <a:ext cx="1206500" cy="46799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spcBef>
                <a:spcPts val="670"/>
              </a:spcBef>
            </a:pP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“APAGADO”</a:t>
            </a:r>
            <a:endParaRPr sz="900">
              <a:latin typeface="Microsoft Sans Serif"/>
              <a:cs typeface="Microsoft Sans Serif"/>
            </a:endParaRPr>
          </a:p>
          <a:p>
            <a:pPr marL="157480">
              <a:spcBef>
                <a:spcPts val="630"/>
              </a:spcBef>
              <a:tabLst>
                <a:tab pos="856615" algn="l"/>
              </a:tabLst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313666" y="3219336"/>
            <a:ext cx="1066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002896" y="3219336"/>
            <a:ext cx="106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690981" y="3219336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0348587" y="3219336"/>
            <a:ext cx="1066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1031595" y="3219336"/>
            <a:ext cx="106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694787" y="3219336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150086" y="3961638"/>
            <a:ext cx="904875" cy="306494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83515">
              <a:spcBef>
                <a:spcPts val="9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950">
              <a:latin typeface="Microsoft Sans Serif"/>
              <a:cs typeface="Microsoft Sans Serif"/>
            </a:endParaRPr>
          </a:p>
          <a:p>
            <a:pPr marL="66675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188283" y="3961638"/>
            <a:ext cx="904875" cy="306494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92405">
              <a:spcBef>
                <a:spcPts val="9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950">
              <a:latin typeface="Microsoft Sans Serif"/>
              <a:cs typeface="Microsoft Sans Serif"/>
            </a:endParaRPr>
          </a:p>
          <a:p>
            <a:pPr marL="75565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762790" y="4648674"/>
            <a:ext cx="12420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b="1" spc="30" dirty="0">
                <a:solidFill>
                  <a:srgbClr val="171514"/>
                </a:solidFill>
                <a:latin typeface="Arial"/>
                <a:cs typeface="Arial"/>
              </a:rPr>
              <a:t>Interruptor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30" dirty="0">
                <a:solidFill>
                  <a:srgbClr val="171514"/>
                </a:solidFill>
                <a:latin typeface="Arial"/>
                <a:cs typeface="Arial"/>
              </a:rPr>
              <a:t>alarma</a:t>
            </a:r>
            <a:r>
              <a:rPr sz="5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5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550" b="1" spc="20" dirty="0">
                <a:solidFill>
                  <a:srgbClr val="171514"/>
                </a:solidFill>
                <a:latin typeface="Arial"/>
                <a:cs typeface="Arial"/>
              </a:rPr>
              <a:t>campana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8553" y="4558504"/>
            <a:ext cx="4345940" cy="186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campana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alarma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 en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Abrir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afecta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alarma 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campana.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"A"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"B"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abre 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bocina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luz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indicadora para indicar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disparado.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R="939165" algn="r">
              <a:tabLst>
                <a:tab pos="2104390" algn="l"/>
              </a:tabLst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“DISPARADO”	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“RESET”</a:t>
            </a:r>
            <a:endParaRPr sz="950">
              <a:latin typeface="Microsoft Sans Serif"/>
              <a:cs typeface="Microsoft Sans Serif"/>
            </a:endParaRPr>
          </a:p>
          <a:p>
            <a:pPr marR="942340" algn="r">
              <a:spcBef>
                <a:spcPts val="620"/>
              </a:spcBef>
              <a:tabLst>
                <a:tab pos="742315" algn="l"/>
                <a:tab pos="2065655" algn="l"/>
                <a:tab pos="2764790" algn="l"/>
              </a:tabLst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	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	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313666" y="7293309"/>
            <a:ext cx="1066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002896" y="7293309"/>
            <a:ext cx="106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690981" y="7293309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348587" y="7293309"/>
            <a:ext cx="1066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031595" y="7293309"/>
            <a:ext cx="1060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1694787" y="7293309"/>
            <a:ext cx="1079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B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150086" y="8035607"/>
            <a:ext cx="904875" cy="306494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83515">
              <a:spcBef>
                <a:spcPts val="9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950">
              <a:latin typeface="Microsoft Sans Serif"/>
              <a:cs typeface="Microsoft Sans Serif"/>
            </a:endParaRPr>
          </a:p>
          <a:p>
            <a:pPr marL="66675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0188283" y="8035607"/>
            <a:ext cx="904875" cy="306494"/>
          </a:xfrm>
          <a:prstGeom prst="rect">
            <a:avLst/>
          </a:prstGeom>
          <a:ln w="4572">
            <a:solidFill>
              <a:srgbClr val="231F2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92405">
              <a:spcBef>
                <a:spcPts val="90"/>
              </a:spcBef>
            </a:pP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</a:t>
            </a:r>
            <a:endParaRPr sz="950">
              <a:latin typeface="Microsoft Sans Serif"/>
              <a:cs typeface="Microsoft Sans Serif"/>
            </a:endParaRPr>
          </a:p>
          <a:p>
            <a:pPr marL="75565">
              <a:spcBef>
                <a:spcPts val="459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Fuente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228" y="3709645"/>
            <a:ext cx="2113321" cy="168884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318445" y="7327277"/>
            <a:ext cx="328930" cy="373380"/>
            <a:chOff x="5263845" y="7327277"/>
            <a:chExt cx="328930" cy="373380"/>
          </a:xfrm>
        </p:grpSpPr>
        <p:sp>
          <p:nvSpPr>
            <p:cNvPr id="4" name="object 4"/>
            <p:cNvSpPr/>
            <p:nvPr/>
          </p:nvSpPr>
          <p:spPr>
            <a:xfrm>
              <a:off x="5266131" y="7329563"/>
              <a:ext cx="323850" cy="368300"/>
            </a:xfrm>
            <a:custGeom>
              <a:avLst/>
              <a:gdLst/>
              <a:ahLst/>
              <a:cxnLst/>
              <a:rect l="l" t="t" r="r" b="b"/>
              <a:pathLst>
                <a:path w="323850" h="368300">
                  <a:moveTo>
                    <a:pt x="313270" y="0"/>
                  </a:moveTo>
                  <a:lnTo>
                    <a:pt x="0" y="234950"/>
                  </a:lnTo>
                  <a:lnTo>
                    <a:pt x="323850" y="368300"/>
                  </a:lnTo>
                  <a:lnTo>
                    <a:pt x="313270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66131" y="7329563"/>
              <a:ext cx="323850" cy="368300"/>
            </a:xfrm>
            <a:custGeom>
              <a:avLst/>
              <a:gdLst/>
              <a:ahLst/>
              <a:cxnLst/>
              <a:rect l="l" t="t" r="r" b="b"/>
              <a:pathLst>
                <a:path w="323850" h="368300">
                  <a:moveTo>
                    <a:pt x="0" y="234950"/>
                  </a:moveTo>
                  <a:lnTo>
                    <a:pt x="323850" y="368300"/>
                  </a:lnTo>
                  <a:lnTo>
                    <a:pt x="313270" y="0"/>
                  </a:lnTo>
                  <a:lnTo>
                    <a:pt x="0" y="2349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220008" y="9071572"/>
            <a:ext cx="354965" cy="278765"/>
          </a:xfrm>
          <a:custGeom>
            <a:avLst/>
            <a:gdLst/>
            <a:ahLst/>
            <a:cxnLst/>
            <a:rect l="l" t="t" r="r" b="b"/>
            <a:pathLst>
              <a:path w="354965" h="278765">
                <a:moveTo>
                  <a:pt x="87" y="20219"/>
                </a:moveTo>
                <a:lnTo>
                  <a:pt x="976" y="21121"/>
                </a:lnTo>
                <a:lnTo>
                  <a:pt x="21863" y="86042"/>
                </a:lnTo>
                <a:lnTo>
                  <a:pt x="48059" y="127631"/>
                </a:lnTo>
                <a:lnTo>
                  <a:pt x="76301" y="150696"/>
                </a:lnTo>
                <a:lnTo>
                  <a:pt x="103325" y="160046"/>
                </a:lnTo>
                <a:lnTo>
                  <a:pt x="113002" y="162366"/>
                </a:lnTo>
                <a:lnTo>
                  <a:pt x="124878" y="166031"/>
                </a:lnTo>
                <a:lnTo>
                  <a:pt x="138110" y="170386"/>
                </a:lnTo>
                <a:lnTo>
                  <a:pt x="151852" y="174778"/>
                </a:lnTo>
                <a:lnTo>
                  <a:pt x="172382" y="181583"/>
                </a:lnTo>
                <a:lnTo>
                  <a:pt x="189031" y="186838"/>
                </a:lnTo>
                <a:lnTo>
                  <a:pt x="202394" y="190382"/>
                </a:lnTo>
                <a:lnTo>
                  <a:pt x="213066" y="192050"/>
                </a:lnTo>
                <a:lnTo>
                  <a:pt x="224011" y="192018"/>
                </a:lnTo>
                <a:lnTo>
                  <a:pt x="239291" y="190369"/>
                </a:lnTo>
                <a:lnTo>
                  <a:pt x="255428" y="184769"/>
                </a:lnTo>
                <a:lnTo>
                  <a:pt x="268946" y="172886"/>
                </a:lnTo>
                <a:lnTo>
                  <a:pt x="274937" y="165492"/>
                </a:lnTo>
                <a:lnTo>
                  <a:pt x="280879" y="160808"/>
                </a:lnTo>
                <a:lnTo>
                  <a:pt x="287014" y="158505"/>
                </a:lnTo>
                <a:lnTo>
                  <a:pt x="293584" y="158255"/>
                </a:lnTo>
                <a:lnTo>
                  <a:pt x="303781" y="162943"/>
                </a:lnTo>
                <a:lnTo>
                  <a:pt x="312776" y="172909"/>
                </a:lnTo>
                <a:lnTo>
                  <a:pt x="319033" y="188350"/>
                </a:lnTo>
                <a:lnTo>
                  <a:pt x="321016" y="209462"/>
                </a:lnTo>
                <a:lnTo>
                  <a:pt x="319936" y="221006"/>
                </a:lnTo>
                <a:lnTo>
                  <a:pt x="317142" y="229717"/>
                </a:lnTo>
                <a:lnTo>
                  <a:pt x="313300" y="235852"/>
                </a:lnTo>
                <a:lnTo>
                  <a:pt x="309078" y="239675"/>
                </a:lnTo>
                <a:lnTo>
                  <a:pt x="304506" y="244247"/>
                </a:lnTo>
                <a:lnTo>
                  <a:pt x="299032" y="245149"/>
                </a:lnTo>
                <a:lnTo>
                  <a:pt x="297267" y="245149"/>
                </a:lnTo>
                <a:lnTo>
                  <a:pt x="266152" y="220511"/>
                </a:lnTo>
                <a:lnTo>
                  <a:pt x="259736" y="211824"/>
                </a:lnTo>
                <a:lnTo>
                  <a:pt x="252642" y="204021"/>
                </a:lnTo>
                <a:lnTo>
                  <a:pt x="214199" y="185950"/>
                </a:lnTo>
                <a:lnTo>
                  <a:pt x="143757" y="163807"/>
                </a:lnTo>
                <a:lnTo>
                  <a:pt x="112482" y="157366"/>
                </a:lnTo>
                <a:lnTo>
                  <a:pt x="105243" y="157366"/>
                </a:lnTo>
                <a:lnTo>
                  <a:pt x="98766" y="157366"/>
                </a:lnTo>
                <a:lnTo>
                  <a:pt x="84784" y="156977"/>
                </a:lnTo>
                <a:lnTo>
                  <a:pt x="70456" y="153588"/>
                </a:lnTo>
                <a:lnTo>
                  <a:pt x="54058" y="143865"/>
                </a:lnTo>
                <a:lnTo>
                  <a:pt x="33869" y="124473"/>
                </a:lnTo>
                <a:lnTo>
                  <a:pt x="28515" y="120695"/>
                </a:lnTo>
                <a:lnTo>
                  <a:pt x="22374" y="119161"/>
                </a:lnTo>
                <a:lnTo>
                  <a:pt x="16040" y="120033"/>
                </a:lnTo>
                <a:lnTo>
                  <a:pt x="10107" y="123470"/>
                </a:lnTo>
                <a:lnTo>
                  <a:pt x="5950" y="129022"/>
                </a:lnTo>
                <a:lnTo>
                  <a:pt x="4473" y="135408"/>
                </a:lnTo>
                <a:lnTo>
                  <a:pt x="5594" y="141794"/>
                </a:lnTo>
                <a:lnTo>
                  <a:pt x="37149" y="173176"/>
                </a:lnTo>
                <a:lnTo>
                  <a:pt x="81650" y="190971"/>
                </a:lnTo>
                <a:lnTo>
                  <a:pt x="99782" y="191148"/>
                </a:lnTo>
                <a:lnTo>
                  <a:pt x="115276" y="191148"/>
                </a:lnTo>
                <a:lnTo>
                  <a:pt x="133978" y="196097"/>
                </a:lnTo>
                <a:lnTo>
                  <a:pt x="165266" y="205733"/>
                </a:lnTo>
                <a:lnTo>
                  <a:pt x="198768" y="216557"/>
                </a:lnTo>
                <a:lnTo>
                  <a:pt x="224115" y="225070"/>
                </a:lnTo>
                <a:lnTo>
                  <a:pt x="228687" y="225959"/>
                </a:lnTo>
                <a:lnTo>
                  <a:pt x="234148" y="234214"/>
                </a:lnTo>
                <a:lnTo>
                  <a:pt x="239609" y="240577"/>
                </a:lnTo>
                <a:lnTo>
                  <a:pt x="248832" y="252067"/>
                </a:lnTo>
                <a:lnTo>
                  <a:pt x="260340" y="263394"/>
                </a:lnTo>
                <a:lnTo>
                  <a:pt x="274751" y="272675"/>
                </a:lnTo>
                <a:lnTo>
                  <a:pt x="292682" y="278029"/>
                </a:lnTo>
                <a:lnTo>
                  <a:pt x="302558" y="278275"/>
                </a:lnTo>
                <a:lnTo>
                  <a:pt x="312584" y="276270"/>
                </a:lnTo>
                <a:lnTo>
                  <a:pt x="346733" y="246192"/>
                </a:lnTo>
                <a:lnTo>
                  <a:pt x="354798" y="210338"/>
                </a:lnTo>
                <a:lnTo>
                  <a:pt x="350497" y="175733"/>
                </a:lnTo>
                <a:lnTo>
                  <a:pt x="337921" y="150040"/>
                </a:lnTo>
                <a:lnTo>
                  <a:pt x="319841" y="133255"/>
                </a:lnTo>
                <a:lnTo>
                  <a:pt x="299032" y="125375"/>
                </a:lnTo>
                <a:lnTo>
                  <a:pt x="286335" y="124639"/>
                </a:lnTo>
                <a:lnTo>
                  <a:pt x="271992" y="127867"/>
                </a:lnTo>
                <a:lnTo>
                  <a:pt x="256789" y="136930"/>
                </a:lnTo>
                <a:lnTo>
                  <a:pt x="241514" y="153696"/>
                </a:lnTo>
                <a:lnTo>
                  <a:pt x="238513" y="156839"/>
                </a:lnTo>
                <a:lnTo>
                  <a:pt x="234656" y="158362"/>
                </a:lnTo>
                <a:lnTo>
                  <a:pt x="227369" y="158691"/>
                </a:lnTo>
                <a:lnTo>
                  <a:pt x="214082" y="158255"/>
                </a:lnTo>
                <a:lnTo>
                  <a:pt x="205297" y="156358"/>
                </a:lnTo>
                <a:lnTo>
                  <a:pt x="192571" y="152574"/>
                </a:lnTo>
                <a:lnTo>
                  <a:pt x="177774" y="147763"/>
                </a:lnTo>
                <a:lnTo>
                  <a:pt x="162774" y="142787"/>
                </a:lnTo>
                <a:lnTo>
                  <a:pt x="147448" y="137874"/>
                </a:lnTo>
                <a:lnTo>
                  <a:pt x="133135" y="133250"/>
                </a:lnTo>
                <a:lnTo>
                  <a:pt x="120179" y="129487"/>
                </a:lnTo>
                <a:lnTo>
                  <a:pt x="108926" y="127153"/>
                </a:lnTo>
                <a:lnTo>
                  <a:pt x="89822" y="119594"/>
                </a:lnTo>
                <a:lnTo>
                  <a:pt x="69635" y="100975"/>
                </a:lnTo>
                <a:lnTo>
                  <a:pt x="50329" y="67092"/>
                </a:lnTo>
                <a:lnTo>
                  <a:pt x="33869" y="13742"/>
                </a:lnTo>
                <a:lnTo>
                  <a:pt x="32980" y="12853"/>
                </a:lnTo>
                <a:lnTo>
                  <a:pt x="30380" y="6743"/>
                </a:lnTo>
                <a:lnTo>
                  <a:pt x="25709" y="2348"/>
                </a:lnTo>
                <a:lnTo>
                  <a:pt x="19657" y="0"/>
                </a:lnTo>
                <a:lnTo>
                  <a:pt x="12914" y="26"/>
                </a:lnTo>
                <a:lnTo>
                  <a:pt x="6779" y="2699"/>
                </a:lnTo>
                <a:lnTo>
                  <a:pt x="2352" y="7408"/>
                </a:lnTo>
                <a:lnTo>
                  <a:pt x="0" y="13474"/>
                </a:lnTo>
                <a:lnTo>
                  <a:pt x="87" y="20219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443493" y="7688581"/>
            <a:ext cx="322580" cy="404495"/>
            <a:chOff x="3388893" y="7688580"/>
            <a:chExt cx="322580" cy="404495"/>
          </a:xfrm>
        </p:grpSpPr>
        <p:sp>
          <p:nvSpPr>
            <p:cNvPr id="8" name="object 8"/>
            <p:cNvSpPr/>
            <p:nvPr/>
          </p:nvSpPr>
          <p:spPr>
            <a:xfrm>
              <a:off x="3391179" y="7821071"/>
              <a:ext cx="318135" cy="269875"/>
            </a:xfrm>
            <a:custGeom>
              <a:avLst/>
              <a:gdLst/>
              <a:ahLst/>
              <a:cxnLst/>
              <a:rect l="l" t="t" r="r" b="b"/>
              <a:pathLst>
                <a:path w="318135" h="269875">
                  <a:moveTo>
                    <a:pt x="18287" y="22562"/>
                  </a:moveTo>
                  <a:lnTo>
                    <a:pt x="35101" y="76045"/>
                  </a:lnTo>
                  <a:lnTo>
                    <a:pt x="55906" y="121518"/>
                  </a:lnTo>
                  <a:lnTo>
                    <a:pt x="86477" y="159775"/>
                  </a:lnTo>
                  <a:lnTo>
                    <a:pt x="129793" y="180690"/>
                  </a:lnTo>
                  <a:lnTo>
                    <a:pt x="170208" y="186798"/>
                  </a:lnTo>
                  <a:lnTo>
                    <a:pt x="202830" y="187485"/>
                  </a:lnTo>
                  <a:lnTo>
                    <a:pt x="228429" y="181122"/>
                  </a:lnTo>
                  <a:lnTo>
                    <a:pt x="247776" y="166085"/>
                  </a:lnTo>
                  <a:lnTo>
                    <a:pt x="253237" y="159735"/>
                  </a:lnTo>
                  <a:lnTo>
                    <a:pt x="260603" y="155150"/>
                  </a:lnTo>
                  <a:lnTo>
                    <a:pt x="266953" y="155150"/>
                  </a:lnTo>
                  <a:lnTo>
                    <a:pt x="268859" y="155150"/>
                  </a:lnTo>
                  <a:lnTo>
                    <a:pt x="272541" y="155150"/>
                  </a:lnTo>
                  <a:lnTo>
                    <a:pt x="278002" y="160611"/>
                  </a:lnTo>
                  <a:lnTo>
                    <a:pt x="282489" y="169335"/>
                  </a:lnTo>
                  <a:lnTo>
                    <a:pt x="283700" y="181058"/>
                  </a:lnTo>
                  <a:lnTo>
                    <a:pt x="281837" y="194687"/>
                  </a:lnTo>
                  <a:lnTo>
                    <a:pt x="264523" y="228858"/>
                  </a:lnTo>
                  <a:lnTo>
                    <a:pt x="256031" y="235541"/>
                  </a:lnTo>
                  <a:lnTo>
                    <a:pt x="243192" y="235541"/>
                  </a:lnTo>
                  <a:lnTo>
                    <a:pt x="242315" y="230969"/>
                  </a:lnTo>
                  <a:lnTo>
                    <a:pt x="236842" y="219158"/>
                  </a:lnTo>
                  <a:lnTo>
                    <a:pt x="203961" y="187167"/>
                  </a:lnTo>
                  <a:lnTo>
                    <a:pt x="186070" y="185294"/>
                  </a:lnTo>
                  <a:lnTo>
                    <a:pt x="177155" y="185596"/>
                  </a:lnTo>
                  <a:lnTo>
                    <a:pt x="168274" y="186278"/>
                  </a:lnTo>
                  <a:lnTo>
                    <a:pt x="154457" y="186758"/>
                  </a:lnTo>
                  <a:lnTo>
                    <a:pt x="142984" y="186129"/>
                  </a:lnTo>
                  <a:lnTo>
                    <a:pt x="133390" y="183285"/>
                  </a:lnTo>
                  <a:lnTo>
                    <a:pt x="125209" y="177121"/>
                  </a:lnTo>
                  <a:lnTo>
                    <a:pt x="93581" y="153333"/>
                  </a:lnTo>
                  <a:lnTo>
                    <a:pt x="63403" y="141117"/>
                  </a:lnTo>
                  <a:lnTo>
                    <a:pt x="37175" y="136616"/>
                  </a:lnTo>
                  <a:lnTo>
                    <a:pt x="17398" y="135973"/>
                  </a:lnTo>
                  <a:lnTo>
                    <a:pt x="7365" y="135973"/>
                  </a:lnTo>
                  <a:lnTo>
                    <a:pt x="0" y="143212"/>
                  </a:lnTo>
                  <a:lnTo>
                    <a:pt x="0" y="152369"/>
                  </a:lnTo>
                  <a:lnTo>
                    <a:pt x="0" y="162389"/>
                  </a:lnTo>
                  <a:lnTo>
                    <a:pt x="7365" y="169755"/>
                  </a:lnTo>
                  <a:lnTo>
                    <a:pt x="17398" y="169755"/>
                  </a:lnTo>
                  <a:lnTo>
                    <a:pt x="33750" y="170255"/>
                  </a:lnTo>
                  <a:lnTo>
                    <a:pt x="54292" y="173754"/>
                  </a:lnTo>
                  <a:lnTo>
                    <a:pt x="77406" y="183252"/>
                  </a:lnTo>
                  <a:lnTo>
                    <a:pt x="101472" y="201747"/>
                  </a:lnTo>
                  <a:lnTo>
                    <a:pt x="118269" y="213622"/>
                  </a:lnTo>
                  <a:lnTo>
                    <a:pt x="136250" y="219035"/>
                  </a:lnTo>
                  <a:lnTo>
                    <a:pt x="154209" y="220156"/>
                  </a:lnTo>
                  <a:lnTo>
                    <a:pt x="170941" y="219158"/>
                  </a:lnTo>
                  <a:lnTo>
                    <a:pt x="178357" y="218658"/>
                  </a:lnTo>
                  <a:lnTo>
                    <a:pt x="185308" y="218492"/>
                  </a:lnTo>
                  <a:lnTo>
                    <a:pt x="205739" y="231998"/>
                  </a:lnTo>
                  <a:lnTo>
                    <a:pt x="210883" y="243626"/>
                  </a:lnTo>
                  <a:lnTo>
                    <a:pt x="219551" y="255858"/>
                  </a:lnTo>
                  <a:lnTo>
                    <a:pt x="233886" y="265524"/>
                  </a:lnTo>
                  <a:lnTo>
                    <a:pt x="256031" y="269450"/>
                  </a:lnTo>
                  <a:lnTo>
                    <a:pt x="270310" y="266303"/>
                  </a:lnTo>
                  <a:lnTo>
                    <a:pt x="307213" y="224632"/>
                  </a:lnTo>
                  <a:lnTo>
                    <a:pt x="317752" y="180924"/>
                  </a:lnTo>
                  <a:lnTo>
                    <a:pt x="314672" y="158494"/>
                  </a:lnTo>
                  <a:lnTo>
                    <a:pt x="283902" y="124470"/>
                  </a:lnTo>
                  <a:lnTo>
                    <a:pt x="266953" y="121241"/>
                  </a:lnTo>
                  <a:lnTo>
                    <a:pt x="254702" y="122776"/>
                  </a:lnTo>
                  <a:lnTo>
                    <a:pt x="242760" y="127323"/>
                  </a:lnTo>
                  <a:lnTo>
                    <a:pt x="231485" y="134802"/>
                  </a:lnTo>
                  <a:lnTo>
                    <a:pt x="221233" y="145130"/>
                  </a:lnTo>
                  <a:lnTo>
                    <a:pt x="213262" y="150821"/>
                  </a:lnTo>
                  <a:lnTo>
                    <a:pt x="198326" y="153658"/>
                  </a:lnTo>
                  <a:lnTo>
                    <a:pt x="173603" y="152895"/>
                  </a:lnTo>
                  <a:lnTo>
                    <a:pt x="136270" y="147784"/>
                  </a:lnTo>
                  <a:lnTo>
                    <a:pt x="105124" y="130545"/>
                  </a:lnTo>
                  <a:lnTo>
                    <a:pt x="82073" y="98302"/>
                  </a:lnTo>
                  <a:lnTo>
                    <a:pt x="65547" y="59720"/>
                  </a:lnTo>
                  <a:lnTo>
                    <a:pt x="53974" y="23464"/>
                  </a:lnTo>
                  <a:lnTo>
                    <a:pt x="50291" y="12542"/>
                  </a:lnTo>
                  <a:lnTo>
                    <a:pt x="46980" y="6426"/>
                  </a:lnTo>
                  <a:lnTo>
                    <a:pt x="41798" y="2095"/>
                  </a:lnTo>
                  <a:lnTo>
                    <a:pt x="35593" y="0"/>
                  </a:lnTo>
                  <a:lnTo>
                    <a:pt x="29209" y="591"/>
                  </a:lnTo>
                  <a:lnTo>
                    <a:pt x="23126" y="3923"/>
                  </a:lnTo>
                  <a:lnTo>
                    <a:pt x="18934" y="9200"/>
                  </a:lnTo>
                  <a:lnTo>
                    <a:pt x="17149" y="15667"/>
                  </a:lnTo>
                  <a:lnTo>
                    <a:pt x="18287" y="225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3508" y="7690866"/>
              <a:ext cx="97155" cy="387985"/>
            </a:xfrm>
            <a:custGeom>
              <a:avLst/>
              <a:gdLst/>
              <a:ahLst/>
              <a:cxnLst/>
              <a:rect l="l" t="t" r="r" b="b"/>
              <a:pathLst>
                <a:path w="97154" h="387984">
                  <a:moveTo>
                    <a:pt x="0" y="0"/>
                  </a:moveTo>
                  <a:lnTo>
                    <a:pt x="0" y="356603"/>
                  </a:lnTo>
                  <a:lnTo>
                    <a:pt x="3847" y="368805"/>
                  </a:lnTo>
                  <a:lnTo>
                    <a:pt x="14303" y="378685"/>
                  </a:lnTo>
                  <a:lnTo>
                    <a:pt x="29735" y="385303"/>
                  </a:lnTo>
                  <a:lnTo>
                    <a:pt x="48514" y="387718"/>
                  </a:lnTo>
                  <a:lnTo>
                    <a:pt x="67270" y="385303"/>
                  </a:lnTo>
                  <a:lnTo>
                    <a:pt x="82654" y="378685"/>
                  </a:lnTo>
                  <a:lnTo>
                    <a:pt x="93062" y="368805"/>
                  </a:lnTo>
                  <a:lnTo>
                    <a:pt x="96888" y="356603"/>
                  </a:lnTo>
                  <a:lnTo>
                    <a:pt x="96888" y="6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83508" y="7690866"/>
              <a:ext cx="97155" cy="387985"/>
            </a:xfrm>
            <a:custGeom>
              <a:avLst/>
              <a:gdLst/>
              <a:ahLst/>
              <a:cxnLst/>
              <a:rect l="l" t="t" r="r" b="b"/>
              <a:pathLst>
                <a:path w="97154" h="387984">
                  <a:moveTo>
                    <a:pt x="0" y="0"/>
                  </a:moveTo>
                  <a:lnTo>
                    <a:pt x="0" y="356603"/>
                  </a:lnTo>
                  <a:lnTo>
                    <a:pt x="3847" y="368805"/>
                  </a:lnTo>
                  <a:lnTo>
                    <a:pt x="14303" y="378685"/>
                  </a:lnTo>
                  <a:lnTo>
                    <a:pt x="29735" y="385303"/>
                  </a:lnTo>
                  <a:lnTo>
                    <a:pt x="48514" y="387718"/>
                  </a:lnTo>
                  <a:lnTo>
                    <a:pt x="67270" y="385303"/>
                  </a:lnTo>
                  <a:lnTo>
                    <a:pt x="82654" y="378685"/>
                  </a:lnTo>
                  <a:lnTo>
                    <a:pt x="93062" y="368805"/>
                  </a:lnTo>
                  <a:lnTo>
                    <a:pt x="96888" y="356603"/>
                  </a:lnTo>
                  <a:lnTo>
                    <a:pt x="96888" y="647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333886" y="8924023"/>
            <a:ext cx="101600" cy="438150"/>
            <a:chOff x="6279286" y="8924023"/>
            <a:chExt cx="101600" cy="438150"/>
          </a:xfrm>
        </p:grpSpPr>
        <p:sp>
          <p:nvSpPr>
            <p:cNvPr id="12" name="object 12"/>
            <p:cNvSpPr/>
            <p:nvPr/>
          </p:nvSpPr>
          <p:spPr>
            <a:xfrm>
              <a:off x="6281572" y="8926309"/>
              <a:ext cx="97155" cy="433705"/>
            </a:xfrm>
            <a:custGeom>
              <a:avLst/>
              <a:gdLst/>
              <a:ahLst/>
              <a:cxnLst/>
              <a:rect l="l" t="t" r="r" b="b"/>
              <a:pathLst>
                <a:path w="97154" h="433704">
                  <a:moveTo>
                    <a:pt x="0" y="0"/>
                  </a:moveTo>
                  <a:lnTo>
                    <a:pt x="0" y="403224"/>
                  </a:lnTo>
                  <a:lnTo>
                    <a:pt x="3847" y="414839"/>
                  </a:lnTo>
                  <a:lnTo>
                    <a:pt x="14301" y="424418"/>
                  </a:lnTo>
                  <a:lnTo>
                    <a:pt x="29730" y="430924"/>
                  </a:lnTo>
                  <a:lnTo>
                    <a:pt x="48501" y="433323"/>
                  </a:lnTo>
                  <a:lnTo>
                    <a:pt x="67641" y="430924"/>
                  </a:lnTo>
                  <a:lnTo>
                    <a:pt x="82992" y="424418"/>
                  </a:lnTo>
                  <a:lnTo>
                    <a:pt x="93197" y="414839"/>
                  </a:lnTo>
                  <a:lnTo>
                    <a:pt x="96901" y="403224"/>
                  </a:lnTo>
                  <a:lnTo>
                    <a:pt x="96901" y="5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81572" y="8926309"/>
              <a:ext cx="97155" cy="433705"/>
            </a:xfrm>
            <a:custGeom>
              <a:avLst/>
              <a:gdLst/>
              <a:ahLst/>
              <a:cxnLst/>
              <a:rect l="l" t="t" r="r" b="b"/>
              <a:pathLst>
                <a:path w="97154" h="433704">
                  <a:moveTo>
                    <a:pt x="0" y="0"/>
                  </a:moveTo>
                  <a:lnTo>
                    <a:pt x="0" y="403224"/>
                  </a:lnTo>
                  <a:lnTo>
                    <a:pt x="3847" y="414839"/>
                  </a:lnTo>
                  <a:lnTo>
                    <a:pt x="14301" y="424418"/>
                  </a:lnTo>
                  <a:lnTo>
                    <a:pt x="29730" y="430924"/>
                  </a:lnTo>
                  <a:lnTo>
                    <a:pt x="48501" y="433323"/>
                  </a:lnTo>
                  <a:lnTo>
                    <a:pt x="67641" y="430924"/>
                  </a:lnTo>
                  <a:lnTo>
                    <a:pt x="82992" y="424418"/>
                  </a:lnTo>
                  <a:lnTo>
                    <a:pt x="93197" y="414839"/>
                  </a:lnTo>
                  <a:lnTo>
                    <a:pt x="96901" y="403224"/>
                  </a:lnTo>
                  <a:lnTo>
                    <a:pt x="96901" y="546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683003" y="6723039"/>
            <a:ext cx="677545" cy="739775"/>
            <a:chOff x="3628402" y="6723038"/>
            <a:chExt cx="677545" cy="739775"/>
          </a:xfrm>
        </p:grpSpPr>
        <p:sp>
          <p:nvSpPr>
            <p:cNvPr id="15" name="object 15"/>
            <p:cNvSpPr/>
            <p:nvPr/>
          </p:nvSpPr>
          <p:spPr>
            <a:xfrm>
              <a:off x="3889527" y="6875271"/>
              <a:ext cx="307340" cy="394335"/>
            </a:xfrm>
            <a:custGeom>
              <a:avLst/>
              <a:gdLst/>
              <a:ahLst/>
              <a:cxnLst/>
              <a:rect l="l" t="t" r="r" b="b"/>
              <a:pathLst>
                <a:path w="307339" h="394334">
                  <a:moveTo>
                    <a:pt x="33769" y="394080"/>
                  </a:moveTo>
                  <a:lnTo>
                    <a:pt x="307212" y="185673"/>
                  </a:lnTo>
                  <a:lnTo>
                    <a:pt x="298957" y="0"/>
                  </a:lnTo>
                  <a:lnTo>
                    <a:pt x="0" y="213105"/>
                  </a:lnTo>
                  <a:lnTo>
                    <a:pt x="33769" y="3940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41445" y="6826757"/>
              <a:ext cx="447040" cy="261620"/>
            </a:xfrm>
            <a:custGeom>
              <a:avLst/>
              <a:gdLst/>
              <a:ahLst/>
              <a:cxnLst/>
              <a:rect l="l" t="t" r="r" b="b"/>
              <a:pathLst>
                <a:path w="447039" h="261620">
                  <a:moveTo>
                    <a:pt x="284353" y="0"/>
                  </a:moveTo>
                  <a:lnTo>
                    <a:pt x="0" y="181991"/>
                  </a:lnTo>
                  <a:lnTo>
                    <a:pt x="148082" y="261620"/>
                  </a:lnTo>
                  <a:lnTo>
                    <a:pt x="447040" y="48514"/>
                  </a:lnTo>
                  <a:lnTo>
                    <a:pt x="284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41445" y="6826757"/>
              <a:ext cx="447040" cy="261620"/>
            </a:xfrm>
            <a:custGeom>
              <a:avLst/>
              <a:gdLst/>
              <a:ahLst/>
              <a:cxnLst/>
              <a:rect l="l" t="t" r="r" b="b"/>
              <a:pathLst>
                <a:path w="447039" h="261620">
                  <a:moveTo>
                    <a:pt x="0" y="181991"/>
                  </a:moveTo>
                  <a:lnTo>
                    <a:pt x="284353" y="0"/>
                  </a:lnTo>
                  <a:lnTo>
                    <a:pt x="447040" y="48514"/>
                  </a:lnTo>
                  <a:lnTo>
                    <a:pt x="148082" y="261620"/>
                  </a:lnTo>
                  <a:lnTo>
                    <a:pt x="0" y="18199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84371" y="6725324"/>
              <a:ext cx="518795" cy="586740"/>
            </a:xfrm>
            <a:custGeom>
              <a:avLst/>
              <a:gdLst/>
              <a:ahLst/>
              <a:cxnLst/>
              <a:rect l="l" t="t" r="r" b="b"/>
              <a:pathLst>
                <a:path w="518795" h="586740">
                  <a:moveTo>
                    <a:pt x="241534" y="0"/>
                  </a:moveTo>
                  <a:lnTo>
                    <a:pt x="197400" y="214"/>
                  </a:lnTo>
                  <a:lnTo>
                    <a:pt x="155150" y="9001"/>
                  </a:lnTo>
                  <a:lnTo>
                    <a:pt x="116078" y="26503"/>
                  </a:lnTo>
                  <a:lnTo>
                    <a:pt x="76731" y="55384"/>
                  </a:lnTo>
                  <a:lnTo>
                    <a:pt x="44692" y="92866"/>
                  </a:lnTo>
                  <a:lnTo>
                    <a:pt x="20718" y="137676"/>
                  </a:lnTo>
                  <a:lnTo>
                    <a:pt x="5568" y="188539"/>
                  </a:lnTo>
                  <a:lnTo>
                    <a:pt x="0" y="244181"/>
                  </a:lnTo>
                  <a:lnTo>
                    <a:pt x="15494" y="245070"/>
                  </a:lnTo>
                  <a:lnTo>
                    <a:pt x="49748" y="224067"/>
                  </a:lnTo>
                  <a:lnTo>
                    <a:pt x="59672" y="174297"/>
                  </a:lnTo>
                  <a:lnTo>
                    <a:pt x="78755" y="131897"/>
                  </a:lnTo>
                  <a:lnTo>
                    <a:pt x="106245" y="96712"/>
                  </a:lnTo>
                  <a:lnTo>
                    <a:pt x="140843" y="70445"/>
                  </a:lnTo>
                  <a:lnTo>
                    <a:pt x="170896" y="56854"/>
                  </a:lnTo>
                  <a:lnTo>
                    <a:pt x="203204" y="50204"/>
                  </a:lnTo>
                  <a:lnTo>
                    <a:pt x="237253" y="50246"/>
                  </a:lnTo>
                  <a:lnTo>
                    <a:pt x="319240" y="76606"/>
                  </a:lnTo>
                  <a:lnTo>
                    <a:pt x="362329" y="106783"/>
                  </a:lnTo>
                  <a:lnTo>
                    <a:pt x="400272" y="146222"/>
                  </a:lnTo>
                  <a:lnTo>
                    <a:pt x="431546" y="193889"/>
                  </a:lnTo>
                  <a:lnTo>
                    <a:pt x="452094" y="240945"/>
                  </a:lnTo>
                  <a:lnTo>
                    <a:pt x="464440" y="288661"/>
                  </a:lnTo>
                  <a:lnTo>
                    <a:pt x="468789" y="335730"/>
                  </a:lnTo>
                  <a:lnTo>
                    <a:pt x="465343" y="380849"/>
                  </a:lnTo>
                  <a:lnTo>
                    <a:pt x="454308" y="422711"/>
                  </a:lnTo>
                  <a:lnTo>
                    <a:pt x="435885" y="460011"/>
                  </a:lnTo>
                  <a:lnTo>
                    <a:pt x="410281" y="491445"/>
                  </a:lnTo>
                  <a:lnTo>
                    <a:pt x="377698" y="515707"/>
                  </a:lnTo>
                  <a:lnTo>
                    <a:pt x="341538" y="530820"/>
                  </a:lnTo>
                  <a:lnTo>
                    <a:pt x="302450" y="536406"/>
                  </a:lnTo>
                  <a:lnTo>
                    <a:pt x="261647" y="532561"/>
                  </a:lnTo>
                  <a:lnTo>
                    <a:pt x="220345" y="519377"/>
                  </a:lnTo>
                  <a:lnTo>
                    <a:pt x="200279" y="565110"/>
                  </a:lnTo>
                  <a:lnTo>
                    <a:pt x="252936" y="582132"/>
                  </a:lnTo>
                  <a:lnTo>
                    <a:pt x="305509" y="586709"/>
                  </a:lnTo>
                  <a:lnTo>
                    <a:pt x="356203" y="579119"/>
                  </a:lnTo>
                  <a:lnTo>
                    <a:pt x="403225" y="559636"/>
                  </a:lnTo>
                  <a:lnTo>
                    <a:pt x="439629" y="533300"/>
                  </a:lnTo>
                  <a:lnTo>
                    <a:pt x="469455" y="500147"/>
                  </a:lnTo>
                  <a:lnTo>
                    <a:pt x="492491" y="461281"/>
                  </a:lnTo>
                  <a:lnTo>
                    <a:pt x="508529" y="417809"/>
                  </a:lnTo>
                  <a:lnTo>
                    <a:pt x="517357" y="370834"/>
                  </a:lnTo>
                  <a:lnTo>
                    <a:pt x="518766" y="321462"/>
                  </a:lnTo>
                  <a:lnTo>
                    <a:pt x="512546" y="270798"/>
                  </a:lnTo>
                  <a:lnTo>
                    <a:pt x="498486" y="219947"/>
                  </a:lnTo>
                  <a:lnTo>
                    <a:pt x="476377" y="170013"/>
                  </a:lnTo>
                  <a:lnTo>
                    <a:pt x="447241" y="124510"/>
                  </a:lnTo>
                  <a:lnTo>
                    <a:pt x="412911" y="84915"/>
                  </a:lnTo>
                  <a:lnTo>
                    <a:pt x="374137" y="51891"/>
                  </a:lnTo>
                  <a:lnTo>
                    <a:pt x="331670" y="26103"/>
                  </a:lnTo>
                  <a:lnTo>
                    <a:pt x="286258" y="8215"/>
                  </a:lnTo>
                  <a:lnTo>
                    <a:pt x="241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84371" y="6725324"/>
              <a:ext cx="518795" cy="586740"/>
            </a:xfrm>
            <a:custGeom>
              <a:avLst/>
              <a:gdLst/>
              <a:ahLst/>
              <a:cxnLst/>
              <a:rect l="l" t="t" r="r" b="b"/>
              <a:pathLst>
                <a:path w="518795" h="586740">
                  <a:moveTo>
                    <a:pt x="15494" y="245070"/>
                  </a:moveTo>
                  <a:lnTo>
                    <a:pt x="49748" y="224067"/>
                  </a:lnTo>
                  <a:lnTo>
                    <a:pt x="59672" y="174297"/>
                  </a:lnTo>
                  <a:lnTo>
                    <a:pt x="78755" y="131897"/>
                  </a:lnTo>
                  <a:lnTo>
                    <a:pt x="106245" y="96712"/>
                  </a:lnTo>
                  <a:lnTo>
                    <a:pt x="140843" y="70445"/>
                  </a:lnTo>
                  <a:lnTo>
                    <a:pt x="170896" y="56854"/>
                  </a:lnTo>
                  <a:lnTo>
                    <a:pt x="203204" y="50204"/>
                  </a:lnTo>
                  <a:lnTo>
                    <a:pt x="237253" y="50246"/>
                  </a:lnTo>
                  <a:lnTo>
                    <a:pt x="319240" y="76606"/>
                  </a:lnTo>
                  <a:lnTo>
                    <a:pt x="362329" y="106783"/>
                  </a:lnTo>
                  <a:lnTo>
                    <a:pt x="400272" y="146222"/>
                  </a:lnTo>
                  <a:lnTo>
                    <a:pt x="431546" y="193889"/>
                  </a:lnTo>
                  <a:lnTo>
                    <a:pt x="452094" y="240945"/>
                  </a:lnTo>
                  <a:lnTo>
                    <a:pt x="464440" y="288661"/>
                  </a:lnTo>
                  <a:lnTo>
                    <a:pt x="468789" y="335730"/>
                  </a:lnTo>
                  <a:lnTo>
                    <a:pt x="465343" y="380849"/>
                  </a:lnTo>
                  <a:lnTo>
                    <a:pt x="454308" y="422711"/>
                  </a:lnTo>
                  <a:lnTo>
                    <a:pt x="435885" y="460011"/>
                  </a:lnTo>
                  <a:lnTo>
                    <a:pt x="410281" y="491445"/>
                  </a:lnTo>
                  <a:lnTo>
                    <a:pt x="377698" y="515707"/>
                  </a:lnTo>
                  <a:lnTo>
                    <a:pt x="341538" y="530820"/>
                  </a:lnTo>
                  <a:lnTo>
                    <a:pt x="302450" y="536406"/>
                  </a:lnTo>
                  <a:lnTo>
                    <a:pt x="261647" y="532561"/>
                  </a:lnTo>
                  <a:lnTo>
                    <a:pt x="220345" y="519377"/>
                  </a:lnTo>
                  <a:lnTo>
                    <a:pt x="200279" y="565110"/>
                  </a:lnTo>
                  <a:lnTo>
                    <a:pt x="252936" y="582132"/>
                  </a:lnTo>
                  <a:lnTo>
                    <a:pt x="305509" y="586709"/>
                  </a:lnTo>
                  <a:lnTo>
                    <a:pt x="356203" y="579119"/>
                  </a:lnTo>
                  <a:lnTo>
                    <a:pt x="403225" y="559636"/>
                  </a:lnTo>
                  <a:lnTo>
                    <a:pt x="439629" y="533300"/>
                  </a:lnTo>
                  <a:lnTo>
                    <a:pt x="469455" y="500147"/>
                  </a:lnTo>
                  <a:lnTo>
                    <a:pt x="492491" y="461281"/>
                  </a:lnTo>
                  <a:lnTo>
                    <a:pt x="508529" y="417809"/>
                  </a:lnTo>
                  <a:lnTo>
                    <a:pt x="517357" y="370834"/>
                  </a:lnTo>
                  <a:lnTo>
                    <a:pt x="518766" y="321462"/>
                  </a:lnTo>
                  <a:lnTo>
                    <a:pt x="512546" y="270798"/>
                  </a:lnTo>
                  <a:lnTo>
                    <a:pt x="498486" y="219947"/>
                  </a:lnTo>
                  <a:lnTo>
                    <a:pt x="476377" y="170013"/>
                  </a:lnTo>
                  <a:lnTo>
                    <a:pt x="447241" y="124510"/>
                  </a:lnTo>
                  <a:lnTo>
                    <a:pt x="412911" y="84915"/>
                  </a:lnTo>
                  <a:lnTo>
                    <a:pt x="374137" y="51891"/>
                  </a:lnTo>
                  <a:lnTo>
                    <a:pt x="331670" y="26103"/>
                  </a:lnTo>
                  <a:lnTo>
                    <a:pt x="286258" y="8215"/>
                  </a:lnTo>
                  <a:lnTo>
                    <a:pt x="241534" y="0"/>
                  </a:lnTo>
                  <a:lnTo>
                    <a:pt x="197400" y="214"/>
                  </a:lnTo>
                  <a:lnTo>
                    <a:pt x="155150" y="9001"/>
                  </a:lnTo>
                  <a:lnTo>
                    <a:pt x="116078" y="26503"/>
                  </a:lnTo>
                  <a:lnTo>
                    <a:pt x="76731" y="55384"/>
                  </a:lnTo>
                  <a:lnTo>
                    <a:pt x="44692" y="92866"/>
                  </a:lnTo>
                  <a:lnTo>
                    <a:pt x="20718" y="137676"/>
                  </a:lnTo>
                  <a:lnTo>
                    <a:pt x="5568" y="188539"/>
                  </a:lnTo>
                  <a:lnTo>
                    <a:pt x="0" y="244181"/>
                  </a:lnTo>
                  <a:lnTo>
                    <a:pt x="15494" y="2450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6680" y="6776116"/>
              <a:ext cx="514984" cy="598170"/>
            </a:xfrm>
            <a:custGeom>
              <a:avLst/>
              <a:gdLst/>
              <a:ahLst/>
              <a:cxnLst/>
              <a:rect l="l" t="t" r="r" b="b"/>
              <a:pathLst>
                <a:path w="514985" h="598170">
                  <a:moveTo>
                    <a:pt x="232618" y="0"/>
                  </a:moveTo>
                  <a:lnTo>
                    <a:pt x="187817" y="158"/>
                  </a:lnTo>
                  <a:lnTo>
                    <a:pt x="144897" y="8889"/>
                  </a:lnTo>
                  <a:lnTo>
                    <a:pt x="105155" y="26003"/>
                  </a:lnTo>
                  <a:lnTo>
                    <a:pt x="70580" y="50587"/>
                  </a:lnTo>
                  <a:lnTo>
                    <a:pt x="41243" y="81518"/>
                  </a:lnTo>
                  <a:lnTo>
                    <a:pt x="17573" y="118282"/>
                  </a:lnTo>
                  <a:lnTo>
                    <a:pt x="0" y="160369"/>
                  </a:lnTo>
                  <a:lnTo>
                    <a:pt x="48513" y="175990"/>
                  </a:lnTo>
                  <a:lnTo>
                    <a:pt x="61983" y="142400"/>
                  </a:lnTo>
                  <a:lnTo>
                    <a:pt x="80262" y="113299"/>
                  </a:lnTo>
                  <a:lnTo>
                    <a:pt x="103015" y="89032"/>
                  </a:lnTo>
                  <a:lnTo>
                    <a:pt x="129908" y="69945"/>
                  </a:lnTo>
                  <a:lnTo>
                    <a:pt x="160643" y="56743"/>
                  </a:lnTo>
                  <a:lnTo>
                    <a:pt x="193625" y="50149"/>
                  </a:lnTo>
                  <a:lnTo>
                    <a:pt x="228343" y="50246"/>
                  </a:lnTo>
                  <a:lnTo>
                    <a:pt x="312193" y="77162"/>
                  </a:lnTo>
                  <a:lnTo>
                    <a:pt x="356266" y="107838"/>
                  </a:lnTo>
                  <a:lnTo>
                    <a:pt x="395053" y="148111"/>
                  </a:lnTo>
                  <a:lnTo>
                    <a:pt x="427100" y="196945"/>
                  </a:lnTo>
                  <a:lnTo>
                    <a:pt x="448152" y="244790"/>
                  </a:lnTo>
                  <a:lnTo>
                    <a:pt x="460783" y="293407"/>
                  </a:lnTo>
                  <a:lnTo>
                    <a:pt x="465217" y="341438"/>
                  </a:lnTo>
                  <a:lnTo>
                    <a:pt x="461676" y="387524"/>
                  </a:lnTo>
                  <a:lnTo>
                    <a:pt x="450385" y="430306"/>
                  </a:lnTo>
                  <a:lnTo>
                    <a:pt x="431565" y="468425"/>
                  </a:lnTo>
                  <a:lnTo>
                    <a:pt x="405442" y="500523"/>
                  </a:lnTo>
                  <a:lnTo>
                    <a:pt x="372236" y="525240"/>
                  </a:lnTo>
                  <a:lnTo>
                    <a:pt x="322373" y="543904"/>
                  </a:lnTo>
                  <a:lnTo>
                    <a:pt x="295316" y="546773"/>
                  </a:lnTo>
                  <a:lnTo>
                    <a:pt x="267080" y="545433"/>
                  </a:lnTo>
                  <a:lnTo>
                    <a:pt x="260591" y="595712"/>
                  </a:lnTo>
                  <a:lnTo>
                    <a:pt x="331944" y="593732"/>
                  </a:lnTo>
                  <a:lnTo>
                    <a:pt x="397763" y="569169"/>
                  </a:lnTo>
                  <a:lnTo>
                    <a:pt x="431335" y="545446"/>
                  </a:lnTo>
                  <a:lnTo>
                    <a:pt x="459487" y="515971"/>
                  </a:lnTo>
                  <a:lnTo>
                    <a:pt x="482069" y="481580"/>
                  </a:lnTo>
                  <a:lnTo>
                    <a:pt x="498935" y="443106"/>
                  </a:lnTo>
                  <a:lnTo>
                    <a:pt x="509936" y="401381"/>
                  </a:lnTo>
                  <a:lnTo>
                    <a:pt x="514926" y="357241"/>
                  </a:lnTo>
                  <a:lnTo>
                    <a:pt x="513755" y="311519"/>
                  </a:lnTo>
                  <a:lnTo>
                    <a:pt x="506276" y="265048"/>
                  </a:lnTo>
                  <a:lnTo>
                    <a:pt x="492342" y="218662"/>
                  </a:lnTo>
                  <a:lnTo>
                    <a:pt x="471804" y="173196"/>
                  </a:lnTo>
                  <a:lnTo>
                    <a:pt x="442456" y="126671"/>
                  </a:lnTo>
                  <a:lnTo>
                    <a:pt x="407555" y="86291"/>
                  </a:lnTo>
                  <a:lnTo>
                    <a:pt x="367947" y="52714"/>
                  </a:lnTo>
                  <a:lnTo>
                    <a:pt x="324480" y="26599"/>
                  </a:lnTo>
                  <a:lnTo>
                    <a:pt x="278002" y="8604"/>
                  </a:lnTo>
                  <a:lnTo>
                    <a:pt x="23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16680" y="6776116"/>
              <a:ext cx="514984" cy="598170"/>
            </a:xfrm>
            <a:custGeom>
              <a:avLst/>
              <a:gdLst/>
              <a:ahLst/>
              <a:cxnLst/>
              <a:rect l="l" t="t" r="r" b="b"/>
              <a:pathLst>
                <a:path w="514985" h="598170">
                  <a:moveTo>
                    <a:pt x="48513" y="175990"/>
                  </a:moveTo>
                  <a:lnTo>
                    <a:pt x="80262" y="113299"/>
                  </a:lnTo>
                  <a:lnTo>
                    <a:pt x="129908" y="69945"/>
                  </a:lnTo>
                  <a:lnTo>
                    <a:pt x="193625" y="50149"/>
                  </a:lnTo>
                  <a:lnTo>
                    <a:pt x="228343" y="50246"/>
                  </a:lnTo>
                  <a:lnTo>
                    <a:pt x="312193" y="77162"/>
                  </a:lnTo>
                  <a:lnTo>
                    <a:pt x="356266" y="107838"/>
                  </a:lnTo>
                  <a:lnTo>
                    <a:pt x="395053" y="148111"/>
                  </a:lnTo>
                  <a:lnTo>
                    <a:pt x="427100" y="196945"/>
                  </a:lnTo>
                  <a:lnTo>
                    <a:pt x="448152" y="244790"/>
                  </a:lnTo>
                  <a:lnTo>
                    <a:pt x="460783" y="293407"/>
                  </a:lnTo>
                  <a:lnTo>
                    <a:pt x="465217" y="341438"/>
                  </a:lnTo>
                  <a:lnTo>
                    <a:pt x="461676" y="387524"/>
                  </a:lnTo>
                  <a:lnTo>
                    <a:pt x="450385" y="430306"/>
                  </a:lnTo>
                  <a:lnTo>
                    <a:pt x="431565" y="468425"/>
                  </a:lnTo>
                  <a:lnTo>
                    <a:pt x="405442" y="500523"/>
                  </a:lnTo>
                  <a:lnTo>
                    <a:pt x="372236" y="525240"/>
                  </a:lnTo>
                  <a:lnTo>
                    <a:pt x="322373" y="543904"/>
                  </a:lnTo>
                  <a:lnTo>
                    <a:pt x="295316" y="546773"/>
                  </a:lnTo>
                  <a:lnTo>
                    <a:pt x="267080" y="545433"/>
                  </a:lnTo>
                  <a:lnTo>
                    <a:pt x="260591" y="595712"/>
                  </a:lnTo>
                  <a:lnTo>
                    <a:pt x="331944" y="593732"/>
                  </a:lnTo>
                  <a:lnTo>
                    <a:pt x="397763" y="569169"/>
                  </a:lnTo>
                  <a:lnTo>
                    <a:pt x="431335" y="545446"/>
                  </a:lnTo>
                  <a:lnTo>
                    <a:pt x="459487" y="515971"/>
                  </a:lnTo>
                  <a:lnTo>
                    <a:pt x="482069" y="481580"/>
                  </a:lnTo>
                  <a:lnTo>
                    <a:pt x="498935" y="443106"/>
                  </a:lnTo>
                  <a:lnTo>
                    <a:pt x="509936" y="401381"/>
                  </a:lnTo>
                  <a:lnTo>
                    <a:pt x="514926" y="357241"/>
                  </a:lnTo>
                  <a:lnTo>
                    <a:pt x="513755" y="311519"/>
                  </a:lnTo>
                  <a:lnTo>
                    <a:pt x="506276" y="265048"/>
                  </a:lnTo>
                  <a:lnTo>
                    <a:pt x="492342" y="218662"/>
                  </a:lnTo>
                  <a:lnTo>
                    <a:pt x="471804" y="173196"/>
                  </a:lnTo>
                  <a:lnTo>
                    <a:pt x="442456" y="126671"/>
                  </a:lnTo>
                  <a:lnTo>
                    <a:pt x="407555" y="86291"/>
                  </a:lnTo>
                  <a:lnTo>
                    <a:pt x="367947" y="52714"/>
                  </a:lnTo>
                  <a:lnTo>
                    <a:pt x="324480" y="26599"/>
                  </a:lnTo>
                  <a:lnTo>
                    <a:pt x="278002" y="8604"/>
                  </a:lnTo>
                  <a:lnTo>
                    <a:pt x="232618" y="0"/>
                  </a:lnTo>
                  <a:lnTo>
                    <a:pt x="187817" y="158"/>
                  </a:lnTo>
                  <a:lnTo>
                    <a:pt x="144897" y="8889"/>
                  </a:lnTo>
                  <a:lnTo>
                    <a:pt x="105155" y="26003"/>
                  </a:lnTo>
                  <a:lnTo>
                    <a:pt x="70580" y="50587"/>
                  </a:lnTo>
                  <a:lnTo>
                    <a:pt x="41243" y="81518"/>
                  </a:lnTo>
                  <a:lnTo>
                    <a:pt x="17573" y="118282"/>
                  </a:lnTo>
                  <a:lnTo>
                    <a:pt x="0" y="160369"/>
                  </a:lnTo>
                  <a:lnTo>
                    <a:pt x="48513" y="17599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30688" y="6862609"/>
              <a:ext cx="497840" cy="597535"/>
            </a:xfrm>
            <a:custGeom>
              <a:avLst/>
              <a:gdLst/>
              <a:ahLst/>
              <a:cxnLst/>
              <a:rect l="l" t="t" r="r" b="b"/>
              <a:pathLst>
                <a:path w="497839" h="597534">
                  <a:moveTo>
                    <a:pt x="214860" y="0"/>
                  </a:moveTo>
                  <a:lnTo>
                    <a:pt x="170033" y="200"/>
                  </a:lnTo>
                  <a:lnTo>
                    <a:pt x="127064" y="9140"/>
                  </a:lnTo>
                  <a:lnTo>
                    <a:pt x="86880" y="26378"/>
                  </a:lnTo>
                  <a:lnTo>
                    <a:pt x="37630" y="65240"/>
                  </a:lnTo>
                  <a:lnTo>
                    <a:pt x="0" y="117818"/>
                  </a:lnTo>
                  <a:lnTo>
                    <a:pt x="44843" y="141567"/>
                  </a:lnTo>
                  <a:lnTo>
                    <a:pt x="58388" y="119612"/>
                  </a:lnTo>
                  <a:lnTo>
                    <a:pt x="74147" y="100419"/>
                  </a:lnTo>
                  <a:lnTo>
                    <a:pt x="91951" y="83988"/>
                  </a:lnTo>
                  <a:lnTo>
                    <a:pt x="111633" y="70320"/>
                  </a:lnTo>
                  <a:lnTo>
                    <a:pt x="142934" y="56993"/>
                  </a:lnTo>
                  <a:lnTo>
                    <a:pt x="176107" y="50190"/>
                  </a:lnTo>
                  <a:lnTo>
                    <a:pt x="210638" y="50246"/>
                  </a:lnTo>
                  <a:lnTo>
                    <a:pt x="294503" y="77162"/>
                  </a:lnTo>
                  <a:lnTo>
                    <a:pt x="338864" y="107880"/>
                  </a:lnTo>
                  <a:lnTo>
                    <a:pt x="377724" y="148361"/>
                  </a:lnTo>
                  <a:lnTo>
                    <a:pt x="409714" y="197320"/>
                  </a:lnTo>
                  <a:lnTo>
                    <a:pt x="430507" y="245165"/>
                  </a:lnTo>
                  <a:lnTo>
                    <a:pt x="442945" y="293782"/>
                  </a:lnTo>
                  <a:lnTo>
                    <a:pt x="447256" y="341813"/>
                  </a:lnTo>
                  <a:lnTo>
                    <a:pt x="443666" y="387899"/>
                  </a:lnTo>
                  <a:lnTo>
                    <a:pt x="432403" y="430681"/>
                  </a:lnTo>
                  <a:lnTo>
                    <a:pt x="413695" y="468800"/>
                  </a:lnTo>
                  <a:lnTo>
                    <a:pt x="387768" y="500898"/>
                  </a:lnTo>
                  <a:lnTo>
                    <a:pt x="354850" y="525615"/>
                  </a:lnTo>
                  <a:lnTo>
                    <a:pt x="306606" y="543941"/>
                  </a:lnTo>
                  <a:lnTo>
                    <a:pt x="280787" y="547021"/>
                  </a:lnTo>
                  <a:lnTo>
                    <a:pt x="254266" y="545808"/>
                  </a:lnTo>
                  <a:lnTo>
                    <a:pt x="248805" y="596100"/>
                  </a:lnTo>
                  <a:lnTo>
                    <a:pt x="316904" y="593453"/>
                  </a:lnTo>
                  <a:lnTo>
                    <a:pt x="379488" y="569557"/>
                  </a:lnTo>
                  <a:lnTo>
                    <a:pt x="413297" y="545833"/>
                  </a:lnTo>
                  <a:lnTo>
                    <a:pt x="441634" y="516358"/>
                  </a:lnTo>
                  <a:lnTo>
                    <a:pt x="464351" y="481965"/>
                  </a:lnTo>
                  <a:lnTo>
                    <a:pt x="481302" y="443489"/>
                  </a:lnTo>
                  <a:lnTo>
                    <a:pt x="492339" y="401763"/>
                  </a:lnTo>
                  <a:lnTo>
                    <a:pt x="497314" y="357621"/>
                  </a:lnTo>
                  <a:lnTo>
                    <a:pt x="496081" y="311897"/>
                  </a:lnTo>
                  <a:lnTo>
                    <a:pt x="488492" y="265425"/>
                  </a:lnTo>
                  <a:lnTo>
                    <a:pt x="474399" y="219038"/>
                  </a:lnTo>
                  <a:lnTo>
                    <a:pt x="453656" y="173571"/>
                  </a:lnTo>
                  <a:lnTo>
                    <a:pt x="424265" y="126961"/>
                  </a:lnTo>
                  <a:lnTo>
                    <a:pt x="389400" y="86410"/>
                  </a:lnTo>
                  <a:lnTo>
                    <a:pt x="349927" y="52705"/>
                  </a:lnTo>
                  <a:lnTo>
                    <a:pt x="306710" y="26633"/>
                  </a:lnTo>
                  <a:lnTo>
                    <a:pt x="260616" y="8979"/>
                  </a:lnTo>
                  <a:lnTo>
                    <a:pt x="214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30688" y="6862609"/>
              <a:ext cx="497840" cy="597535"/>
            </a:xfrm>
            <a:custGeom>
              <a:avLst/>
              <a:gdLst/>
              <a:ahLst/>
              <a:cxnLst/>
              <a:rect l="l" t="t" r="r" b="b"/>
              <a:pathLst>
                <a:path w="497839" h="597534">
                  <a:moveTo>
                    <a:pt x="44843" y="141567"/>
                  </a:moveTo>
                  <a:lnTo>
                    <a:pt x="74147" y="100419"/>
                  </a:lnTo>
                  <a:lnTo>
                    <a:pt x="111633" y="70320"/>
                  </a:lnTo>
                  <a:lnTo>
                    <a:pt x="176107" y="50190"/>
                  </a:lnTo>
                  <a:lnTo>
                    <a:pt x="210638" y="50246"/>
                  </a:lnTo>
                  <a:lnTo>
                    <a:pt x="294503" y="77162"/>
                  </a:lnTo>
                  <a:lnTo>
                    <a:pt x="338864" y="107880"/>
                  </a:lnTo>
                  <a:lnTo>
                    <a:pt x="377724" y="148361"/>
                  </a:lnTo>
                  <a:lnTo>
                    <a:pt x="409714" y="197320"/>
                  </a:lnTo>
                  <a:lnTo>
                    <a:pt x="430507" y="245165"/>
                  </a:lnTo>
                  <a:lnTo>
                    <a:pt x="442945" y="293782"/>
                  </a:lnTo>
                  <a:lnTo>
                    <a:pt x="447256" y="341813"/>
                  </a:lnTo>
                  <a:lnTo>
                    <a:pt x="443666" y="387899"/>
                  </a:lnTo>
                  <a:lnTo>
                    <a:pt x="432403" y="430681"/>
                  </a:lnTo>
                  <a:lnTo>
                    <a:pt x="413695" y="468800"/>
                  </a:lnTo>
                  <a:lnTo>
                    <a:pt x="387768" y="500898"/>
                  </a:lnTo>
                  <a:lnTo>
                    <a:pt x="354850" y="525615"/>
                  </a:lnTo>
                  <a:lnTo>
                    <a:pt x="306606" y="543941"/>
                  </a:lnTo>
                  <a:lnTo>
                    <a:pt x="280787" y="547021"/>
                  </a:lnTo>
                  <a:lnTo>
                    <a:pt x="254266" y="545808"/>
                  </a:lnTo>
                  <a:lnTo>
                    <a:pt x="248805" y="596100"/>
                  </a:lnTo>
                  <a:lnTo>
                    <a:pt x="316904" y="593453"/>
                  </a:lnTo>
                  <a:lnTo>
                    <a:pt x="379488" y="569557"/>
                  </a:lnTo>
                  <a:lnTo>
                    <a:pt x="413297" y="545833"/>
                  </a:lnTo>
                  <a:lnTo>
                    <a:pt x="441634" y="516358"/>
                  </a:lnTo>
                  <a:lnTo>
                    <a:pt x="464351" y="481965"/>
                  </a:lnTo>
                  <a:lnTo>
                    <a:pt x="481302" y="443489"/>
                  </a:lnTo>
                  <a:lnTo>
                    <a:pt x="492339" y="401763"/>
                  </a:lnTo>
                  <a:lnTo>
                    <a:pt x="497314" y="357621"/>
                  </a:lnTo>
                  <a:lnTo>
                    <a:pt x="496081" y="311897"/>
                  </a:lnTo>
                  <a:lnTo>
                    <a:pt x="488492" y="265425"/>
                  </a:lnTo>
                  <a:lnTo>
                    <a:pt x="474399" y="219038"/>
                  </a:lnTo>
                  <a:lnTo>
                    <a:pt x="453656" y="173571"/>
                  </a:lnTo>
                  <a:lnTo>
                    <a:pt x="424265" y="126961"/>
                  </a:lnTo>
                  <a:lnTo>
                    <a:pt x="389400" y="86410"/>
                  </a:lnTo>
                  <a:lnTo>
                    <a:pt x="349927" y="52705"/>
                  </a:lnTo>
                  <a:lnTo>
                    <a:pt x="306710" y="26633"/>
                  </a:lnTo>
                  <a:lnTo>
                    <a:pt x="260616" y="8979"/>
                  </a:lnTo>
                  <a:lnTo>
                    <a:pt x="214860" y="0"/>
                  </a:lnTo>
                  <a:lnTo>
                    <a:pt x="170033" y="200"/>
                  </a:lnTo>
                  <a:lnTo>
                    <a:pt x="127064" y="9140"/>
                  </a:lnTo>
                  <a:lnTo>
                    <a:pt x="86880" y="26378"/>
                  </a:lnTo>
                  <a:lnTo>
                    <a:pt x="37630" y="65240"/>
                  </a:lnTo>
                  <a:lnTo>
                    <a:pt x="0" y="117818"/>
                  </a:lnTo>
                  <a:lnTo>
                    <a:pt x="44843" y="1415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1370463" y="7791945"/>
            <a:ext cx="744855" cy="817244"/>
            <a:chOff x="6315862" y="7791945"/>
            <a:chExt cx="744855" cy="817244"/>
          </a:xfrm>
        </p:grpSpPr>
        <p:sp>
          <p:nvSpPr>
            <p:cNvPr id="25" name="object 25"/>
            <p:cNvSpPr/>
            <p:nvPr/>
          </p:nvSpPr>
          <p:spPr>
            <a:xfrm>
              <a:off x="6616217" y="7917688"/>
              <a:ext cx="321310" cy="465455"/>
            </a:xfrm>
            <a:custGeom>
              <a:avLst/>
              <a:gdLst/>
              <a:ahLst/>
              <a:cxnLst/>
              <a:rect l="l" t="t" r="r" b="b"/>
              <a:pathLst>
                <a:path w="321309" h="465454">
                  <a:moveTo>
                    <a:pt x="75056" y="465442"/>
                  </a:moveTo>
                  <a:lnTo>
                    <a:pt x="321055" y="193789"/>
                  </a:lnTo>
                  <a:lnTo>
                    <a:pt x="269747" y="0"/>
                  </a:lnTo>
                  <a:lnTo>
                    <a:pt x="0" y="293484"/>
                  </a:lnTo>
                  <a:lnTo>
                    <a:pt x="75056" y="46544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41592" y="7903070"/>
              <a:ext cx="444500" cy="308610"/>
            </a:xfrm>
            <a:custGeom>
              <a:avLst/>
              <a:gdLst/>
              <a:ahLst/>
              <a:cxnLst/>
              <a:rect l="l" t="t" r="r" b="b"/>
              <a:pathLst>
                <a:path w="444500" h="308609">
                  <a:moveTo>
                    <a:pt x="260604" y="0"/>
                  </a:moveTo>
                  <a:lnTo>
                    <a:pt x="0" y="256933"/>
                  </a:lnTo>
                  <a:lnTo>
                    <a:pt x="174625" y="308102"/>
                  </a:lnTo>
                  <a:lnTo>
                    <a:pt x="444373" y="14617"/>
                  </a:lnTo>
                  <a:lnTo>
                    <a:pt x="260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41592" y="7903070"/>
              <a:ext cx="444500" cy="308610"/>
            </a:xfrm>
            <a:custGeom>
              <a:avLst/>
              <a:gdLst/>
              <a:ahLst/>
              <a:cxnLst/>
              <a:rect l="l" t="t" r="r" b="b"/>
              <a:pathLst>
                <a:path w="444500" h="308609">
                  <a:moveTo>
                    <a:pt x="0" y="256933"/>
                  </a:moveTo>
                  <a:lnTo>
                    <a:pt x="260604" y="0"/>
                  </a:lnTo>
                  <a:lnTo>
                    <a:pt x="444373" y="14617"/>
                  </a:lnTo>
                  <a:lnTo>
                    <a:pt x="174625" y="308102"/>
                  </a:lnTo>
                  <a:lnTo>
                    <a:pt x="0" y="2569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71675" y="7794231"/>
              <a:ext cx="586740" cy="615950"/>
            </a:xfrm>
            <a:custGeom>
              <a:avLst/>
              <a:gdLst/>
              <a:ahLst/>
              <a:cxnLst/>
              <a:rect l="l" t="t" r="r" b="b"/>
              <a:pathLst>
                <a:path w="586740" h="615950">
                  <a:moveTo>
                    <a:pt x="257063" y="0"/>
                  </a:moveTo>
                  <a:lnTo>
                    <a:pt x="207337" y="1158"/>
                  </a:lnTo>
                  <a:lnTo>
                    <a:pt x="160442" y="11314"/>
                  </a:lnTo>
                  <a:lnTo>
                    <a:pt x="117500" y="30230"/>
                  </a:lnTo>
                  <a:lnTo>
                    <a:pt x="79632" y="57670"/>
                  </a:lnTo>
                  <a:lnTo>
                    <a:pt x="49607" y="90288"/>
                  </a:lnTo>
                  <a:lnTo>
                    <a:pt x="26377" y="128112"/>
                  </a:lnTo>
                  <a:lnTo>
                    <a:pt x="10196" y="170254"/>
                  </a:lnTo>
                  <a:lnTo>
                    <a:pt x="1319" y="215824"/>
                  </a:lnTo>
                  <a:lnTo>
                    <a:pt x="0" y="263932"/>
                  </a:lnTo>
                  <a:lnTo>
                    <a:pt x="6492" y="313689"/>
                  </a:lnTo>
                  <a:lnTo>
                    <a:pt x="27574" y="309117"/>
                  </a:lnTo>
                  <a:lnTo>
                    <a:pt x="45862" y="291718"/>
                  </a:lnTo>
                  <a:lnTo>
                    <a:pt x="56784" y="280669"/>
                  </a:lnTo>
                  <a:lnTo>
                    <a:pt x="55534" y="227736"/>
                  </a:lnTo>
                  <a:lnTo>
                    <a:pt x="65262" y="178461"/>
                  </a:lnTo>
                  <a:lnTo>
                    <a:pt x="85609" y="134828"/>
                  </a:lnTo>
                  <a:lnTo>
                    <a:pt x="116220" y="98818"/>
                  </a:lnTo>
                  <a:lnTo>
                    <a:pt x="178165" y="62633"/>
                  </a:lnTo>
                  <a:lnTo>
                    <a:pt x="252491" y="53974"/>
                  </a:lnTo>
                  <a:lnTo>
                    <a:pt x="296236" y="61259"/>
                  </a:lnTo>
                  <a:lnTo>
                    <a:pt x="339103" y="76277"/>
                  </a:lnTo>
                  <a:lnTo>
                    <a:pt x="380215" y="98625"/>
                  </a:lnTo>
                  <a:lnTo>
                    <a:pt x="418693" y="127901"/>
                  </a:lnTo>
                  <a:lnTo>
                    <a:pt x="453659" y="163702"/>
                  </a:lnTo>
                  <a:lnTo>
                    <a:pt x="486081" y="208423"/>
                  </a:lnTo>
                  <a:lnTo>
                    <a:pt x="509960" y="255889"/>
                  </a:lnTo>
                  <a:lnTo>
                    <a:pt x="525230" y="304640"/>
                  </a:lnTo>
                  <a:lnTo>
                    <a:pt x="531826" y="353218"/>
                  </a:lnTo>
                  <a:lnTo>
                    <a:pt x="529683" y="400166"/>
                  </a:lnTo>
                  <a:lnTo>
                    <a:pt x="518734" y="444023"/>
                  </a:lnTo>
                  <a:lnTo>
                    <a:pt x="498914" y="483333"/>
                  </a:lnTo>
                  <a:lnTo>
                    <a:pt x="470157" y="516635"/>
                  </a:lnTo>
                  <a:lnTo>
                    <a:pt x="434973" y="540896"/>
                  </a:lnTo>
                  <a:lnTo>
                    <a:pt x="394666" y="555847"/>
                  </a:lnTo>
                  <a:lnTo>
                    <a:pt x="350261" y="561034"/>
                  </a:lnTo>
                  <a:lnTo>
                    <a:pt x="302783" y="556005"/>
                  </a:lnTo>
                  <a:lnTo>
                    <a:pt x="291861" y="609853"/>
                  </a:lnTo>
                  <a:lnTo>
                    <a:pt x="340056" y="615523"/>
                  </a:lnTo>
                  <a:lnTo>
                    <a:pt x="386520" y="612839"/>
                  </a:lnTo>
                  <a:lnTo>
                    <a:pt x="430375" y="602024"/>
                  </a:lnTo>
                  <a:lnTo>
                    <a:pt x="470742" y="583302"/>
                  </a:lnTo>
                  <a:lnTo>
                    <a:pt x="506745" y="556894"/>
                  </a:lnTo>
                  <a:lnTo>
                    <a:pt x="536478" y="524583"/>
                  </a:lnTo>
                  <a:lnTo>
                    <a:pt x="559314" y="487523"/>
                  </a:lnTo>
                  <a:lnTo>
                    <a:pt x="575272" y="446614"/>
                  </a:lnTo>
                  <a:lnTo>
                    <a:pt x="584366" y="402756"/>
                  </a:lnTo>
                  <a:lnTo>
                    <a:pt x="586613" y="356847"/>
                  </a:lnTo>
                  <a:lnTo>
                    <a:pt x="582028" y="309787"/>
                  </a:lnTo>
                  <a:lnTo>
                    <a:pt x="570628" y="262475"/>
                  </a:lnTo>
                  <a:lnTo>
                    <a:pt x="552429" y="215809"/>
                  </a:lnTo>
                  <a:lnTo>
                    <a:pt x="527446" y="170690"/>
                  </a:lnTo>
                  <a:lnTo>
                    <a:pt x="495696" y="128015"/>
                  </a:lnTo>
                  <a:lnTo>
                    <a:pt x="461519" y="92547"/>
                  </a:lnTo>
                  <a:lnTo>
                    <a:pt x="424290" y="62294"/>
                  </a:lnTo>
                  <a:lnTo>
                    <a:pt x="384619" y="37585"/>
                  </a:lnTo>
                  <a:lnTo>
                    <a:pt x="343118" y="18748"/>
                  </a:lnTo>
                  <a:lnTo>
                    <a:pt x="300396" y="6110"/>
                  </a:lnTo>
                  <a:lnTo>
                    <a:pt x="2570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71675" y="7794231"/>
              <a:ext cx="586740" cy="615950"/>
            </a:xfrm>
            <a:custGeom>
              <a:avLst/>
              <a:gdLst/>
              <a:ahLst/>
              <a:cxnLst/>
              <a:rect l="l" t="t" r="r" b="b"/>
              <a:pathLst>
                <a:path w="586740" h="615950">
                  <a:moveTo>
                    <a:pt x="27574" y="309117"/>
                  </a:moveTo>
                  <a:lnTo>
                    <a:pt x="45862" y="291718"/>
                  </a:lnTo>
                  <a:lnTo>
                    <a:pt x="56784" y="280669"/>
                  </a:lnTo>
                  <a:lnTo>
                    <a:pt x="55534" y="227736"/>
                  </a:lnTo>
                  <a:lnTo>
                    <a:pt x="65262" y="178461"/>
                  </a:lnTo>
                  <a:lnTo>
                    <a:pt x="85609" y="134828"/>
                  </a:lnTo>
                  <a:lnTo>
                    <a:pt x="116220" y="98818"/>
                  </a:lnTo>
                  <a:lnTo>
                    <a:pt x="178165" y="62633"/>
                  </a:lnTo>
                  <a:lnTo>
                    <a:pt x="252491" y="53974"/>
                  </a:lnTo>
                  <a:lnTo>
                    <a:pt x="296236" y="61259"/>
                  </a:lnTo>
                  <a:lnTo>
                    <a:pt x="339103" y="76277"/>
                  </a:lnTo>
                  <a:lnTo>
                    <a:pt x="380215" y="98625"/>
                  </a:lnTo>
                  <a:lnTo>
                    <a:pt x="418693" y="127901"/>
                  </a:lnTo>
                  <a:lnTo>
                    <a:pt x="453659" y="163702"/>
                  </a:lnTo>
                  <a:lnTo>
                    <a:pt x="486081" y="208423"/>
                  </a:lnTo>
                  <a:lnTo>
                    <a:pt x="509960" y="255889"/>
                  </a:lnTo>
                  <a:lnTo>
                    <a:pt x="525230" y="304640"/>
                  </a:lnTo>
                  <a:lnTo>
                    <a:pt x="531826" y="353218"/>
                  </a:lnTo>
                  <a:lnTo>
                    <a:pt x="529683" y="400166"/>
                  </a:lnTo>
                  <a:lnTo>
                    <a:pt x="518734" y="444023"/>
                  </a:lnTo>
                  <a:lnTo>
                    <a:pt x="498914" y="483333"/>
                  </a:lnTo>
                  <a:lnTo>
                    <a:pt x="470157" y="516635"/>
                  </a:lnTo>
                  <a:lnTo>
                    <a:pt x="434973" y="540896"/>
                  </a:lnTo>
                  <a:lnTo>
                    <a:pt x="394666" y="555847"/>
                  </a:lnTo>
                  <a:lnTo>
                    <a:pt x="350261" y="561034"/>
                  </a:lnTo>
                  <a:lnTo>
                    <a:pt x="302783" y="556005"/>
                  </a:lnTo>
                  <a:lnTo>
                    <a:pt x="291861" y="609853"/>
                  </a:lnTo>
                  <a:lnTo>
                    <a:pt x="340056" y="615523"/>
                  </a:lnTo>
                  <a:lnTo>
                    <a:pt x="386520" y="612839"/>
                  </a:lnTo>
                  <a:lnTo>
                    <a:pt x="430375" y="602024"/>
                  </a:lnTo>
                  <a:lnTo>
                    <a:pt x="470742" y="583302"/>
                  </a:lnTo>
                  <a:lnTo>
                    <a:pt x="506745" y="556894"/>
                  </a:lnTo>
                  <a:lnTo>
                    <a:pt x="536478" y="524583"/>
                  </a:lnTo>
                  <a:lnTo>
                    <a:pt x="559314" y="487523"/>
                  </a:lnTo>
                  <a:lnTo>
                    <a:pt x="575272" y="446614"/>
                  </a:lnTo>
                  <a:lnTo>
                    <a:pt x="584366" y="402756"/>
                  </a:lnTo>
                  <a:lnTo>
                    <a:pt x="586613" y="356847"/>
                  </a:lnTo>
                  <a:lnTo>
                    <a:pt x="582028" y="309787"/>
                  </a:lnTo>
                  <a:lnTo>
                    <a:pt x="570628" y="262475"/>
                  </a:lnTo>
                  <a:lnTo>
                    <a:pt x="552429" y="215809"/>
                  </a:lnTo>
                  <a:lnTo>
                    <a:pt x="527446" y="170690"/>
                  </a:lnTo>
                  <a:lnTo>
                    <a:pt x="495696" y="128015"/>
                  </a:lnTo>
                  <a:lnTo>
                    <a:pt x="461519" y="92547"/>
                  </a:lnTo>
                  <a:lnTo>
                    <a:pt x="424290" y="62294"/>
                  </a:lnTo>
                  <a:lnTo>
                    <a:pt x="384619" y="37585"/>
                  </a:lnTo>
                  <a:lnTo>
                    <a:pt x="343118" y="18748"/>
                  </a:lnTo>
                  <a:lnTo>
                    <a:pt x="300396" y="6110"/>
                  </a:lnTo>
                  <a:lnTo>
                    <a:pt x="257063" y="0"/>
                  </a:lnTo>
                  <a:lnTo>
                    <a:pt x="207337" y="1158"/>
                  </a:lnTo>
                  <a:lnTo>
                    <a:pt x="160442" y="11314"/>
                  </a:lnTo>
                  <a:lnTo>
                    <a:pt x="117500" y="30230"/>
                  </a:lnTo>
                  <a:lnTo>
                    <a:pt x="79632" y="57670"/>
                  </a:lnTo>
                  <a:lnTo>
                    <a:pt x="49607" y="90288"/>
                  </a:lnTo>
                  <a:lnTo>
                    <a:pt x="26377" y="128112"/>
                  </a:lnTo>
                  <a:lnTo>
                    <a:pt x="10196" y="170254"/>
                  </a:lnTo>
                  <a:lnTo>
                    <a:pt x="1319" y="215824"/>
                  </a:lnTo>
                  <a:lnTo>
                    <a:pt x="0" y="263932"/>
                  </a:lnTo>
                  <a:lnTo>
                    <a:pt x="6492" y="313689"/>
                  </a:lnTo>
                  <a:lnTo>
                    <a:pt x="27574" y="30911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99555" y="7864602"/>
              <a:ext cx="596900" cy="626745"/>
            </a:xfrm>
            <a:custGeom>
              <a:avLst/>
              <a:gdLst/>
              <a:ahLst/>
              <a:cxnLst/>
              <a:rect l="l" t="t" r="r" b="b"/>
              <a:pathLst>
                <a:path w="596900" h="626745">
                  <a:moveTo>
                    <a:pt x="259702" y="0"/>
                  </a:moveTo>
                  <a:lnTo>
                    <a:pt x="209832" y="1318"/>
                  </a:lnTo>
                  <a:lnTo>
                    <a:pt x="162542" y="11906"/>
                  </a:lnTo>
                  <a:lnTo>
                    <a:pt x="119036" y="31400"/>
                  </a:lnTo>
                  <a:lnTo>
                    <a:pt x="80518" y="59436"/>
                  </a:lnTo>
                  <a:lnTo>
                    <a:pt x="49113" y="93257"/>
                  </a:lnTo>
                  <a:lnTo>
                    <a:pt x="25114" y="132481"/>
                  </a:lnTo>
                  <a:lnTo>
                    <a:pt x="8687" y="176327"/>
                  </a:lnTo>
                  <a:lnTo>
                    <a:pt x="0" y="224015"/>
                  </a:lnTo>
                  <a:lnTo>
                    <a:pt x="53975" y="229603"/>
                  </a:lnTo>
                  <a:lnTo>
                    <a:pt x="61122" y="191420"/>
                  </a:lnTo>
                  <a:lnTo>
                    <a:pt x="74199" y="156751"/>
                  </a:lnTo>
                  <a:lnTo>
                    <a:pt x="117093" y="99682"/>
                  </a:lnTo>
                  <a:lnTo>
                    <a:pt x="180038" y="63604"/>
                  </a:lnTo>
                  <a:lnTo>
                    <a:pt x="256032" y="54864"/>
                  </a:lnTo>
                  <a:lnTo>
                    <a:pt x="300849" y="62291"/>
                  </a:lnTo>
                  <a:lnTo>
                    <a:pt x="344764" y="77589"/>
                  </a:lnTo>
                  <a:lnTo>
                    <a:pt x="386843" y="100334"/>
                  </a:lnTo>
                  <a:lnTo>
                    <a:pt x="426152" y="130106"/>
                  </a:lnTo>
                  <a:lnTo>
                    <a:pt x="461759" y="166484"/>
                  </a:lnTo>
                  <a:lnTo>
                    <a:pt x="491596" y="206996"/>
                  </a:lnTo>
                  <a:lnTo>
                    <a:pt x="514590" y="249857"/>
                  </a:lnTo>
                  <a:lnTo>
                    <a:pt x="530674" y="294020"/>
                  </a:lnTo>
                  <a:lnTo>
                    <a:pt x="539780" y="338437"/>
                  </a:lnTo>
                  <a:lnTo>
                    <a:pt x="541841" y="382060"/>
                  </a:lnTo>
                  <a:lnTo>
                    <a:pt x="536789" y="423842"/>
                  </a:lnTo>
                  <a:lnTo>
                    <a:pt x="524557" y="462737"/>
                  </a:lnTo>
                  <a:lnTo>
                    <a:pt x="505077" y="497696"/>
                  </a:lnTo>
                  <a:lnTo>
                    <a:pt x="478281" y="527672"/>
                  </a:lnTo>
                  <a:lnTo>
                    <a:pt x="429180" y="558279"/>
                  </a:lnTo>
                  <a:lnTo>
                    <a:pt x="371221" y="572503"/>
                  </a:lnTo>
                  <a:lnTo>
                    <a:pt x="375793" y="626351"/>
                  </a:lnTo>
                  <a:lnTo>
                    <a:pt x="414630" y="620598"/>
                  </a:lnTo>
                  <a:lnTo>
                    <a:pt x="451134" y="608811"/>
                  </a:lnTo>
                  <a:lnTo>
                    <a:pt x="514845" y="567944"/>
                  </a:lnTo>
                  <a:lnTo>
                    <a:pt x="545275" y="535037"/>
                  </a:lnTo>
                  <a:lnTo>
                    <a:pt x="568606" y="497287"/>
                  </a:lnTo>
                  <a:lnTo>
                    <a:pt x="584865" y="455609"/>
                  </a:lnTo>
                  <a:lnTo>
                    <a:pt x="594079" y="410918"/>
                  </a:lnTo>
                  <a:lnTo>
                    <a:pt x="596274" y="364132"/>
                  </a:lnTo>
                  <a:lnTo>
                    <a:pt x="591478" y="316166"/>
                  </a:lnTo>
                  <a:lnTo>
                    <a:pt x="579717" y="267936"/>
                  </a:lnTo>
                  <a:lnTo>
                    <a:pt x="561020" y="220358"/>
                  </a:lnTo>
                  <a:lnTo>
                    <a:pt x="535411" y="174348"/>
                  </a:lnTo>
                  <a:lnTo>
                    <a:pt x="502920" y="130822"/>
                  </a:lnTo>
                  <a:lnTo>
                    <a:pt x="468588" y="94898"/>
                  </a:lnTo>
                  <a:lnTo>
                    <a:pt x="430919" y="64190"/>
                  </a:lnTo>
                  <a:lnTo>
                    <a:pt x="390555" y="39022"/>
                  </a:lnTo>
                  <a:lnTo>
                    <a:pt x="348136" y="19718"/>
                  </a:lnTo>
                  <a:lnTo>
                    <a:pt x="304304" y="6602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399555" y="7864602"/>
              <a:ext cx="596900" cy="626745"/>
            </a:xfrm>
            <a:custGeom>
              <a:avLst/>
              <a:gdLst/>
              <a:ahLst/>
              <a:cxnLst/>
              <a:rect l="l" t="t" r="r" b="b"/>
              <a:pathLst>
                <a:path w="596900" h="626745">
                  <a:moveTo>
                    <a:pt x="53975" y="229603"/>
                  </a:moveTo>
                  <a:lnTo>
                    <a:pt x="61122" y="191420"/>
                  </a:lnTo>
                  <a:lnTo>
                    <a:pt x="92944" y="126027"/>
                  </a:lnTo>
                  <a:lnTo>
                    <a:pt x="146643" y="78306"/>
                  </a:lnTo>
                  <a:lnTo>
                    <a:pt x="216695" y="55737"/>
                  </a:lnTo>
                  <a:lnTo>
                    <a:pt x="256032" y="54864"/>
                  </a:lnTo>
                  <a:lnTo>
                    <a:pt x="300849" y="62291"/>
                  </a:lnTo>
                  <a:lnTo>
                    <a:pt x="344764" y="77589"/>
                  </a:lnTo>
                  <a:lnTo>
                    <a:pt x="386843" y="100334"/>
                  </a:lnTo>
                  <a:lnTo>
                    <a:pt x="426152" y="130106"/>
                  </a:lnTo>
                  <a:lnTo>
                    <a:pt x="461759" y="166484"/>
                  </a:lnTo>
                  <a:lnTo>
                    <a:pt x="491596" y="206996"/>
                  </a:lnTo>
                  <a:lnTo>
                    <a:pt x="514590" y="249857"/>
                  </a:lnTo>
                  <a:lnTo>
                    <a:pt x="530674" y="294020"/>
                  </a:lnTo>
                  <a:lnTo>
                    <a:pt x="539780" y="338437"/>
                  </a:lnTo>
                  <a:lnTo>
                    <a:pt x="541841" y="382060"/>
                  </a:lnTo>
                  <a:lnTo>
                    <a:pt x="536789" y="423842"/>
                  </a:lnTo>
                  <a:lnTo>
                    <a:pt x="524557" y="462737"/>
                  </a:lnTo>
                  <a:lnTo>
                    <a:pt x="505077" y="497696"/>
                  </a:lnTo>
                  <a:lnTo>
                    <a:pt x="478281" y="527672"/>
                  </a:lnTo>
                  <a:lnTo>
                    <a:pt x="429180" y="558279"/>
                  </a:lnTo>
                  <a:lnTo>
                    <a:pt x="371221" y="572503"/>
                  </a:lnTo>
                  <a:lnTo>
                    <a:pt x="375793" y="626351"/>
                  </a:lnTo>
                  <a:lnTo>
                    <a:pt x="414630" y="620598"/>
                  </a:lnTo>
                  <a:lnTo>
                    <a:pt x="451134" y="608811"/>
                  </a:lnTo>
                  <a:lnTo>
                    <a:pt x="514845" y="567944"/>
                  </a:lnTo>
                  <a:lnTo>
                    <a:pt x="545275" y="535037"/>
                  </a:lnTo>
                  <a:lnTo>
                    <a:pt x="568606" y="497287"/>
                  </a:lnTo>
                  <a:lnTo>
                    <a:pt x="584865" y="455609"/>
                  </a:lnTo>
                  <a:lnTo>
                    <a:pt x="594079" y="410918"/>
                  </a:lnTo>
                  <a:lnTo>
                    <a:pt x="596274" y="364132"/>
                  </a:lnTo>
                  <a:lnTo>
                    <a:pt x="591478" y="316166"/>
                  </a:lnTo>
                  <a:lnTo>
                    <a:pt x="579717" y="267936"/>
                  </a:lnTo>
                  <a:lnTo>
                    <a:pt x="561020" y="220358"/>
                  </a:lnTo>
                  <a:lnTo>
                    <a:pt x="535411" y="174348"/>
                  </a:lnTo>
                  <a:lnTo>
                    <a:pt x="502920" y="130822"/>
                  </a:lnTo>
                  <a:lnTo>
                    <a:pt x="468588" y="94898"/>
                  </a:lnTo>
                  <a:lnTo>
                    <a:pt x="430919" y="64190"/>
                  </a:lnTo>
                  <a:lnTo>
                    <a:pt x="390555" y="39022"/>
                  </a:lnTo>
                  <a:lnTo>
                    <a:pt x="348136" y="19718"/>
                  </a:lnTo>
                  <a:lnTo>
                    <a:pt x="304304" y="6602"/>
                  </a:lnTo>
                  <a:lnTo>
                    <a:pt x="259702" y="0"/>
                  </a:lnTo>
                  <a:lnTo>
                    <a:pt x="209832" y="1318"/>
                  </a:lnTo>
                  <a:lnTo>
                    <a:pt x="162542" y="11906"/>
                  </a:lnTo>
                  <a:lnTo>
                    <a:pt x="119036" y="31400"/>
                  </a:lnTo>
                  <a:lnTo>
                    <a:pt x="80518" y="59436"/>
                  </a:lnTo>
                  <a:lnTo>
                    <a:pt x="49113" y="93257"/>
                  </a:lnTo>
                  <a:lnTo>
                    <a:pt x="25114" y="132481"/>
                  </a:lnTo>
                  <a:lnTo>
                    <a:pt x="8687" y="176327"/>
                  </a:lnTo>
                  <a:lnTo>
                    <a:pt x="0" y="224015"/>
                  </a:lnTo>
                  <a:lnTo>
                    <a:pt x="53975" y="22960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18148" y="7980807"/>
              <a:ext cx="587375" cy="625475"/>
            </a:xfrm>
            <a:custGeom>
              <a:avLst/>
              <a:gdLst/>
              <a:ahLst/>
              <a:cxnLst/>
              <a:rect l="l" t="t" r="r" b="b"/>
              <a:pathLst>
                <a:path w="587375" h="625475">
                  <a:moveTo>
                    <a:pt x="251460" y="0"/>
                  </a:moveTo>
                  <a:lnTo>
                    <a:pt x="201066" y="1282"/>
                  </a:lnTo>
                  <a:lnTo>
                    <a:pt x="153506" y="11736"/>
                  </a:lnTo>
                  <a:lnTo>
                    <a:pt x="109901" y="30955"/>
                  </a:lnTo>
                  <a:lnTo>
                    <a:pt x="71374" y="58534"/>
                  </a:lnTo>
                  <a:lnTo>
                    <a:pt x="27781" y="110055"/>
                  </a:lnTo>
                  <a:lnTo>
                    <a:pt x="0" y="174625"/>
                  </a:lnTo>
                  <a:lnTo>
                    <a:pt x="53086" y="189217"/>
                  </a:lnTo>
                  <a:lnTo>
                    <a:pt x="62158" y="162990"/>
                  </a:lnTo>
                  <a:lnTo>
                    <a:pt x="74326" y="139172"/>
                  </a:lnTo>
                  <a:lnTo>
                    <a:pt x="107950" y="98653"/>
                  </a:lnTo>
                  <a:lnTo>
                    <a:pt x="170888" y="63042"/>
                  </a:lnTo>
                  <a:lnTo>
                    <a:pt x="246875" y="54864"/>
                  </a:lnTo>
                  <a:lnTo>
                    <a:pt x="291748" y="61459"/>
                  </a:lnTo>
                  <a:lnTo>
                    <a:pt x="335673" y="76432"/>
                  </a:lnTo>
                  <a:lnTo>
                    <a:pt x="377737" y="99167"/>
                  </a:lnTo>
                  <a:lnTo>
                    <a:pt x="417027" y="129051"/>
                  </a:lnTo>
                  <a:lnTo>
                    <a:pt x="452628" y="165468"/>
                  </a:lnTo>
                  <a:lnTo>
                    <a:pt x="482461" y="206248"/>
                  </a:lnTo>
                  <a:lnTo>
                    <a:pt x="505453" y="249251"/>
                  </a:lnTo>
                  <a:lnTo>
                    <a:pt x="521536" y="293456"/>
                  </a:lnTo>
                  <a:lnTo>
                    <a:pt x="530642" y="337840"/>
                  </a:lnTo>
                  <a:lnTo>
                    <a:pt x="532702" y="381380"/>
                  </a:lnTo>
                  <a:lnTo>
                    <a:pt x="527648" y="423056"/>
                  </a:lnTo>
                  <a:lnTo>
                    <a:pt x="515412" y="461844"/>
                  </a:lnTo>
                  <a:lnTo>
                    <a:pt x="495927" y="496722"/>
                  </a:lnTo>
                  <a:lnTo>
                    <a:pt x="469125" y="526669"/>
                  </a:lnTo>
                  <a:lnTo>
                    <a:pt x="422489" y="556979"/>
                  </a:lnTo>
                  <a:lnTo>
                    <a:pt x="367652" y="571487"/>
                  </a:lnTo>
                  <a:lnTo>
                    <a:pt x="373126" y="625475"/>
                  </a:lnTo>
                  <a:lnTo>
                    <a:pt x="444558" y="607255"/>
                  </a:lnTo>
                  <a:lnTo>
                    <a:pt x="505714" y="567804"/>
                  </a:lnTo>
                  <a:lnTo>
                    <a:pt x="536172" y="534903"/>
                  </a:lnTo>
                  <a:lnTo>
                    <a:pt x="559519" y="497151"/>
                  </a:lnTo>
                  <a:lnTo>
                    <a:pt x="575784" y="455459"/>
                  </a:lnTo>
                  <a:lnTo>
                    <a:pt x="584996" y="410736"/>
                  </a:lnTo>
                  <a:lnTo>
                    <a:pt x="587184" y="363896"/>
                  </a:lnTo>
                  <a:lnTo>
                    <a:pt x="582377" y="315847"/>
                  </a:lnTo>
                  <a:lnTo>
                    <a:pt x="570603" y="267502"/>
                  </a:lnTo>
                  <a:lnTo>
                    <a:pt x="551893" y="219771"/>
                  </a:lnTo>
                  <a:lnTo>
                    <a:pt x="526274" y="173564"/>
                  </a:lnTo>
                  <a:lnTo>
                    <a:pt x="493776" y="129794"/>
                  </a:lnTo>
                  <a:lnTo>
                    <a:pt x="459453" y="94294"/>
                  </a:lnTo>
                  <a:lnTo>
                    <a:pt x="421831" y="63857"/>
                  </a:lnTo>
                  <a:lnTo>
                    <a:pt x="381566" y="38846"/>
                  </a:lnTo>
                  <a:lnTo>
                    <a:pt x="339312" y="19623"/>
                  </a:lnTo>
                  <a:lnTo>
                    <a:pt x="295725" y="6554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18148" y="7980807"/>
              <a:ext cx="587375" cy="625475"/>
            </a:xfrm>
            <a:custGeom>
              <a:avLst/>
              <a:gdLst/>
              <a:ahLst/>
              <a:cxnLst/>
              <a:rect l="l" t="t" r="r" b="b"/>
              <a:pathLst>
                <a:path w="587375" h="625475">
                  <a:moveTo>
                    <a:pt x="53086" y="189217"/>
                  </a:moveTo>
                  <a:lnTo>
                    <a:pt x="74326" y="139172"/>
                  </a:lnTo>
                  <a:lnTo>
                    <a:pt x="107950" y="98653"/>
                  </a:lnTo>
                  <a:lnTo>
                    <a:pt x="170888" y="63042"/>
                  </a:lnTo>
                  <a:lnTo>
                    <a:pt x="246875" y="54864"/>
                  </a:lnTo>
                  <a:lnTo>
                    <a:pt x="291748" y="61459"/>
                  </a:lnTo>
                  <a:lnTo>
                    <a:pt x="335673" y="76432"/>
                  </a:lnTo>
                  <a:lnTo>
                    <a:pt x="377737" y="99167"/>
                  </a:lnTo>
                  <a:lnTo>
                    <a:pt x="417027" y="129051"/>
                  </a:lnTo>
                  <a:lnTo>
                    <a:pt x="452628" y="165468"/>
                  </a:lnTo>
                  <a:lnTo>
                    <a:pt x="482461" y="206248"/>
                  </a:lnTo>
                  <a:lnTo>
                    <a:pt x="505453" y="249251"/>
                  </a:lnTo>
                  <a:lnTo>
                    <a:pt x="521536" y="293456"/>
                  </a:lnTo>
                  <a:lnTo>
                    <a:pt x="530642" y="337840"/>
                  </a:lnTo>
                  <a:lnTo>
                    <a:pt x="532702" y="381380"/>
                  </a:lnTo>
                  <a:lnTo>
                    <a:pt x="527648" y="423056"/>
                  </a:lnTo>
                  <a:lnTo>
                    <a:pt x="515412" y="461844"/>
                  </a:lnTo>
                  <a:lnTo>
                    <a:pt x="495927" y="496722"/>
                  </a:lnTo>
                  <a:lnTo>
                    <a:pt x="469125" y="526669"/>
                  </a:lnTo>
                  <a:lnTo>
                    <a:pt x="422489" y="556979"/>
                  </a:lnTo>
                  <a:lnTo>
                    <a:pt x="367652" y="571487"/>
                  </a:lnTo>
                  <a:lnTo>
                    <a:pt x="373126" y="625475"/>
                  </a:lnTo>
                  <a:lnTo>
                    <a:pt x="444558" y="607255"/>
                  </a:lnTo>
                  <a:lnTo>
                    <a:pt x="505714" y="567804"/>
                  </a:lnTo>
                  <a:lnTo>
                    <a:pt x="536172" y="534903"/>
                  </a:lnTo>
                  <a:lnTo>
                    <a:pt x="559519" y="497151"/>
                  </a:lnTo>
                  <a:lnTo>
                    <a:pt x="575784" y="455459"/>
                  </a:lnTo>
                  <a:lnTo>
                    <a:pt x="584996" y="410736"/>
                  </a:lnTo>
                  <a:lnTo>
                    <a:pt x="587184" y="363896"/>
                  </a:lnTo>
                  <a:lnTo>
                    <a:pt x="582377" y="315847"/>
                  </a:lnTo>
                  <a:lnTo>
                    <a:pt x="570603" y="267502"/>
                  </a:lnTo>
                  <a:lnTo>
                    <a:pt x="551893" y="219771"/>
                  </a:lnTo>
                  <a:lnTo>
                    <a:pt x="526274" y="173564"/>
                  </a:lnTo>
                  <a:lnTo>
                    <a:pt x="493776" y="129794"/>
                  </a:lnTo>
                  <a:lnTo>
                    <a:pt x="459453" y="94294"/>
                  </a:lnTo>
                  <a:lnTo>
                    <a:pt x="421831" y="63857"/>
                  </a:lnTo>
                  <a:lnTo>
                    <a:pt x="381566" y="38846"/>
                  </a:lnTo>
                  <a:lnTo>
                    <a:pt x="339312" y="19623"/>
                  </a:lnTo>
                  <a:lnTo>
                    <a:pt x="295725" y="6554"/>
                  </a:lnTo>
                  <a:lnTo>
                    <a:pt x="251460" y="0"/>
                  </a:lnTo>
                  <a:lnTo>
                    <a:pt x="201066" y="1282"/>
                  </a:lnTo>
                  <a:lnTo>
                    <a:pt x="153506" y="11736"/>
                  </a:lnTo>
                  <a:lnTo>
                    <a:pt x="109901" y="30955"/>
                  </a:lnTo>
                  <a:lnTo>
                    <a:pt x="71374" y="58534"/>
                  </a:lnTo>
                  <a:lnTo>
                    <a:pt x="27781" y="110055"/>
                  </a:lnTo>
                  <a:lnTo>
                    <a:pt x="0" y="174625"/>
                  </a:lnTo>
                  <a:lnTo>
                    <a:pt x="53086" y="18921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7971260" y="6754114"/>
            <a:ext cx="3894454" cy="2449830"/>
            <a:chOff x="2916660" y="6754114"/>
            <a:chExt cx="3894454" cy="2449830"/>
          </a:xfrm>
        </p:grpSpPr>
        <p:sp>
          <p:nvSpPr>
            <p:cNvPr id="35" name="object 35"/>
            <p:cNvSpPr/>
            <p:nvPr/>
          </p:nvSpPr>
          <p:spPr>
            <a:xfrm>
              <a:off x="4332092" y="8078584"/>
              <a:ext cx="1048385" cy="511175"/>
            </a:xfrm>
            <a:custGeom>
              <a:avLst/>
              <a:gdLst/>
              <a:ahLst/>
              <a:cxnLst/>
              <a:rect l="l" t="t" r="r" b="b"/>
              <a:pathLst>
                <a:path w="1048385" h="511175">
                  <a:moveTo>
                    <a:pt x="178337" y="0"/>
                  </a:moveTo>
                  <a:lnTo>
                    <a:pt x="7268" y="122542"/>
                  </a:lnTo>
                  <a:lnTo>
                    <a:pt x="0" y="133274"/>
                  </a:lnTo>
                  <a:lnTo>
                    <a:pt x="1029" y="145195"/>
                  </a:lnTo>
                  <a:lnTo>
                    <a:pt x="778158" y="502919"/>
                  </a:lnTo>
                  <a:lnTo>
                    <a:pt x="818989" y="510698"/>
                  </a:lnTo>
                  <a:lnTo>
                    <a:pt x="837701" y="507277"/>
                  </a:lnTo>
                  <a:lnTo>
                    <a:pt x="852199" y="499236"/>
                  </a:lnTo>
                  <a:lnTo>
                    <a:pt x="1047906" y="344792"/>
                  </a:lnTo>
                  <a:lnTo>
                    <a:pt x="178337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32092" y="8078584"/>
              <a:ext cx="1048385" cy="511175"/>
            </a:xfrm>
            <a:custGeom>
              <a:avLst/>
              <a:gdLst/>
              <a:ahLst/>
              <a:cxnLst/>
              <a:rect l="l" t="t" r="r" b="b"/>
              <a:pathLst>
                <a:path w="1048385" h="511175">
                  <a:moveTo>
                    <a:pt x="1047906" y="344792"/>
                  </a:moveTo>
                  <a:lnTo>
                    <a:pt x="852199" y="499236"/>
                  </a:lnTo>
                  <a:lnTo>
                    <a:pt x="837701" y="507277"/>
                  </a:lnTo>
                  <a:lnTo>
                    <a:pt x="818989" y="510698"/>
                  </a:lnTo>
                  <a:lnTo>
                    <a:pt x="798371" y="509309"/>
                  </a:lnTo>
                  <a:lnTo>
                    <a:pt x="25556" y="166496"/>
                  </a:lnTo>
                  <a:lnTo>
                    <a:pt x="0" y="133274"/>
                  </a:lnTo>
                  <a:lnTo>
                    <a:pt x="7268" y="122542"/>
                  </a:lnTo>
                  <a:lnTo>
                    <a:pt x="178337" y="0"/>
                  </a:lnTo>
                  <a:lnTo>
                    <a:pt x="1047906" y="34479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31233" y="8214855"/>
              <a:ext cx="1059815" cy="438150"/>
            </a:xfrm>
            <a:custGeom>
              <a:avLst/>
              <a:gdLst/>
              <a:ahLst/>
              <a:cxnLst/>
              <a:rect l="l" t="t" r="r" b="b"/>
              <a:pathLst>
                <a:path w="1059814" h="438150">
                  <a:moveTo>
                    <a:pt x="888" y="0"/>
                  </a:moveTo>
                  <a:lnTo>
                    <a:pt x="0" y="901"/>
                  </a:lnTo>
                  <a:lnTo>
                    <a:pt x="0" y="66814"/>
                  </a:lnTo>
                  <a:lnTo>
                    <a:pt x="26415" y="96012"/>
                  </a:lnTo>
                  <a:lnTo>
                    <a:pt x="779018" y="430657"/>
                  </a:lnTo>
                  <a:lnTo>
                    <a:pt x="819848" y="437770"/>
                  </a:lnTo>
                  <a:lnTo>
                    <a:pt x="838561" y="434519"/>
                  </a:lnTo>
                  <a:lnTo>
                    <a:pt x="853059" y="426986"/>
                  </a:lnTo>
                  <a:lnTo>
                    <a:pt x="1059688" y="258826"/>
                  </a:lnTo>
                  <a:lnTo>
                    <a:pt x="1035938" y="218567"/>
                  </a:lnTo>
                  <a:lnTo>
                    <a:pt x="853059" y="362966"/>
                  </a:lnTo>
                  <a:lnTo>
                    <a:pt x="838561" y="371006"/>
                  </a:lnTo>
                  <a:lnTo>
                    <a:pt x="819848" y="374427"/>
                  </a:lnTo>
                  <a:lnTo>
                    <a:pt x="799230" y="373038"/>
                  </a:lnTo>
                  <a:lnTo>
                    <a:pt x="779018" y="366649"/>
                  </a:lnTo>
                  <a:lnTo>
                    <a:pt x="26415" y="30226"/>
                  </a:lnTo>
                  <a:lnTo>
                    <a:pt x="15015" y="23936"/>
                  </a:lnTo>
                  <a:lnTo>
                    <a:pt x="6842" y="16451"/>
                  </a:lnTo>
                  <a:lnTo>
                    <a:pt x="2073" y="8296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31233" y="8214855"/>
              <a:ext cx="1059815" cy="438150"/>
            </a:xfrm>
            <a:custGeom>
              <a:avLst/>
              <a:gdLst/>
              <a:ahLst/>
              <a:cxnLst/>
              <a:rect l="l" t="t" r="r" b="b"/>
              <a:pathLst>
                <a:path w="1059814" h="438150">
                  <a:moveTo>
                    <a:pt x="1059688" y="258826"/>
                  </a:moveTo>
                  <a:lnTo>
                    <a:pt x="853059" y="426986"/>
                  </a:lnTo>
                  <a:lnTo>
                    <a:pt x="838561" y="434519"/>
                  </a:lnTo>
                  <a:lnTo>
                    <a:pt x="819848" y="437770"/>
                  </a:lnTo>
                  <a:lnTo>
                    <a:pt x="799230" y="436546"/>
                  </a:lnTo>
                  <a:lnTo>
                    <a:pt x="26415" y="96012"/>
                  </a:lnTo>
                  <a:lnTo>
                    <a:pt x="0" y="66814"/>
                  </a:lnTo>
                  <a:lnTo>
                    <a:pt x="0" y="901"/>
                  </a:lnTo>
                  <a:lnTo>
                    <a:pt x="888" y="0"/>
                  </a:lnTo>
                  <a:lnTo>
                    <a:pt x="2073" y="8296"/>
                  </a:lnTo>
                  <a:lnTo>
                    <a:pt x="6842" y="16451"/>
                  </a:lnTo>
                  <a:lnTo>
                    <a:pt x="779018" y="366649"/>
                  </a:lnTo>
                  <a:lnTo>
                    <a:pt x="819848" y="374427"/>
                  </a:lnTo>
                  <a:lnTo>
                    <a:pt x="838561" y="371006"/>
                  </a:lnTo>
                  <a:lnTo>
                    <a:pt x="853059" y="362966"/>
                  </a:lnTo>
                  <a:lnTo>
                    <a:pt x="1035938" y="218567"/>
                  </a:lnTo>
                  <a:lnTo>
                    <a:pt x="1059688" y="25882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55213" y="6866128"/>
              <a:ext cx="3517900" cy="2252345"/>
            </a:xfrm>
            <a:custGeom>
              <a:avLst/>
              <a:gdLst/>
              <a:ahLst/>
              <a:cxnLst/>
              <a:rect l="l" t="t" r="r" b="b"/>
              <a:pathLst>
                <a:path w="3517900" h="2252345">
                  <a:moveTo>
                    <a:pt x="0" y="0"/>
                  </a:moveTo>
                  <a:lnTo>
                    <a:pt x="11049" y="726935"/>
                  </a:lnTo>
                  <a:lnTo>
                    <a:pt x="3480308" y="2252218"/>
                  </a:lnTo>
                  <a:lnTo>
                    <a:pt x="3517760" y="1491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55213" y="6866128"/>
              <a:ext cx="3517900" cy="2252345"/>
            </a:xfrm>
            <a:custGeom>
              <a:avLst/>
              <a:gdLst/>
              <a:ahLst/>
              <a:cxnLst/>
              <a:rect l="l" t="t" r="r" b="b"/>
              <a:pathLst>
                <a:path w="3517900" h="2252345">
                  <a:moveTo>
                    <a:pt x="0" y="0"/>
                  </a:moveTo>
                  <a:lnTo>
                    <a:pt x="11049" y="726935"/>
                  </a:lnTo>
                  <a:lnTo>
                    <a:pt x="3480308" y="2252218"/>
                  </a:lnTo>
                  <a:lnTo>
                    <a:pt x="3517760" y="1491361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55213" y="6756400"/>
              <a:ext cx="3653154" cy="1601470"/>
            </a:xfrm>
            <a:custGeom>
              <a:avLst/>
              <a:gdLst/>
              <a:ahLst/>
              <a:cxnLst/>
              <a:rect l="l" t="t" r="r" b="b"/>
              <a:pathLst>
                <a:path w="3653154" h="1601470">
                  <a:moveTo>
                    <a:pt x="143637" y="0"/>
                  </a:moveTo>
                  <a:lnTo>
                    <a:pt x="0" y="109727"/>
                  </a:lnTo>
                  <a:lnTo>
                    <a:pt x="3517760" y="1601089"/>
                  </a:lnTo>
                  <a:lnTo>
                    <a:pt x="3653028" y="1450200"/>
                  </a:lnTo>
                  <a:lnTo>
                    <a:pt x="143637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55213" y="6756400"/>
              <a:ext cx="3653154" cy="1601470"/>
            </a:xfrm>
            <a:custGeom>
              <a:avLst/>
              <a:gdLst/>
              <a:ahLst/>
              <a:cxnLst/>
              <a:rect l="l" t="t" r="r" b="b"/>
              <a:pathLst>
                <a:path w="3653154" h="1601470">
                  <a:moveTo>
                    <a:pt x="0" y="109727"/>
                  </a:moveTo>
                  <a:lnTo>
                    <a:pt x="143637" y="0"/>
                  </a:lnTo>
                  <a:lnTo>
                    <a:pt x="3653028" y="1450200"/>
                  </a:lnTo>
                  <a:lnTo>
                    <a:pt x="3517760" y="1601089"/>
                  </a:lnTo>
                  <a:lnTo>
                    <a:pt x="0" y="1097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35521" y="8206600"/>
              <a:ext cx="172720" cy="911860"/>
            </a:xfrm>
            <a:custGeom>
              <a:avLst/>
              <a:gdLst/>
              <a:ahLst/>
              <a:cxnLst/>
              <a:rect l="l" t="t" r="r" b="b"/>
              <a:pathLst>
                <a:path w="172720" h="911859">
                  <a:moveTo>
                    <a:pt x="172720" y="0"/>
                  </a:moveTo>
                  <a:lnTo>
                    <a:pt x="37452" y="150888"/>
                  </a:lnTo>
                  <a:lnTo>
                    <a:pt x="0" y="911745"/>
                  </a:lnTo>
                  <a:lnTo>
                    <a:pt x="142621" y="757173"/>
                  </a:lnTo>
                  <a:lnTo>
                    <a:pt x="17272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35521" y="8206600"/>
              <a:ext cx="172720" cy="911860"/>
            </a:xfrm>
            <a:custGeom>
              <a:avLst/>
              <a:gdLst/>
              <a:ahLst/>
              <a:cxnLst/>
              <a:rect l="l" t="t" r="r" b="b"/>
              <a:pathLst>
                <a:path w="172720" h="911859">
                  <a:moveTo>
                    <a:pt x="0" y="911745"/>
                  </a:moveTo>
                  <a:lnTo>
                    <a:pt x="142621" y="757173"/>
                  </a:lnTo>
                  <a:lnTo>
                    <a:pt x="172720" y="0"/>
                  </a:lnTo>
                  <a:lnTo>
                    <a:pt x="37452" y="150888"/>
                  </a:lnTo>
                  <a:lnTo>
                    <a:pt x="0" y="9117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737278" y="7313699"/>
              <a:ext cx="408305" cy="513080"/>
            </a:xfrm>
            <a:custGeom>
              <a:avLst/>
              <a:gdLst/>
              <a:ahLst/>
              <a:cxnLst/>
              <a:rect l="l" t="t" r="r" b="b"/>
              <a:pathLst>
                <a:path w="408304" h="513079">
                  <a:moveTo>
                    <a:pt x="143487" y="0"/>
                  </a:moveTo>
                  <a:lnTo>
                    <a:pt x="102326" y="2154"/>
                  </a:lnTo>
                  <a:lnTo>
                    <a:pt x="66229" y="16445"/>
                  </a:lnTo>
                  <a:lnTo>
                    <a:pt x="36591" y="42329"/>
                  </a:lnTo>
                  <a:lnTo>
                    <a:pt x="14804" y="79265"/>
                  </a:lnTo>
                  <a:lnTo>
                    <a:pt x="2261" y="126709"/>
                  </a:lnTo>
                  <a:lnTo>
                    <a:pt x="0" y="174025"/>
                  </a:lnTo>
                  <a:lnTo>
                    <a:pt x="5811" y="223195"/>
                  </a:lnTo>
                  <a:lnTo>
                    <a:pt x="19020" y="272802"/>
                  </a:lnTo>
                  <a:lnTo>
                    <a:pt x="38947" y="321427"/>
                  </a:lnTo>
                  <a:lnTo>
                    <a:pt x="64916" y="367653"/>
                  </a:lnTo>
                  <a:lnTo>
                    <a:pt x="96250" y="410061"/>
                  </a:lnTo>
                  <a:lnTo>
                    <a:pt x="132271" y="447233"/>
                  </a:lnTo>
                  <a:lnTo>
                    <a:pt x="172302" y="477750"/>
                  </a:lnTo>
                  <a:lnTo>
                    <a:pt x="219185" y="501820"/>
                  </a:lnTo>
                  <a:lnTo>
                    <a:pt x="263943" y="512484"/>
                  </a:lnTo>
                  <a:lnTo>
                    <a:pt x="305136" y="510334"/>
                  </a:lnTo>
                  <a:lnTo>
                    <a:pt x="341326" y="495963"/>
                  </a:lnTo>
                  <a:lnTo>
                    <a:pt x="371073" y="469961"/>
                  </a:lnTo>
                  <a:lnTo>
                    <a:pt x="392939" y="432921"/>
                  </a:lnTo>
                  <a:lnTo>
                    <a:pt x="405486" y="385434"/>
                  </a:lnTo>
                  <a:lnTo>
                    <a:pt x="407754" y="338081"/>
                  </a:lnTo>
                  <a:lnTo>
                    <a:pt x="401954" y="288891"/>
                  </a:lnTo>
                  <a:lnTo>
                    <a:pt x="388761" y="239275"/>
                  </a:lnTo>
                  <a:lnTo>
                    <a:pt x="368847" y="190648"/>
                  </a:lnTo>
                  <a:lnTo>
                    <a:pt x="342884" y="144420"/>
                  </a:lnTo>
                  <a:lnTo>
                    <a:pt x="311546" y="102006"/>
                  </a:lnTo>
                  <a:lnTo>
                    <a:pt x="275505" y="64817"/>
                  </a:lnTo>
                  <a:lnTo>
                    <a:pt x="235433" y="34266"/>
                  </a:lnTo>
                  <a:lnTo>
                    <a:pt x="188321" y="10523"/>
                  </a:lnTo>
                  <a:lnTo>
                    <a:pt x="143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37278" y="7313699"/>
              <a:ext cx="408305" cy="513080"/>
            </a:xfrm>
            <a:custGeom>
              <a:avLst/>
              <a:gdLst/>
              <a:ahLst/>
              <a:cxnLst/>
              <a:rect l="l" t="t" r="r" b="b"/>
              <a:pathLst>
                <a:path w="408304" h="513079">
                  <a:moveTo>
                    <a:pt x="172302" y="477750"/>
                  </a:moveTo>
                  <a:lnTo>
                    <a:pt x="219185" y="501820"/>
                  </a:lnTo>
                  <a:lnTo>
                    <a:pt x="263943" y="512484"/>
                  </a:lnTo>
                  <a:lnTo>
                    <a:pt x="305136" y="510334"/>
                  </a:lnTo>
                  <a:lnTo>
                    <a:pt x="341326" y="495963"/>
                  </a:lnTo>
                  <a:lnTo>
                    <a:pt x="371073" y="469961"/>
                  </a:lnTo>
                  <a:lnTo>
                    <a:pt x="392939" y="432921"/>
                  </a:lnTo>
                  <a:lnTo>
                    <a:pt x="405486" y="385434"/>
                  </a:lnTo>
                  <a:lnTo>
                    <a:pt x="407754" y="338081"/>
                  </a:lnTo>
                  <a:lnTo>
                    <a:pt x="401954" y="288891"/>
                  </a:lnTo>
                  <a:lnTo>
                    <a:pt x="388761" y="239275"/>
                  </a:lnTo>
                  <a:lnTo>
                    <a:pt x="368847" y="190648"/>
                  </a:lnTo>
                  <a:lnTo>
                    <a:pt x="342884" y="144420"/>
                  </a:lnTo>
                  <a:lnTo>
                    <a:pt x="311546" y="102006"/>
                  </a:lnTo>
                  <a:lnTo>
                    <a:pt x="275505" y="64817"/>
                  </a:lnTo>
                  <a:lnTo>
                    <a:pt x="235433" y="34266"/>
                  </a:lnTo>
                  <a:lnTo>
                    <a:pt x="188321" y="10523"/>
                  </a:lnTo>
                  <a:lnTo>
                    <a:pt x="143487" y="0"/>
                  </a:lnTo>
                  <a:lnTo>
                    <a:pt x="102326" y="2154"/>
                  </a:lnTo>
                  <a:lnTo>
                    <a:pt x="66229" y="16445"/>
                  </a:lnTo>
                  <a:lnTo>
                    <a:pt x="36591" y="42329"/>
                  </a:lnTo>
                  <a:lnTo>
                    <a:pt x="14804" y="79265"/>
                  </a:lnTo>
                  <a:lnTo>
                    <a:pt x="2261" y="126709"/>
                  </a:lnTo>
                  <a:lnTo>
                    <a:pt x="0" y="174025"/>
                  </a:lnTo>
                  <a:lnTo>
                    <a:pt x="5811" y="223195"/>
                  </a:lnTo>
                  <a:lnTo>
                    <a:pt x="19020" y="272802"/>
                  </a:lnTo>
                  <a:lnTo>
                    <a:pt x="38947" y="321427"/>
                  </a:lnTo>
                  <a:lnTo>
                    <a:pt x="64916" y="367653"/>
                  </a:lnTo>
                  <a:lnTo>
                    <a:pt x="96250" y="410061"/>
                  </a:lnTo>
                  <a:lnTo>
                    <a:pt x="132271" y="447233"/>
                  </a:lnTo>
                  <a:lnTo>
                    <a:pt x="172302" y="4777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37278" y="7314184"/>
              <a:ext cx="405130" cy="511809"/>
            </a:xfrm>
            <a:custGeom>
              <a:avLst/>
              <a:gdLst/>
              <a:ahLst/>
              <a:cxnLst/>
              <a:rect l="l" t="t" r="r" b="b"/>
              <a:pathLst>
                <a:path w="405129" h="511809">
                  <a:moveTo>
                    <a:pt x="143104" y="0"/>
                  </a:moveTo>
                  <a:lnTo>
                    <a:pt x="101939" y="2350"/>
                  </a:lnTo>
                  <a:lnTo>
                    <a:pt x="66004" y="16673"/>
                  </a:lnTo>
                  <a:lnTo>
                    <a:pt x="36568" y="42443"/>
                  </a:lnTo>
                  <a:lnTo>
                    <a:pt x="14897" y="79135"/>
                  </a:lnTo>
                  <a:lnTo>
                    <a:pt x="2261" y="126225"/>
                  </a:lnTo>
                  <a:lnTo>
                    <a:pt x="0" y="173540"/>
                  </a:lnTo>
                  <a:lnTo>
                    <a:pt x="5811" y="222710"/>
                  </a:lnTo>
                  <a:lnTo>
                    <a:pt x="19020" y="272317"/>
                  </a:lnTo>
                  <a:lnTo>
                    <a:pt x="38947" y="320943"/>
                  </a:lnTo>
                  <a:lnTo>
                    <a:pt x="64916" y="367168"/>
                  </a:lnTo>
                  <a:lnTo>
                    <a:pt x="96250" y="409576"/>
                  </a:lnTo>
                  <a:lnTo>
                    <a:pt x="132271" y="446748"/>
                  </a:lnTo>
                  <a:lnTo>
                    <a:pt x="172302" y="477265"/>
                  </a:lnTo>
                  <a:lnTo>
                    <a:pt x="218670" y="500834"/>
                  </a:lnTo>
                  <a:lnTo>
                    <a:pt x="262836" y="511499"/>
                  </a:lnTo>
                  <a:lnTo>
                    <a:pt x="303483" y="509807"/>
                  </a:lnTo>
                  <a:lnTo>
                    <a:pt x="339296" y="496304"/>
                  </a:lnTo>
                  <a:lnTo>
                    <a:pt x="368961" y="471537"/>
                  </a:lnTo>
                  <a:lnTo>
                    <a:pt x="391163" y="436053"/>
                  </a:lnTo>
                  <a:lnTo>
                    <a:pt x="404585" y="390397"/>
                  </a:lnTo>
                  <a:lnTo>
                    <a:pt x="382343" y="386810"/>
                  </a:lnTo>
                  <a:lnTo>
                    <a:pt x="359478" y="380026"/>
                  </a:lnTo>
                  <a:lnTo>
                    <a:pt x="312256" y="356615"/>
                  </a:lnTo>
                  <a:lnTo>
                    <a:pt x="272225" y="325768"/>
                  </a:lnTo>
                  <a:lnTo>
                    <a:pt x="236204" y="288357"/>
                  </a:lnTo>
                  <a:lnTo>
                    <a:pt x="204870" y="245784"/>
                  </a:lnTo>
                  <a:lnTo>
                    <a:pt x="178901" y="199451"/>
                  </a:lnTo>
                  <a:lnTo>
                    <a:pt x="158974" y="150761"/>
                  </a:lnTo>
                  <a:lnTo>
                    <a:pt x="145765" y="101114"/>
                  </a:lnTo>
                  <a:lnTo>
                    <a:pt x="139953" y="51913"/>
                  </a:lnTo>
                  <a:lnTo>
                    <a:pt x="142215" y="2793"/>
                  </a:lnTo>
                  <a:lnTo>
                    <a:pt x="143104" y="1790"/>
                  </a:lnTo>
                  <a:lnTo>
                    <a:pt x="143104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37278" y="7314184"/>
              <a:ext cx="405130" cy="511809"/>
            </a:xfrm>
            <a:custGeom>
              <a:avLst/>
              <a:gdLst/>
              <a:ahLst/>
              <a:cxnLst/>
              <a:rect l="l" t="t" r="r" b="b"/>
              <a:pathLst>
                <a:path w="405129" h="511809">
                  <a:moveTo>
                    <a:pt x="312256" y="356615"/>
                  </a:moveTo>
                  <a:lnTo>
                    <a:pt x="272225" y="325768"/>
                  </a:lnTo>
                  <a:lnTo>
                    <a:pt x="236204" y="288357"/>
                  </a:lnTo>
                  <a:lnTo>
                    <a:pt x="204870" y="245784"/>
                  </a:lnTo>
                  <a:lnTo>
                    <a:pt x="178901" y="199451"/>
                  </a:lnTo>
                  <a:lnTo>
                    <a:pt x="158974" y="150761"/>
                  </a:lnTo>
                  <a:lnTo>
                    <a:pt x="145765" y="101114"/>
                  </a:lnTo>
                  <a:lnTo>
                    <a:pt x="139953" y="51913"/>
                  </a:lnTo>
                  <a:lnTo>
                    <a:pt x="142215" y="4559"/>
                  </a:lnTo>
                  <a:lnTo>
                    <a:pt x="142215" y="2793"/>
                  </a:lnTo>
                  <a:lnTo>
                    <a:pt x="143104" y="1790"/>
                  </a:lnTo>
                  <a:lnTo>
                    <a:pt x="143104" y="0"/>
                  </a:lnTo>
                  <a:lnTo>
                    <a:pt x="101939" y="2350"/>
                  </a:lnTo>
                  <a:lnTo>
                    <a:pt x="66004" y="16673"/>
                  </a:lnTo>
                  <a:lnTo>
                    <a:pt x="36568" y="42443"/>
                  </a:lnTo>
                  <a:lnTo>
                    <a:pt x="14897" y="79135"/>
                  </a:lnTo>
                  <a:lnTo>
                    <a:pt x="2261" y="126225"/>
                  </a:lnTo>
                  <a:lnTo>
                    <a:pt x="0" y="173540"/>
                  </a:lnTo>
                  <a:lnTo>
                    <a:pt x="5811" y="222710"/>
                  </a:lnTo>
                  <a:lnTo>
                    <a:pt x="19020" y="272317"/>
                  </a:lnTo>
                  <a:lnTo>
                    <a:pt x="38947" y="320943"/>
                  </a:lnTo>
                  <a:lnTo>
                    <a:pt x="64916" y="367168"/>
                  </a:lnTo>
                  <a:lnTo>
                    <a:pt x="96250" y="409576"/>
                  </a:lnTo>
                  <a:lnTo>
                    <a:pt x="132271" y="446748"/>
                  </a:lnTo>
                  <a:lnTo>
                    <a:pt x="172302" y="477265"/>
                  </a:lnTo>
                  <a:lnTo>
                    <a:pt x="218670" y="500834"/>
                  </a:lnTo>
                  <a:lnTo>
                    <a:pt x="262836" y="511499"/>
                  </a:lnTo>
                  <a:lnTo>
                    <a:pt x="303483" y="509807"/>
                  </a:lnTo>
                  <a:lnTo>
                    <a:pt x="339296" y="496304"/>
                  </a:lnTo>
                  <a:lnTo>
                    <a:pt x="368961" y="471537"/>
                  </a:lnTo>
                  <a:lnTo>
                    <a:pt x="391163" y="436053"/>
                  </a:lnTo>
                  <a:lnTo>
                    <a:pt x="404585" y="390397"/>
                  </a:lnTo>
                  <a:lnTo>
                    <a:pt x="382343" y="386810"/>
                  </a:lnTo>
                  <a:lnTo>
                    <a:pt x="359478" y="380026"/>
                  </a:lnTo>
                  <a:lnTo>
                    <a:pt x="336083" y="369982"/>
                  </a:lnTo>
                  <a:lnTo>
                    <a:pt x="312256" y="3566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264941" y="7114756"/>
              <a:ext cx="395605" cy="509270"/>
            </a:xfrm>
            <a:custGeom>
              <a:avLst/>
              <a:gdLst/>
              <a:ahLst/>
              <a:cxnLst/>
              <a:rect l="l" t="t" r="r" b="b"/>
              <a:pathLst>
                <a:path w="395604" h="509270">
                  <a:moveTo>
                    <a:pt x="116897" y="0"/>
                  </a:moveTo>
                  <a:lnTo>
                    <a:pt x="47622" y="21266"/>
                  </a:lnTo>
                  <a:lnTo>
                    <a:pt x="6748" y="87769"/>
                  </a:lnTo>
                  <a:lnTo>
                    <a:pt x="0" y="136295"/>
                  </a:lnTo>
                  <a:lnTo>
                    <a:pt x="2359" y="184107"/>
                  </a:lnTo>
                  <a:lnTo>
                    <a:pt x="12350" y="233347"/>
                  </a:lnTo>
                  <a:lnTo>
                    <a:pt x="29203" y="282609"/>
                  </a:lnTo>
                  <a:lnTo>
                    <a:pt x="52144" y="330490"/>
                  </a:lnTo>
                  <a:lnTo>
                    <a:pt x="80402" y="375583"/>
                  </a:lnTo>
                  <a:lnTo>
                    <a:pt x="113205" y="416486"/>
                  </a:lnTo>
                  <a:lnTo>
                    <a:pt x="149780" y="451792"/>
                  </a:lnTo>
                  <a:lnTo>
                    <a:pt x="189357" y="480097"/>
                  </a:lnTo>
                  <a:lnTo>
                    <a:pt x="235059" y="501173"/>
                  </a:lnTo>
                  <a:lnTo>
                    <a:pt x="277325" y="509083"/>
                  </a:lnTo>
                  <a:lnTo>
                    <a:pt x="314955" y="504457"/>
                  </a:lnTo>
                  <a:lnTo>
                    <a:pt x="346747" y="487923"/>
                  </a:lnTo>
                  <a:lnTo>
                    <a:pt x="371501" y="460110"/>
                  </a:lnTo>
                  <a:lnTo>
                    <a:pt x="388018" y="421648"/>
                  </a:lnTo>
                  <a:lnTo>
                    <a:pt x="395097" y="373163"/>
                  </a:lnTo>
                  <a:lnTo>
                    <a:pt x="392443" y="325359"/>
                  </a:lnTo>
                  <a:lnTo>
                    <a:pt x="382230" y="276125"/>
                  </a:lnTo>
                  <a:lnTo>
                    <a:pt x="365218" y="226865"/>
                  </a:lnTo>
                  <a:lnTo>
                    <a:pt x="342169" y="178985"/>
                  </a:lnTo>
                  <a:lnTo>
                    <a:pt x="313846" y="133891"/>
                  </a:lnTo>
                  <a:lnTo>
                    <a:pt x="281011" y="92987"/>
                  </a:lnTo>
                  <a:lnTo>
                    <a:pt x="244425" y="57680"/>
                  </a:lnTo>
                  <a:lnTo>
                    <a:pt x="204851" y="29374"/>
                  </a:lnTo>
                  <a:lnTo>
                    <a:pt x="159146" y="8019"/>
                  </a:lnTo>
                  <a:lnTo>
                    <a:pt x="11689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264941" y="7114756"/>
              <a:ext cx="395605" cy="509270"/>
            </a:xfrm>
            <a:custGeom>
              <a:avLst/>
              <a:gdLst/>
              <a:ahLst/>
              <a:cxnLst/>
              <a:rect l="l" t="t" r="r" b="b"/>
              <a:pathLst>
                <a:path w="395604" h="509270">
                  <a:moveTo>
                    <a:pt x="189357" y="480097"/>
                  </a:moveTo>
                  <a:lnTo>
                    <a:pt x="235059" y="501173"/>
                  </a:lnTo>
                  <a:lnTo>
                    <a:pt x="277325" y="509083"/>
                  </a:lnTo>
                  <a:lnTo>
                    <a:pt x="314955" y="504457"/>
                  </a:lnTo>
                  <a:lnTo>
                    <a:pt x="346747" y="487923"/>
                  </a:lnTo>
                  <a:lnTo>
                    <a:pt x="371501" y="460110"/>
                  </a:lnTo>
                  <a:lnTo>
                    <a:pt x="388018" y="421648"/>
                  </a:lnTo>
                  <a:lnTo>
                    <a:pt x="395097" y="373163"/>
                  </a:lnTo>
                  <a:lnTo>
                    <a:pt x="392443" y="325359"/>
                  </a:lnTo>
                  <a:lnTo>
                    <a:pt x="382230" y="276125"/>
                  </a:lnTo>
                  <a:lnTo>
                    <a:pt x="365218" y="226865"/>
                  </a:lnTo>
                  <a:lnTo>
                    <a:pt x="342169" y="178985"/>
                  </a:lnTo>
                  <a:lnTo>
                    <a:pt x="313846" y="133891"/>
                  </a:lnTo>
                  <a:lnTo>
                    <a:pt x="281011" y="92987"/>
                  </a:lnTo>
                  <a:lnTo>
                    <a:pt x="244425" y="57680"/>
                  </a:lnTo>
                  <a:lnTo>
                    <a:pt x="204851" y="29374"/>
                  </a:lnTo>
                  <a:lnTo>
                    <a:pt x="159146" y="8019"/>
                  </a:lnTo>
                  <a:lnTo>
                    <a:pt x="116897" y="0"/>
                  </a:lnTo>
                  <a:lnTo>
                    <a:pt x="79317" y="4640"/>
                  </a:lnTo>
                  <a:lnTo>
                    <a:pt x="47622" y="21266"/>
                  </a:lnTo>
                  <a:lnTo>
                    <a:pt x="23028" y="49201"/>
                  </a:lnTo>
                  <a:lnTo>
                    <a:pt x="6748" y="87769"/>
                  </a:lnTo>
                  <a:lnTo>
                    <a:pt x="0" y="136295"/>
                  </a:lnTo>
                  <a:lnTo>
                    <a:pt x="2359" y="184107"/>
                  </a:lnTo>
                  <a:lnTo>
                    <a:pt x="12350" y="233347"/>
                  </a:lnTo>
                  <a:lnTo>
                    <a:pt x="29203" y="282609"/>
                  </a:lnTo>
                  <a:lnTo>
                    <a:pt x="52144" y="330490"/>
                  </a:lnTo>
                  <a:lnTo>
                    <a:pt x="80402" y="375583"/>
                  </a:lnTo>
                  <a:lnTo>
                    <a:pt x="113205" y="416486"/>
                  </a:lnTo>
                  <a:lnTo>
                    <a:pt x="149780" y="451792"/>
                  </a:lnTo>
                  <a:lnTo>
                    <a:pt x="189357" y="4800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30112" y="8310876"/>
              <a:ext cx="500380" cy="545465"/>
            </a:xfrm>
            <a:custGeom>
              <a:avLst/>
              <a:gdLst/>
              <a:ahLst/>
              <a:cxnLst/>
              <a:rect l="l" t="t" r="r" b="b"/>
              <a:pathLst>
                <a:path w="500379" h="545465">
                  <a:moveTo>
                    <a:pt x="152424" y="0"/>
                  </a:moveTo>
                  <a:lnTo>
                    <a:pt x="110009" y="4507"/>
                  </a:lnTo>
                  <a:lnTo>
                    <a:pt x="73067" y="18883"/>
                  </a:lnTo>
                  <a:lnTo>
                    <a:pt x="42597" y="42558"/>
                  </a:lnTo>
                  <a:lnTo>
                    <a:pt x="19597" y="74964"/>
                  </a:lnTo>
                  <a:lnTo>
                    <a:pt x="5065" y="115532"/>
                  </a:lnTo>
                  <a:lnTo>
                    <a:pt x="0" y="163693"/>
                  </a:lnTo>
                  <a:lnTo>
                    <a:pt x="3263" y="205673"/>
                  </a:lnTo>
                  <a:lnTo>
                    <a:pt x="12713" y="248283"/>
                  </a:lnTo>
                  <a:lnTo>
                    <a:pt x="27837" y="290782"/>
                  </a:lnTo>
                  <a:lnTo>
                    <a:pt x="48126" y="332430"/>
                  </a:lnTo>
                  <a:lnTo>
                    <a:pt x="73067" y="372486"/>
                  </a:lnTo>
                  <a:lnTo>
                    <a:pt x="102151" y="410210"/>
                  </a:lnTo>
                  <a:lnTo>
                    <a:pt x="134865" y="444861"/>
                  </a:lnTo>
                  <a:lnTo>
                    <a:pt x="170699" y="475700"/>
                  </a:lnTo>
                  <a:lnTo>
                    <a:pt x="209141" y="501985"/>
                  </a:lnTo>
                  <a:lnTo>
                    <a:pt x="249682" y="522976"/>
                  </a:lnTo>
                  <a:lnTo>
                    <a:pt x="300083" y="539614"/>
                  </a:lnTo>
                  <a:lnTo>
                    <a:pt x="347073" y="545331"/>
                  </a:lnTo>
                  <a:lnTo>
                    <a:pt x="389630" y="540678"/>
                  </a:lnTo>
                  <a:lnTo>
                    <a:pt x="426735" y="526210"/>
                  </a:lnTo>
                  <a:lnTo>
                    <a:pt x="457370" y="502479"/>
                  </a:lnTo>
                  <a:lnTo>
                    <a:pt x="480514" y="470039"/>
                  </a:lnTo>
                  <a:lnTo>
                    <a:pt x="495148" y="429443"/>
                  </a:lnTo>
                  <a:lnTo>
                    <a:pt x="500253" y="381244"/>
                  </a:lnTo>
                  <a:lnTo>
                    <a:pt x="496964" y="339268"/>
                  </a:lnTo>
                  <a:lnTo>
                    <a:pt x="487446" y="296668"/>
                  </a:lnTo>
                  <a:lnTo>
                    <a:pt x="472220" y="254188"/>
                  </a:lnTo>
                  <a:lnTo>
                    <a:pt x="451810" y="212574"/>
                  </a:lnTo>
                  <a:lnTo>
                    <a:pt x="426735" y="172574"/>
                  </a:lnTo>
                  <a:lnTo>
                    <a:pt x="397520" y="134931"/>
                  </a:lnTo>
                  <a:lnTo>
                    <a:pt x="364684" y="100393"/>
                  </a:lnTo>
                  <a:lnTo>
                    <a:pt x="328752" y="69705"/>
                  </a:lnTo>
                  <a:lnTo>
                    <a:pt x="290243" y="43613"/>
                  </a:lnTo>
                  <a:lnTo>
                    <a:pt x="249682" y="22863"/>
                  </a:lnTo>
                  <a:lnTo>
                    <a:pt x="199314" y="5928"/>
                  </a:lnTo>
                  <a:lnTo>
                    <a:pt x="152424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030112" y="8310876"/>
              <a:ext cx="500380" cy="545465"/>
            </a:xfrm>
            <a:custGeom>
              <a:avLst/>
              <a:gdLst/>
              <a:ahLst/>
              <a:cxnLst/>
              <a:rect l="l" t="t" r="r" b="b"/>
              <a:pathLst>
                <a:path w="500379" h="545465">
                  <a:moveTo>
                    <a:pt x="249682" y="522976"/>
                  </a:moveTo>
                  <a:lnTo>
                    <a:pt x="300083" y="539614"/>
                  </a:lnTo>
                  <a:lnTo>
                    <a:pt x="347073" y="545331"/>
                  </a:lnTo>
                  <a:lnTo>
                    <a:pt x="389630" y="540678"/>
                  </a:lnTo>
                  <a:lnTo>
                    <a:pt x="426735" y="526210"/>
                  </a:lnTo>
                  <a:lnTo>
                    <a:pt x="457370" y="502479"/>
                  </a:lnTo>
                  <a:lnTo>
                    <a:pt x="480514" y="470039"/>
                  </a:lnTo>
                  <a:lnTo>
                    <a:pt x="495148" y="429443"/>
                  </a:lnTo>
                  <a:lnTo>
                    <a:pt x="500253" y="381244"/>
                  </a:lnTo>
                  <a:lnTo>
                    <a:pt x="496964" y="339268"/>
                  </a:lnTo>
                  <a:lnTo>
                    <a:pt x="487446" y="296668"/>
                  </a:lnTo>
                  <a:lnTo>
                    <a:pt x="472220" y="254188"/>
                  </a:lnTo>
                  <a:lnTo>
                    <a:pt x="451810" y="212574"/>
                  </a:lnTo>
                  <a:lnTo>
                    <a:pt x="426735" y="172574"/>
                  </a:lnTo>
                  <a:lnTo>
                    <a:pt x="397520" y="134931"/>
                  </a:lnTo>
                  <a:lnTo>
                    <a:pt x="364684" y="100393"/>
                  </a:lnTo>
                  <a:lnTo>
                    <a:pt x="328752" y="69705"/>
                  </a:lnTo>
                  <a:lnTo>
                    <a:pt x="290243" y="43613"/>
                  </a:lnTo>
                  <a:lnTo>
                    <a:pt x="249682" y="22863"/>
                  </a:lnTo>
                  <a:lnTo>
                    <a:pt x="199314" y="5928"/>
                  </a:lnTo>
                  <a:lnTo>
                    <a:pt x="152424" y="0"/>
                  </a:lnTo>
                  <a:lnTo>
                    <a:pt x="110009" y="4507"/>
                  </a:lnTo>
                  <a:lnTo>
                    <a:pt x="73067" y="18883"/>
                  </a:lnTo>
                  <a:lnTo>
                    <a:pt x="42597" y="42558"/>
                  </a:lnTo>
                  <a:lnTo>
                    <a:pt x="19597" y="74964"/>
                  </a:lnTo>
                  <a:lnTo>
                    <a:pt x="5065" y="115532"/>
                  </a:lnTo>
                  <a:lnTo>
                    <a:pt x="0" y="163693"/>
                  </a:lnTo>
                  <a:lnTo>
                    <a:pt x="3263" y="205673"/>
                  </a:lnTo>
                  <a:lnTo>
                    <a:pt x="12713" y="248283"/>
                  </a:lnTo>
                  <a:lnTo>
                    <a:pt x="27837" y="290782"/>
                  </a:lnTo>
                  <a:lnTo>
                    <a:pt x="48126" y="332430"/>
                  </a:lnTo>
                  <a:lnTo>
                    <a:pt x="73067" y="372486"/>
                  </a:lnTo>
                  <a:lnTo>
                    <a:pt x="102151" y="410210"/>
                  </a:lnTo>
                  <a:lnTo>
                    <a:pt x="134865" y="444861"/>
                  </a:lnTo>
                  <a:lnTo>
                    <a:pt x="170699" y="475700"/>
                  </a:lnTo>
                  <a:lnTo>
                    <a:pt x="209141" y="501985"/>
                  </a:lnTo>
                  <a:lnTo>
                    <a:pt x="249682" y="52297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63184" y="8057559"/>
              <a:ext cx="500380" cy="545465"/>
            </a:xfrm>
            <a:custGeom>
              <a:avLst/>
              <a:gdLst/>
              <a:ahLst/>
              <a:cxnLst/>
              <a:rect l="l" t="t" r="r" b="b"/>
              <a:pathLst>
                <a:path w="500379" h="545465">
                  <a:moveTo>
                    <a:pt x="152429" y="0"/>
                  </a:moveTo>
                  <a:lnTo>
                    <a:pt x="110014" y="4688"/>
                  </a:lnTo>
                  <a:lnTo>
                    <a:pt x="73072" y="19106"/>
                  </a:lnTo>
                  <a:lnTo>
                    <a:pt x="42601" y="42733"/>
                  </a:lnTo>
                  <a:lnTo>
                    <a:pt x="19599" y="75046"/>
                  </a:lnTo>
                  <a:lnTo>
                    <a:pt x="5066" y="115524"/>
                  </a:lnTo>
                  <a:lnTo>
                    <a:pt x="0" y="163645"/>
                  </a:lnTo>
                  <a:lnTo>
                    <a:pt x="3263" y="205632"/>
                  </a:lnTo>
                  <a:lnTo>
                    <a:pt x="12714" y="248201"/>
                  </a:lnTo>
                  <a:lnTo>
                    <a:pt x="27840" y="290622"/>
                  </a:lnTo>
                  <a:lnTo>
                    <a:pt x="48129" y="332166"/>
                  </a:lnTo>
                  <a:lnTo>
                    <a:pt x="73072" y="372104"/>
                  </a:lnTo>
                  <a:lnTo>
                    <a:pt x="102156" y="409706"/>
                  </a:lnTo>
                  <a:lnTo>
                    <a:pt x="134871" y="444243"/>
                  </a:lnTo>
                  <a:lnTo>
                    <a:pt x="170704" y="474985"/>
                  </a:lnTo>
                  <a:lnTo>
                    <a:pt x="209144" y="501202"/>
                  </a:lnTo>
                  <a:lnTo>
                    <a:pt x="249682" y="522166"/>
                  </a:lnTo>
                  <a:lnTo>
                    <a:pt x="300083" y="539100"/>
                  </a:lnTo>
                  <a:lnTo>
                    <a:pt x="347073" y="545029"/>
                  </a:lnTo>
                  <a:lnTo>
                    <a:pt x="389630" y="540522"/>
                  </a:lnTo>
                  <a:lnTo>
                    <a:pt x="426735" y="526146"/>
                  </a:lnTo>
                  <a:lnTo>
                    <a:pt x="457370" y="502471"/>
                  </a:lnTo>
                  <a:lnTo>
                    <a:pt x="480514" y="470065"/>
                  </a:lnTo>
                  <a:lnTo>
                    <a:pt x="495148" y="429497"/>
                  </a:lnTo>
                  <a:lnTo>
                    <a:pt x="500253" y="381336"/>
                  </a:lnTo>
                  <a:lnTo>
                    <a:pt x="496964" y="339355"/>
                  </a:lnTo>
                  <a:lnTo>
                    <a:pt x="487446" y="296743"/>
                  </a:lnTo>
                  <a:lnTo>
                    <a:pt x="472220" y="254240"/>
                  </a:lnTo>
                  <a:lnTo>
                    <a:pt x="451810" y="212586"/>
                  </a:lnTo>
                  <a:lnTo>
                    <a:pt x="426735" y="172519"/>
                  </a:lnTo>
                  <a:lnTo>
                    <a:pt x="397520" y="134780"/>
                  </a:lnTo>
                  <a:lnTo>
                    <a:pt x="364684" y="100110"/>
                  </a:lnTo>
                  <a:lnTo>
                    <a:pt x="328752" y="69246"/>
                  </a:lnTo>
                  <a:lnTo>
                    <a:pt x="290243" y="42930"/>
                  </a:lnTo>
                  <a:lnTo>
                    <a:pt x="249682" y="21900"/>
                  </a:lnTo>
                  <a:lnTo>
                    <a:pt x="199318" y="5563"/>
                  </a:lnTo>
                  <a:lnTo>
                    <a:pt x="152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63184" y="8057559"/>
              <a:ext cx="500380" cy="545465"/>
            </a:xfrm>
            <a:custGeom>
              <a:avLst/>
              <a:gdLst/>
              <a:ahLst/>
              <a:cxnLst/>
              <a:rect l="l" t="t" r="r" b="b"/>
              <a:pathLst>
                <a:path w="500379" h="545465">
                  <a:moveTo>
                    <a:pt x="0" y="163645"/>
                  </a:moveTo>
                  <a:lnTo>
                    <a:pt x="5066" y="115524"/>
                  </a:lnTo>
                  <a:lnTo>
                    <a:pt x="19599" y="75046"/>
                  </a:lnTo>
                  <a:lnTo>
                    <a:pt x="42601" y="42733"/>
                  </a:lnTo>
                  <a:lnTo>
                    <a:pt x="73072" y="19106"/>
                  </a:lnTo>
                  <a:lnTo>
                    <a:pt x="110014" y="4688"/>
                  </a:lnTo>
                  <a:lnTo>
                    <a:pt x="152429" y="0"/>
                  </a:lnTo>
                  <a:lnTo>
                    <a:pt x="199318" y="5563"/>
                  </a:lnTo>
                  <a:lnTo>
                    <a:pt x="249682" y="21900"/>
                  </a:lnTo>
                  <a:lnTo>
                    <a:pt x="290243" y="42930"/>
                  </a:lnTo>
                  <a:lnTo>
                    <a:pt x="328752" y="69246"/>
                  </a:lnTo>
                  <a:lnTo>
                    <a:pt x="364684" y="100110"/>
                  </a:lnTo>
                  <a:lnTo>
                    <a:pt x="397520" y="134780"/>
                  </a:lnTo>
                  <a:lnTo>
                    <a:pt x="426735" y="172519"/>
                  </a:lnTo>
                  <a:lnTo>
                    <a:pt x="451810" y="212586"/>
                  </a:lnTo>
                  <a:lnTo>
                    <a:pt x="472220" y="254240"/>
                  </a:lnTo>
                  <a:lnTo>
                    <a:pt x="487446" y="296743"/>
                  </a:lnTo>
                  <a:lnTo>
                    <a:pt x="496964" y="339355"/>
                  </a:lnTo>
                  <a:lnTo>
                    <a:pt x="500253" y="381336"/>
                  </a:lnTo>
                  <a:lnTo>
                    <a:pt x="495148" y="429497"/>
                  </a:lnTo>
                  <a:lnTo>
                    <a:pt x="480514" y="470065"/>
                  </a:lnTo>
                  <a:lnTo>
                    <a:pt x="457370" y="502471"/>
                  </a:lnTo>
                  <a:lnTo>
                    <a:pt x="426735" y="526146"/>
                  </a:lnTo>
                  <a:lnTo>
                    <a:pt x="389630" y="540522"/>
                  </a:lnTo>
                  <a:lnTo>
                    <a:pt x="347073" y="545029"/>
                  </a:lnTo>
                  <a:lnTo>
                    <a:pt x="300083" y="539100"/>
                  </a:lnTo>
                  <a:lnTo>
                    <a:pt x="249682" y="522166"/>
                  </a:lnTo>
                  <a:lnTo>
                    <a:pt x="209144" y="501202"/>
                  </a:lnTo>
                  <a:lnTo>
                    <a:pt x="170704" y="474985"/>
                  </a:lnTo>
                  <a:lnTo>
                    <a:pt x="134871" y="444243"/>
                  </a:lnTo>
                  <a:lnTo>
                    <a:pt x="102156" y="409706"/>
                  </a:lnTo>
                  <a:lnTo>
                    <a:pt x="73072" y="372104"/>
                  </a:lnTo>
                  <a:lnTo>
                    <a:pt x="48129" y="332166"/>
                  </a:lnTo>
                  <a:lnTo>
                    <a:pt x="27840" y="290622"/>
                  </a:lnTo>
                  <a:lnTo>
                    <a:pt x="12714" y="248201"/>
                  </a:lnTo>
                  <a:lnTo>
                    <a:pt x="3263" y="205632"/>
                  </a:lnTo>
                  <a:lnTo>
                    <a:pt x="0" y="1636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463184" y="8058518"/>
              <a:ext cx="496570" cy="544195"/>
            </a:xfrm>
            <a:custGeom>
              <a:avLst/>
              <a:gdLst/>
              <a:ahLst/>
              <a:cxnLst/>
              <a:rect l="l" t="t" r="r" b="b"/>
              <a:pathLst>
                <a:path w="496570" h="544195">
                  <a:moveTo>
                    <a:pt x="128015" y="0"/>
                  </a:moveTo>
                  <a:lnTo>
                    <a:pt x="85197" y="11741"/>
                  </a:lnTo>
                  <a:lnTo>
                    <a:pt x="49761" y="34499"/>
                  </a:lnTo>
                  <a:lnTo>
                    <a:pt x="22933" y="67654"/>
                  </a:lnTo>
                  <a:lnTo>
                    <a:pt x="5937" y="110589"/>
                  </a:lnTo>
                  <a:lnTo>
                    <a:pt x="0" y="162686"/>
                  </a:lnTo>
                  <a:lnTo>
                    <a:pt x="3263" y="204673"/>
                  </a:lnTo>
                  <a:lnTo>
                    <a:pt x="12714" y="247242"/>
                  </a:lnTo>
                  <a:lnTo>
                    <a:pt x="27840" y="289664"/>
                  </a:lnTo>
                  <a:lnTo>
                    <a:pt x="48129" y="331208"/>
                  </a:lnTo>
                  <a:lnTo>
                    <a:pt x="73072" y="371146"/>
                  </a:lnTo>
                  <a:lnTo>
                    <a:pt x="102156" y="408748"/>
                  </a:lnTo>
                  <a:lnTo>
                    <a:pt x="134871" y="443285"/>
                  </a:lnTo>
                  <a:lnTo>
                    <a:pt x="170704" y="474026"/>
                  </a:lnTo>
                  <a:lnTo>
                    <a:pt x="209144" y="500244"/>
                  </a:lnTo>
                  <a:lnTo>
                    <a:pt x="249681" y="521208"/>
                  </a:lnTo>
                  <a:lnTo>
                    <a:pt x="301775" y="538338"/>
                  </a:lnTo>
                  <a:lnTo>
                    <a:pt x="350026" y="543850"/>
                  </a:lnTo>
                  <a:lnTo>
                    <a:pt x="393376" y="538334"/>
                  </a:lnTo>
                  <a:lnTo>
                    <a:pt x="430764" y="522381"/>
                  </a:lnTo>
                  <a:lnTo>
                    <a:pt x="461130" y="496583"/>
                  </a:lnTo>
                  <a:lnTo>
                    <a:pt x="483414" y="461531"/>
                  </a:lnTo>
                  <a:lnTo>
                    <a:pt x="496557" y="417817"/>
                  </a:lnTo>
                  <a:lnTo>
                    <a:pt x="468289" y="419181"/>
                  </a:lnTo>
                  <a:lnTo>
                    <a:pt x="438386" y="416261"/>
                  </a:lnTo>
                  <a:lnTo>
                    <a:pt x="374014" y="396875"/>
                  </a:lnTo>
                  <a:lnTo>
                    <a:pt x="333477" y="375873"/>
                  </a:lnTo>
                  <a:lnTo>
                    <a:pt x="295037" y="349627"/>
                  </a:lnTo>
                  <a:lnTo>
                    <a:pt x="259204" y="318866"/>
                  </a:lnTo>
                  <a:lnTo>
                    <a:pt x="226489" y="284318"/>
                  </a:lnTo>
                  <a:lnTo>
                    <a:pt x="197405" y="246713"/>
                  </a:lnTo>
                  <a:lnTo>
                    <a:pt x="172462" y="206780"/>
                  </a:lnTo>
                  <a:lnTo>
                    <a:pt x="152173" y="165248"/>
                  </a:lnTo>
                  <a:lnTo>
                    <a:pt x="137047" y="122847"/>
                  </a:lnTo>
                  <a:lnTo>
                    <a:pt x="127596" y="80306"/>
                  </a:lnTo>
                  <a:lnTo>
                    <a:pt x="124332" y="38353"/>
                  </a:lnTo>
                  <a:lnTo>
                    <a:pt x="124533" y="28237"/>
                  </a:lnTo>
                  <a:lnTo>
                    <a:pt x="125174" y="18467"/>
                  </a:lnTo>
                  <a:lnTo>
                    <a:pt x="126315" y="9052"/>
                  </a:lnTo>
                  <a:lnTo>
                    <a:pt x="128015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63184" y="8058518"/>
              <a:ext cx="496570" cy="544195"/>
            </a:xfrm>
            <a:custGeom>
              <a:avLst/>
              <a:gdLst/>
              <a:ahLst/>
              <a:cxnLst/>
              <a:rect l="l" t="t" r="r" b="b"/>
              <a:pathLst>
                <a:path w="496570" h="544195">
                  <a:moveTo>
                    <a:pt x="374014" y="396875"/>
                  </a:moveTo>
                  <a:lnTo>
                    <a:pt x="333477" y="375873"/>
                  </a:lnTo>
                  <a:lnTo>
                    <a:pt x="295037" y="349627"/>
                  </a:lnTo>
                  <a:lnTo>
                    <a:pt x="259204" y="318866"/>
                  </a:lnTo>
                  <a:lnTo>
                    <a:pt x="226489" y="284318"/>
                  </a:lnTo>
                  <a:lnTo>
                    <a:pt x="197405" y="246713"/>
                  </a:lnTo>
                  <a:lnTo>
                    <a:pt x="172462" y="206780"/>
                  </a:lnTo>
                  <a:lnTo>
                    <a:pt x="152173" y="165248"/>
                  </a:lnTo>
                  <a:lnTo>
                    <a:pt x="137047" y="122847"/>
                  </a:lnTo>
                  <a:lnTo>
                    <a:pt x="127596" y="80306"/>
                  </a:lnTo>
                  <a:lnTo>
                    <a:pt x="124332" y="38353"/>
                  </a:lnTo>
                  <a:lnTo>
                    <a:pt x="124533" y="28237"/>
                  </a:lnTo>
                  <a:lnTo>
                    <a:pt x="125174" y="18467"/>
                  </a:lnTo>
                  <a:lnTo>
                    <a:pt x="126315" y="9052"/>
                  </a:lnTo>
                  <a:lnTo>
                    <a:pt x="128015" y="0"/>
                  </a:lnTo>
                  <a:lnTo>
                    <a:pt x="85197" y="11741"/>
                  </a:lnTo>
                  <a:lnTo>
                    <a:pt x="49761" y="34499"/>
                  </a:lnTo>
                  <a:lnTo>
                    <a:pt x="22933" y="67654"/>
                  </a:lnTo>
                  <a:lnTo>
                    <a:pt x="5937" y="110589"/>
                  </a:lnTo>
                  <a:lnTo>
                    <a:pt x="0" y="162686"/>
                  </a:lnTo>
                  <a:lnTo>
                    <a:pt x="3263" y="204673"/>
                  </a:lnTo>
                  <a:lnTo>
                    <a:pt x="12714" y="247242"/>
                  </a:lnTo>
                  <a:lnTo>
                    <a:pt x="27840" y="289664"/>
                  </a:lnTo>
                  <a:lnTo>
                    <a:pt x="48129" y="331208"/>
                  </a:lnTo>
                  <a:lnTo>
                    <a:pt x="73072" y="371146"/>
                  </a:lnTo>
                  <a:lnTo>
                    <a:pt x="102156" y="408748"/>
                  </a:lnTo>
                  <a:lnTo>
                    <a:pt x="134871" y="443285"/>
                  </a:lnTo>
                  <a:lnTo>
                    <a:pt x="170704" y="474026"/>
                  </a:lnTo>
                  <a:lnTo>
                    <a:pt x="209144" y="500244"/>
                  </a:lnTo>
                  <a:lnTo>
                    <a:pt x="249681" y="521208"/>
                  </a:lnTo>
                  <a:lnTo>
                    <a:pt x="301775" y="538338"/>
                  </a:lnTo>
                  <a:lnTo>
                    <a:pt x="350026" y="543850"/>
                  </a:lnTo>
                  <a:lnTo>
                    <a:pt x="393376" y="538334"/>
                  </a:lnTo>
                  <a:lnTo>
                    <a:pt x="430764" y="522381"/>
                  </a:lnTo>
                  <a:lnTo>
                    <a:pt x="461130" y="496583"/>
                  </a:lnTo>
                  <a:lnTo>
                    <a:pt x="483414" y="461531"/>
                  </a:lnTo>
                  <a:lnTo>
                    <a:pt x="496557" y="417817"/>
                  </a:lnTo>
                  <a:lnTo>
                    <a:pt x="468289" y="419181"/>
                  </a:lnTo>
                  <a:lnTo>
                    <a:pt x="438386" y="416261"/>
                  </a:lnTo>
                  <a:lnTo>
                    <a:pt x="406933" y="408884"/>
                  </a:lnTo>
                  <a:lnTo>
                    <a:pt x="374014" y="3968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798832" y="8320900"/>
              <a:ext cx="732155" cy="841375"/>
            </a:xfrm>
            <a:custGeom>
              <a:avLst/>
              <a:gdLst/>
              <a:ahLst/>
              <a:cxnLst/>
              <a:rect l="l" t="t" r="r" b="b"/>
              <a:pathLst>
                <a:path w="732154" h="841375">
                  <a:moveTo>
                    <a:pt x="445274" y="0"/>
                  </a:moveTo>
                  <a:lnTo>
                    <a:pt x="0" y="495681"/>
                  </a:lnTo>
                  <a:lnTo>
                    <a:pt x="341884" y="841235"/>
                  </a:lnTo>
                  <a:lnTo>
                    <a:pt x="730516" y="386842"/>
                  </a:lnTo>
                  <a:lnTo>
                    <a:pt x="731532" y="382270"/>
                  </a:lnTo>
                  <a:lnTo>
                    <a:pt x="731532" y="371221"/>
                  </a:lnTo>
                  <a:lnTo>
                    <a:pt x="728244" y="329245"/>
                  </a:lnTo>
                  <a:lnTo>
                    <a:pt x="718726" y="286644"/>
                  </a:lnTo>
                  <a:lnTo>
                    <a:pt x="703500" y="244164"/>
                  </a:lnTo>
                  <a:lnTo>
                    <a:pt x="683089" y="202551"/>
                  </a:lnTo>
                  <a:lnTo>
                    <a:pt x="658015" y="162550"/>
                  </a:lnTo>
                  <a:lnTo>
                    <a:pt x="628799" y="124908"/>
                  </a:lnTo>
                  <a:lnTo>
                    <a:pt x="595964" y="90370"/>
                  </a:lnTo>
                  <a:lnTo>
                    <a:pt x="560031" y="59682"/>
                  </a:lnTo>
                  <a:lnTo>
                    <a:pt x="521523" y="33590"/>
                  </a:lnTo>
                  <a:lnTo>
                    <a:pt x="480961" y="12839"/>
                  </a:lnTo>
                  <a:lnTo>
                    <a:pt x="4452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98832" y="8320900"/>
              <a:ext cx="732155" cy="841375"/>
            </a:xfrm>
            <a:custGeom>
              <a:avLst/>
              <a:gdLst/>
              <a:ahLst/>
              <a:cxnLst/>
              <a:rect l="l" t="t" r="r" b="b"/>
              <a:pathLst>
                <a:path w="732154" h="841375">
                  <a:moveTo>
                    <a:pt x="731532" y="371221"/>
                  </a:moveTo>
                  <a:lnTo>
                    <a:pt x="728244" y="329245"/>
                  </a:lnTo>
                  <a:lnTo>
                    <a:pt x="718726" y="286644"/>
                  </a:lnTo>
                  <a:lnTo>
                    <a:pt x="703500" y="244164"/>
                  </a:lnTo>
                  <a:lnTo>
                    <a:pt x="683089" y="202551"/>
                  </a:lnTo>
                  <a:lnTo>
                    <a:pt x="658015" y="162550"/>
                  </a:lnTo>
                  <a:lnTo>
                    <a:pt x="628799" y="124908"/>
                  </a:lnTo>
                  <a:lnTo>
                    <a:pt x="595964" y="90370"/>
                  </a:lnTo>
                  <a:lnTo>
                    <a:pt x="560031" y="59682"/>
                  </a:lnTo>
                  <a:lnTo>
                    <a:pt x="521523" y="33590"/>
                  </a:lnTo>
                  <a:lnTo>
                    <a:pt x="480961" y="12839"/>
                  </a:lnTo>
                  <a:lnTo>
                    <a:pt x="445274" y="0"/>
                  </a:lnTo>
                  <a:lnTo>
                    <a:pt x="0" y="495681"/>
                  </a:lnTo>
                  <a:lnTo>
                    <a:pt x="341884" y="841235"/>
                  </a:lnTo>
                  <a:lnTo>
                    <a:pt x="730516" y="386842"/>
                  </a:lnTo>
                  <a:lnTo>
                    <a:pt x="731532" y="382270"/>
                  </a:lnTo>
                  <a:lnTo>
                    <a:pt x="731532" y="376809"/>
                  </a:lnTo>
                  <a:lnTo>
                    <a:pt x="731532" y="3712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774080" y="8774313"/>
              <a:ext cx="394335" cy="427355"/>
            </a:xfrm>
            <a:custGeom>
              <a:avLst/>
              <a:gdLst/>
              <a:ahLst/>
              <a:cxnLst/>
              <a:rect l="l" t="t" r="r" b="b"/>
              <a:pathLst>
                <a:path w="394335" h="427354">
                  <a:moveTo>
                    <a:pt x="97253" y="0"/>
                  </a:moveTo>
                  <a:lnTo>
                    <a:pt x="57483" y="13299"/>
                  </a:lnTo>
                  <a:lnTo>
                    <a:pt x="26782" y="39628"/>
                  </a:lnTo>
                  <a:lnTo>
                    <a:pt x="7004" y="77954"/>
                  </a:lnTo>
                  <a:lnTo>
                    <a:pt x="0" y="127243"/>
                  </a:lnTo>
                  <a:lnTo>
                    <a:pt x="3983" y="168975"/>
                  </a:lnTo>
                  <a:lnTo>
                    <a:pt x="15412" y="211139"/>
                  </a:lnTo>
                  <a:lnTo>
                    <a:pt x="33506" y="252620"/>
                  </a:lnTo>
                  <a:lnTo>
                    <a:pt x="57483" y="292302"/>
                  </a:lnTo>
                  <a:lnTo>
                    <a:pt x="86562" y="329067"/>
                  </a:lnTo>
                  <a:lnTo>
                    <a:pt x="119961" y="361801"/>
                  </a:lnTo>
                  <a:lnTo>
                    <a:pt x="156899" y="389386"/>
                  </a:lnTo>
                  <a:lnTo>
                    <a:pt x="196596" y="410707"/>
                  </a:lnTo>
                  <a:lnTo>
                    <a:pt x="249014" y="426541"/>
                  </a:lnTo>
                  <a:lnTo>
                    <a:pt x="296165" y="427148"/>
                  </a:lnTo>
                  <a:lnTo>
                    <a:pt x="336146" y="413622"/>
                  </a:lnTo>
                  <a:lnTo>
                    <a:pt x="367058" y="387057"/>
                  </a:lnTo>
                  <a:lnTo>
                    <a:pt x="386998" y="348548"/>
                  </a:lnTo>
                  <a:lnTo>
                    <a:pt x="394068" y="299188"/>
                  </a:lnTo>
                  <a:lnTo>
                    <a:pt x="390047" y="257713"/>
                  </a:lnTo>
                  <a:lnTo>
                    <a:pt x="378518" y="215680"/>
                  </a:lnTo>
                  <a:lnTo>
                    <a:pt x="360284" y="174246"/>
                  </a:lnTo>
                  <a:lnTo>
                    <a:pt x="336146" y="134571"/>
                  </a:lnTo>
                  <a:lnTo>
                    <a:pt x="306907" y="97813"/>
                  </a:lnTo>
                  <a:lnTo>
                    <a:pt x="273367" y="65131"/>
                  </a:lnTo>
                  <a:lnTo>
                    <a:pt x="236329" y="37682"/>
                  </a:lnTo>
                  <a:lnTo>
                    <a:pt x="196596" y="16626"/>
                  </a:lnTo>
                  <a:lnTo>
                    <a:pt x="144242" y="764"/>
                  </a:lnTo>
                  <a:lnTo>
                    <a:pt x="97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74080" y="8774313"/>
              <a:ext cx="394335" cy="427355"/>
            </a:xfrm>
            <a:custGeom>
              <a:avLst/>
              <a:gdLst/>
              <a:ahLst/>
              <a:cxnLst/>
              <a:rect l="l" t="t" r="r" b="b"/>
              <a:pathLst>
                <a:path w="394335" h="427354">
                  <a:moveTo>
                    <a:pt x="196596" y="410707"/>
                  </a:moveTo>
                  <a:lnTo>
                    <a:pt x="249014" y="426541"/>
                  </a:lnTo>
                  <a:lnTo>
                    <a:pt x="296165" y="427148"/>
                  </a:lnTo>
                  <a:lnTo>
                    <a:pt x="336146" y="413622"/>
                  </a:lnTo>
                  <a:lnTo>
                    <a:pt x="367058" y="387057"/>
                  </a:lnTo>
                  <a:lnTo>
                    <a:pt x="386998" y="348548"/>
                  </a:lnTo>
                  <a:lnTo>
                    <a:pt x="394068" y="299188"/>
                  </a:lnTo>
                  <a:lnTo>
                    <a:pt x="390047" y="257713"/>
                  </a:lnTo>
                  <a:lnTo>
                    <a:pt x="378518" y="215680"/>
                  </a:lnTo>
                  <a:lnTo>
                    <a:pt x="360284" y="174246"/>
                  </a:lnTo>
                  <a:lnTo>
                    <a:pt x="336146" y="134571"/>
                  </a:lnTo>
                  <a:lnTo>
                    <a:pt x="306907" y="97813"/>
                  </a:lnTo>
                  <a:lnTo>
                    <a:pt x="273367" y="65131"/>
                  </a:lnTo>
                  <a:lnTo>
                    <a:pt x="236329" y="37682"/>
                  </a:lnTo>
                  <a:lnTo>
                    <a:pt x="196596" y="16626"/>
                  </a:lnTo>
                  <a:lnTo>
                    <a:pt x="144242" y="764"/>
                  </a:lnTo>
                  <a:lnTo>
                    <a:pt x="97253" y="0"/>
                  </a:lnTo>
                  <a:lnTo>
                    <a:pt x="57483" y="13299"/>
                  </a:lnTo>
                  <a:lnTo>
                    <a:pt x="26782" y="39628"/>
                  </a:lnTo>
                  <a:lnTo>
                    <a:pt x="7004" y="77954"/>
                  </a:lnTo>
                  <a:lnTo>
                    <a:pt x="0" y="127243"/>
                  </a:lnTo>
                  <a:lnTo>
                    <a:pt x="3983" y="168975"/>
                  </a:lnTo>
                  <a:lnTo>
                    <a:pt x="15412" y="211139"/>
                  </a:lnTo>
                  <a:lnTo>
                    <a:pt x="33506" y="252620"/>
                  </a:lnTo>
                  <a:lnTo>
                    <a:pt x="57483" y="292302"/>
                  </a:lnTo>
                  <a:lnTo>
                    <a:pt x="86562" y="329067"/>
                  </a:lnTo>
                  <a:lnTo>
                    <a:pt x="119961" y="361801"/>
                  </a:lnTo>
                  <a:lnTo>
                    <a:pt x="156899" y="389386"/>
                  </a:lnTo>
                  <a:lnTo>
                    <a:pt x="196596" y="4107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61001" y="6918198"/>
              <a:ext cx="894715" cy="377825"/>
            </a:xfrm>
            <a:custGeom>
              <a:avLst/>
              <a:gdLst/>
              <a:ahLst/>
              <a:cxnLst/>
              <a:rect l="l" t="t" r="r" b="b"/>
              <a:pathLst>
                <a:path w="894714" h="377825">
                  <a:moveTo>
                    <a:pt x="39243" y="0"/>
                  </a:moveTo>
                  <a:lnTo>
                    <a:pt x="0" y="23875"/>
                  </a:lnTo>
                  <a:lnTo>
                    <a:pt x="853948" y="377697"/>
                  </a:lnTo>
                  <a:lnTo>
                    <a:pt x="894207" y="347471"/>
                  </a:lnTo>
                  <a:lnTo>
                    <a:pt x="3924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61001" y="6918198"/>
              <a:ext cx="894715" cy="377825"/>
            </a:xfrm>
            <a:custGeom>
              <a:avLst/>
              <a:gdLst/>
              <a:ahLst/>
              <a:cxnLst/>
              <a:rect l="l" t="t" r="r" b="b"/>
              <a:pathLst>
                <a:path w="894714" h="377825">
                  <a:moveTo>
                    <a:pt x="894207" y="347471"/>
                  </a:moveTo>
                  <a:lnTo>
                    <a:pt x="39243" y="0"/>
                  </a:lnTo>
                  <a:lnTo>
                    <a:pt x="0" y="23875"/>
                  </a:lnTo>
                  <a:lnTo>
                    <a:pt x="853948" y="377697"/>
                  </a:lnTo>
                  <a:lnTo>
                    <a:pt x="894207" y="3474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61001" y="6942074"/>
              <a:ext cx="855980" cy="444500"/>
            </a:xfrm>
            <a:custGeom>
              <a:avLst/>
              <a:gdLst/>
              <a:ahLst/>
              <a:cxnLst/>
              <a:rect l="l" t="t" r="r" b="b"/>
              <a:pathLst>
                <a:path w="855979" h="444500">
                  <a:moveTo>
                    <a:pt x="0" y="0"/>
                  </a:moveTo>
                  <a:lnTo>
                    <a:pt x="889" y="96901"/>
                  </a:lnTo>
                  <a:lnTo>
                    <a:pt x="855840" y="444360"/>
                  </a:lnTo>
                  <a:lnTo>
                    <a:pt x="853948" y="353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61001" y="6942074"/>
              <a:ext cx="855980" cy="444500"/>
            </a:xfrm>
            <a:custGeom>
              <a:avLst/>
              <a:gdLst/>
              <a:ahLst/>
              <a:cxnLst/>
              <a:rect l="l" t="t" r="r" b="b"/>
              <a:pathLst>
                <a:path w="855979" h="444500">
                  <a:moveTo>
                    <a:pt x="855840" y="444360"/>
                  </a:moveTo>
                  <a:lnTo>
                    <a:pt x="889" y="96901"/>
                  </a:lnTo>
                  <a:lnTo>
                    <a:pt x="0" y="0"/>
                  </a:lnTo>
                  <a:lnTo>
                    <a:pt x="853948" y="353822"/>
                  </a:lnTo>
                  <a:lnTo>
                    <a:pt x="855840" y="44436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332092" y="6956853"/>
              <a:ext cx="1261110" cy="650240"/>
            </a:xfrm>
            <a:custGeom>
              <a:avLst/>
              <a:gdLst/>
              <a:ahLst/>
              <a:cxnLst/>
              <a:rect l="l" t="t" r="r" b="b"/>
              <a:pathLst>
                <a:path w="1261110" h="650240">
                  <a:moveTo>
                    <a:pt x="389073" y="0"/>
                  </a:moveTo>
                  <a:lnTo>
                    <a:pt x="370627" y="3224"/>
                  </a:lnTo>
                  <a:lnTo>
                    <a:pt x="356645" y="10747"/>
                  </a:lnTo>
                  <a:lnTo>
                    <a:pt x="7268" y="261318"/>
                  </a:lnTo>
                  <a:lnTo>
                    <a:pt x="0" y="272429"/>
                  </a:lnTo>
                  <a:lnTo>
                    <a:pt x="1029" y="284395"/>
                  </a:lnTo>
                  <a:lnTo>
                    <a:pt x="778158" y="642559"/>
                  </a:lnTo>
                  <a:lnTo>
                    <a:pt x="818989" y="649698"/>
                  </a:lnTo>
                  <a:lnTo>
                    <a:pt x="837701" y="646483"/>
                  </a:lnTo>
                  <a:lnTo>
                    <a:pt x="852199" y="639016"/>
                  </a:lnTo>
                  <a:lnTo>
                    <a:pt x="1188749" y="372824"/>
                  </a:lnTo>
                  <a:lnTo>
                    <a:pt x="1205946" y="360164"/>
                  </a:lnTo>
                  <a:lnTo>
                    <a:pt x="1223495" y="351120"/>
                  </a:lnTo>
                  <a:lnTo>
                    <a:pt x="1241736" y="347914"/>
                  </a:lnTo>
                  <a:lnTo>
                    <a:pt x="1261012" y="352771"/>
                  </a:lnTo>
                  <a:lnTo>
                    <a:pt x="429797" y="7064"/>
                  </a:lnTo>
                  <a:lnTo>
                    <a:pt x="409593" y="1228"/>
                  </a:lnTo>
                  <a:lnTo>
                    <a:pt x="38907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32092" y="6956853"/>
              <a:ext cx="1261110" cy="650240"/>
            </a:xfrm>
            <a:custGeom>
              <a:avLst/>
              <a:gdLst/>
              <a:ahLst/>
              <a:cxnLst/>
              <a:rect l="l" t="t" r="r" b="b"/>
              <a:pathLst>
                <a:path w="1261110" h="650240">
                  <a:moveTo>
                    <a:pt x="1261012" y="352771"/>
                  </a:moveTo>
                  <a:lnTo>
                    <a:pt x="429797" y="7064"/>
                  </a:lnTo>
                  <a:lnTo>
                    <a:pt x="409593" y="1228"/>
                  </a:lnTo>
                  <a:lnTo>
                    <a:pt x="389073" y="0"/>
                  </a:lnTo>
                  <a:lnTo>
                    <a:pt x="370627" y="3224"/>
                  </a:lnTo>
                  <a:lnTo>
                    <a:pt x="356645" y="10747"/>
                  </a:lnTo>
                  <a:lnTo>
                    <a:pt x="7268" y="261318"/>
                  </a:lnTo>
                  <a:lnTo>
                    <a:pt x="0" y="272429"/>
                  </a:lnTo>
                  <a:lnTo>
                    <a:pt x="1029" y="284395"/>
                  </a:lnTo>
                  <a:lnTo>
                    <a:pt x="778158" y="642559"/>
                  </a:lnTo>
                  <a:lnTo>
                    <a:pt x="818989" y="649698"/>
                  </a:lnTo>
                  <a:lnTo>
                    <a:pt x="837701" y="646483"/>
                  </a:lnTo>
                  <a:lnTo>
                    <a:pt x="852199" y="639016"/>
                  </a:lnTo>
                  <a:lnTo>
                    <a:pt x="1188749" y="372824"/>
                  </a:lnTo>
                  <a:lnTo>
                    <a:pt x="1205946" y="360164"/>
                  </a:lnTo>
                  <a:lnTo>
                    <a:pt x="1223495" y="351120"/>
                  </a:lnTo>
                  <a:lnTo>
                    <a:pt x="1241736" y="347914"/>
                  </a:lnTo>
                  <a:lnTo>
                    <a:pt x="1261012" y="35277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7892" y="7166483"/>
              <a:ext cx="196583" cy="19113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50094" y="6798945"/>
              <a:ext cx="187464" cy="18199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3792" y="7954759"/>
              <a:ext cx="196583" cy="19011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961411" y="7139559"/>
              <a:ext cx="699135" cy="721995"/>
            </a:xfrm>
            <a:custGeom>
              <a:avLst/>
              <a:gdLst/>
              <a:ahLst/>
              <a:cxnLst/>
              <a:rect l="l" t="t" r="r" b="b"/>
              <a:pathLst>
                <a:path w="699135" h="721995">
                  <a:moveTo>
                    <a:pt x="500125" y="0"/>
                  </a:moveTo>
                  <a:lnTo>
                    <a:pt x="0" y="367525"/>
                  </a:lnTo>
                  <a:lnTo>
                    <a:pt x="235965" y="721499"/>
                  </a:lnTo>
                  <a:lnTo>
                    <a:pt x="695832" y="374002"/>
                  </a:lnTo>
                  <a:lnTo>
                    <a:pt x="696948" y="367804"/>
                  </a:lnTo>
                  <a:lnTo>
                    <a:pt x="698626" y="348361"/>
                  </a:lnTo>
                  <a:lnTo>
                    <a:pt x="695973" y="300557"/>
                  </a:lnTo>
                  <a:lnTo>
                    <a:pt x="685760" y="251322"/>
                  </a:lnTo>
                  <a:lnTo>
                    <a:pt x="668748" y="202062"/>
                  </a:lnTo>
                  <a:lnTo>
                    <a:pt x="645699" y="154182"/>
                  </a:lnTo>
                  <a:lnTo>
                    <a:pt x="617376" y="109088"/>
                  </a:lnTo>
                  <a:lnTo>
                    <a:pt x="584541" y="68184"/>
                  </a:lnTo>
                  <a:lnTo>
                    <a:pt x="547955" y="32877"/>
                  </a:lnTo>
                  <a:lnTo>
                    <a:pt x="505713" y="2654"/>
                  </a:lnTo>
                  <a:lnTo>
                    <a:pt x="502919" y="1778"/>
                  </a:lnTo>
                  <a:lnTo>
                    <a:pt x="500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61411" y="7139559"/>
              <a:ext cx="699135" cy="721995"/>
            </a:xfrm>
            <a:custGeom>
              <a:avLst/>
              <a:gdLst/>
              <a:ahLst/>
              <a:cxnLst/>
              <a:rect l="l" t="t" r="r" b="b"/>
              <a:pathLst>
                <a:path w="699135" h="721995">
                  <a:moveTo>
                    <a:pt x="698626" y="348361"/>
                  </a:moveTo>
                  <a:lnTo>
                    <a:pt x="695973" y="300557"/>
                  </a:lnTo>
                  <a:lnTo>
                    <a:pt x="685760" y="251322"/>
                  </a:lnTo>
                  <a:lnTo>
                    <a:pt x="668748" y="202062"/>
                  </a:lnTo>
                  <a:lnTo>
                    <a:pt x="645699" y="154182"/>
                  </a:lnTo>
                  <a:lnTo>
                    <a:pt x="617376" y="109088"/>
                  </a:lnTo>
                  <a:lnTo>
                    <a:pt x="584541" y="68184"/>
                  </a:lnTo>
                  <a:lnTo>
                    <a:pt x="547955" y="32877"/>
                  </a:lnTo>
                  <a:lnTo>
                    <a:pt x="508380" y="4572"/>
                  </a:lnTo>
                  <a:lnTo>
                    <a:pt x="505713" y="2654"/>
                  </a:lnTo>
                  <a:lnTo>
                    <a:pt x="502919" y="1778"/>
                  </a:lnTo>
                  <a:lnTo>
                    <a:pt x="500125" y="0"/>
                  </a:lnTo>
                  <a:lnTo>
                    <a:pt x="0" y="367525"/>
                  </a:lnTo>
                  <a:lnTo>
                    <a:pt x="235965" y="721499"/>
                  </a:lnTo>
                  <a:lnTo>
                    <a:pt x="695832" y="374002"/>
                  </a:lnTo>
                  <a:lnTo>
                    <a:pt x="696948" y="367804"/>
                  </a:lnTo>
                  <a:lnTo>
                    <a:pt x="697610" y="361519"/>
                  </a:lnTo>
                  <a:lnTo>
                    <a:pt x="698083" y="355066"/>
                  </a:lnTo>
                  <a:lnTo>
                    <a:pt x="698626" y="34836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18946" y="7483594"/>
              <a:ext cx="323215" cy="398145"/>
            </a:xfrm>
            <a:custGeom>
              <a:avLst/>
              <a:gdLst/>
              <a:ahLst/>
              <a:cxnLst/>
              <a:rect l="l" t="t" r="r" b="b"/>
              <a:pathLst>
                <a:path w="323214" h="398145">
                  <a:moveTo>
                    <a:pt x="117493" y="0"/>
                  </a:moveTo>
                  <a:lnTo>
                    <a:pt x="47022" y="19268"/>
                  </a:lnTo>
                  <a:lnTo>
                    <a:pt x="5000" y="87510"/>
                  </a:lnTo>
                  <a:lnTo>
                    <a:pt x="0" y="128384"/>
                  </a:lnTo>
                  <a:lnTo>
                    <a:pt x="3364" y="171530"/>
                  </a:lnTo>
                  <a:lnTo>
                    <a:pt x="14390" y="215303"/>
                  </a:lnTo>
                  <a:lnTo>
                    <a:pt x="32377" y="258056"/>
                  </a:lnTo>
                  <a:lnTo>
                    <a:pt x="56622" y="298143"/>
                  </a:lnTo>
                  <a:lnTo>
                    <a:pt x="86422" y="333918"/>
                  </a:lnTo>
                  <a:lnTo>
                    <a:pt x="121078" y="363735"/>
                  </a:lnTo>
                  <a:lnTo>
                    <a:pt x="164277" y="387650"/>
                  </a:lnTo>
                  <a:lnTo>
                    <a:pt x="205772" y="397690"/>
                  </a:lnTo>
                  <a:lnTo>
                    <a:pt x="243712" y="394431"/>
                  </a:lnTo>
                  <a:lnTo>
                    <a:pt x="276243" y="378451"/>
                  </a:lnTo>
                  <a:lnTo>
                    <a:pt x="301515" y="350327"/>
                  </a:lnTo>
                  <a:lnTo>
                    <a:pt x="317674" y="310636"/>
                  </a:lnTo>
                  <a:lnTo>
                    <a:pt x="323000" y="269765"/>
                  </a:lnTo>
                  <a:lnTo>
                    <a:pt x="319854" y="226604"/>
                  </a:lnTo>
                  <a:lnTo>
                    <a:pt x="308936" y="182784"/>
                  </a:lnTo>
                  <a:lnTo>
                    <a:pt x="290949" y="139936"/>
                  </a:lnTo>
                  <a:lnTo>
                    <a:pt x="266596" y="99692"/>
                  </a:lnTo>
                  <a:lnTo>
                    <a:pt x="236577" y="63681"/>
                  </a:lnTo>
                  <a:lnTo>
                    <a:pt x="201596" y="33535"/>
                  </a:lnTo>
                  <a:lnTo>
                    <a:pt x="158767" y="9927"/>
                  </a:lnTo>
                  <a:lnTo>
                    <a:pt x="1174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918946" y="7483594"/>
              <a:ext cx="323215" cy="398145"/>
            </a:xfrm>
            <a:custGeom>
              <a:avLst/>
              <a:gdLst/>
              <a:ahLst/>
              <a:cxnLst/>
              <a:rect l="l" t="t" r="r" b="b"/>
              <a:pathLst>
                <a:path w="323214" h="398145">
                  <a:moveTo>
                    <a:pt x="121078" y="363735"/>
                  </a:moveTo>
                  <a:lnTo>
                    <a:pt x="164277" y="387650"/>
                  </a:lnTo>
                  <a:lnTo>
                    <a:pt x="205772" y="397690"/>
                  </a:lnTo>
                  <a:lnTo>
                    <a:pt x="243712" y="394431"/>
                  </a:lnTo>
                  <a:lnTo>
                    <a:pt x="276243" y="378451"/>
                  </a:lnTo>
                  <a:lnTo>
                    <a:pt x="301515" y="350327"/>
                  </a:lnTo>
                  <a:lnTo>
                    <a:pt x="317674" y="310636"/>
                  </a:lnTo>
                  <a:lnTo>
                    <a:pt x="323000" y="269765"/>
                  </a:lnTo>
                  <a:lnTo>
                    <a:pt x="319854" y="226604"/>
                  </a:lnTo>
                  <a:lnTo>
                    <a:pt x="308936" y="182784"/>
                  </a:lnTo>
                  <a:lnTo>
                    <a:pt x="290949" y="139936"/>
                  </a:lnTo>
                  <a:lnTo>
                    <a:pt x="266596" y="99692"/>
                  </a:lnTo>
                  <a:lnTo>
                    <a:pt x="236577" y="63681"/>
                  </a:lnTo>
                  <a:lnTo>
                    <a:pt x="201596" y="33535"/>
                  </a:lnTo>
                  <a:lnTo>
                    <a:pt x="158767" y="9927"/>
                  </a:lnTo>
                  <a:lnTo>
                    <a:pt x="117493" y="0"/>
                  </a:lnTo>
                  <a:lnTo>
                    <a:pt x="79628" y="3273"/>
                  </a:lnTo>
                  <a:lnTo>
                    <a:pt x="47022" y="19268"/>
                  </a:lnTo>
                  <a:lnTo>
                    <a:pt x="21529" y="47506"/>
                  </a:lnTo>
                  <a:lnTo>
                    <a:pt x="5000" y="87510"/>
                  </a:lnTo>
                  <a:lnTo>
                    <a:pt x="0" y="128384"/>
                  </a:lnTo>
                  <a:lnTo>
                    <a:pt x="3364" y="171530"/>
                  </a:lnTo>
                  <a:lnTo>
                    <a:pt x="14390" y="215303"/>
                  </a:lnTo>
                  <a:lnTo>
                    <a:pt x="32377" y="258056"/>
                  </a:lnTo>
                  <a:lnTo>
                    <a:pt x="56622" y="298143"/>
                  </a:lnTo>
                  <a:lnTo>
                    <a:pt x="86422" y="333918"/>
                  </a:lnTo>
                  <a:lnTo>
                    <a:pt x="121078" y="36373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3883" y="7708773"/>
              <a:ext cx="125349" cy="8037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1116" y="7379589"/>
              <a:ext cx="103250" cy="6578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2171" y="7097014"/>
              <a:ext cx="126238" cy="8140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05119" y="8470379"/>
              <a:ext cx="126111" cy="8051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1535" y="7833093"/>
              <a:ext cx="126237" cy="8053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13221" y="8633193"/>
              <a:ext cx="126237" cy="80518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331233" y="7232777"/>
              <a:ext cx="1283970" cy="481330"/>
            </a:xfrm>
            <a:custGeom>
              <a:avLst/>
              <a:gdLst/>
              <a:ahLst/>
              <a:cxnLst/>
              <a:rect l="l" t="t" r="r" b="b"/>
              <a:pathLst>
                <a:path w="1283970" h="481329">
                  <a:moveTo>
                    <a:pt x="888" y="0"/>
                  </a:moveTo>
                  <a:lnTo>
                    <a:pt x="0" y="0"/>
                  </a:lnTo>
                  <a:lnTo>
                    <a:pt x="0" y="65900"/>
                  </a:lnTo>
                  <a:lnTo>
                    <a:pt x="26415" y="96012"/>
                  </a:lnTo>
                  <a:lnTo>
                    <a:pt x="779017" y="430657"/>
                  </a:lnTo>
                  <a:lnTo>
                    <a:pt x="819848" y="437780"/>
                  </a:lnTo>
                  <a:lnTo>
                    <a:pt x="838561" y="434566"/>
                  </a:lnTo>
                  <a:lnTo>
                    <a:pt x="853058" y="427101"/>
                  </a:lnTo>
                  <a:lnTo>
                    <a:pt x="1193292" y="149987"/>
                  </a:lnTo>
                  <a:lnTo>
                    <a:pt x="1211107" y="135895"/>
                  </a:lnTo>
                  <a:lnTo>
                    <a:pt x="1226280" y="128506"/>
                  </a:lnTo>
                  <a:lnTo>
                    <a:pt x="1236833" y="130711"/>
                  </a:lnTo>
                  <a:lnTo>
                    <a:pt x="1240789" y="145402"/>
                  </a:lnTo>
                  <a:lnTo>
                    <a:pt x="1240789" y="463677"/>
                  </a:lnTo>
                  <a:lnTo>
                    <a:pt x="1283715" y="480936"/>
                  </a:lnTo>
                  <a:lnTo>
                    <a:pt x="1283715" y="119761"/>
                  </a:lnTo>
                  <a:lnTo>
                    <a:pt x="1281213" y="102799"/>
                  </a:lnTo>
                  <a:lnTo>
                    <a:pt x="1249433" y="73053"/>
                  </a:lnTo>
                  <a:lnTo>
                    <a:pt x="1235995" y="72709"/>
                  </a:lnTo>
                  <a:lnTo>
                    <a:pt x="1222224" y="75795"/>
                  </a:lnTo>
                  <a:lnTo>
                    <a:pt x="1208786" y="82296"/>
                  </a:lnTo>
                  <a:lnTo>
                    <a:pt x="1159383" y="120777"/>
                  </a:lnTo>
                  <a:lnTo>
                    <a:pt x="853058" y="363093"/>
                  </a:lnTo>
                  <a:lnTo>
                    <a:pt x="838561" y="370560"/>
                  </a:lnTo>
                  <a:lnTo>
                    <a:pt x="819848" y="373775"/>
                  </a:lnTo>
                  <a:lnTo>
                    <a:pt x="799230" y="372535"/>
                  </a:lnTo>
                  <a:lnTo>
                    <a:pt x="779017" y="366636"/>
                  </a:lnTo>
                  <a:lnTo>
                    <a:pt x="26415" y="30226"/>
                  </a:lnTo>
                  <a:lnTo>
                    <a:pt x="15015" y="23574"/>
                  </a:lnTo>
                  <a:lnTo>
                    <a:pt x="6842" y="16160"/>
                  </a:lnTo>
                  <a:lnTo>
                    <a:pt x="2073" y="8223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331233" y="7232777"/>
              <a:ext cx="1283970" cy="481330"/>
            </a:xfrm>
            <a:custGeom>
              <a:avLst/>
              <a:gdLst/>
              <a:ahLst/>
              <a:cxnLst/>
              <a:rect l="l" t="t" r="r" b="b"/>
              <a:pathLst>
                <a:path w="1283970" h="481329">
                  <a:moveTo>
                    <a:pt x="1240789" y="145402"/>
                  </a:moveTo>
                  <a:lnTo>
                    <a:pt x="1240789" y="463677"/>
                  </a:lnTo>
                  <a:lnTo>
                    <a:pt x="1283715" y="480936"/>
                  </a:lnTo>
                  <a:lnTo>
                    <a:pt x="1283715" y="119761"/>
                  </a:lnTo>
                  <a:lnTo>
                    <a:pt x="1270017" y="82515"/>
                  </a:lnTo>
                  <a:lnTo>
                    <a:pt x="1235995" y="72709"/>
                  </a:lnTo>
                  <a:lnTo>
                    <a:pt x="1222224" y="75795"/>
                  </a:lnTo>
                  <a:lnTo>
                    <a:pt x="1208786" y="82296"/>
                  </a:lnTo>
                  <a:lnTo>
                    <a:pt x="1159383" y="120777"/>
                  </a:lnTo>
                  <a:lnTo>
                    <a:pt x="853058" y="363093"/>
                  </a:lnTo>
                  <a:lnTo>
                    <a:pt x="838561" y="370560"/>
                  </a:lnTo>
                  <a:lnTo>
                    <a:pt x="819848" y="373775"/>
                  </a:lnTo>
                  <a:lnTo>
                    <a:pt x="799230" y="372535"/>
                  </a:lnTo>
                  <a:lnTo>
                    <a:pt x="779017" y="366636"/>
                  </a:lnTo>
                  <a:lnTo>
                    <a:pt x="26415" y="30226"/>
                  </a:lnTo>
                  <a:lnTo>
                    <a:pt x="888" y="0"/>
                  </a:lnTo>
                  <a:lnTo>
                    <a:pt x="0" y="0"/>
                  </a:lnTo>
                  <a:lnTo>
                    <a:pt x="0" y="65900"/>
                  </a:lnTo>
                  <a:lnTo>
                    <a:pt x="1698" y="74062"/>
                  </a:lnTo>
                  <a:lnTo>
                    <a:pt x="779017" y="430657"/>
                  </a:lnTo>
                  <a:lnTo>
                    <a:pt x="819848" y="437780"/>
                  </a:lnTo>
                  <a:lnTo>
                    <a:pt x="838561" y="434566"/>
                  </a:lnTo>
                  <a:lnTo>
                    <a:pt x="853058" y="427101"/>
                  </a:lnTo>
                  <a:lnTo>
                    <a:pt x="1193292" y="149987"/>
                  </a:lnTo>
                  <a:lnTo>
                    <a:pt x="1211107" y="135895"/>
                  </a:lnTo>
                  <a:lnTo>
                    <a:pt x="1226280" y="128506"/>
                  </a:lnTo>
                  <a:lnTo>
                    <a:pt x="1236833" y="130711"/>
                  </a:lnTo>
                  <a:lnTo>
                    <a:pt x="1240789" y="14540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614949" y="7265670"/>
              <a:ext cx="40640" cy="465455"/>
            </a:xfrm>
            <a:custGeom>
              <a:avLst/>
              <a:gdLst/>
              <a:ahLst/>
              <a:cxnLst/>
              <a:rect l="l" t="t" r="r" b="b"/>
              <a:pathLst>
                <a:path w="40639" h="465454">
                  <a:moveTo>
                    <a:pt x="40259" y="0"/>
                  </a:moveTo>
                  <a:lnTo>
                    <a:pt x="0" y="30225"/>
                  </a:lnTo>
                  <a:lnTo>
                    <a:pt x="0" y="448043"/>
                  </a:lnTo>
                  <a:lnTo>
                    <a:pt x="40259" y="465454"/>
                  </a:lnTo>
                  <a:lnTo>
                    <a:pt x="40259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614949" y="7265670"/>
              <a:ext cx="40640" cy="465455"/>
            </a:xfrm>
            <a:custGeom>
              <a:avLst/>
              <a:gdLst/>
              <a:ahLst/>
              <a:cxnLst/>
              <a:rect l="l" t="t" r="r" b="b"/>
              <a:pathLst>
                <a:path w="40639" h="465454">
                  <a:moveTo>
                    <a:pt x="40259" y="465454"/>
                  </a:moveTo>
                  <a:lnTo>
                    <a:pt x="40259" y="0"/>
                  </a:lnTo>
                  <a:lnTo>
                    <a:pt x="0" y="30225"/>
                  </a:lnTo>
                  <a:lnTo>
                    <a:pt x="0" y="448043"/>
                  </a:lnTo>
                  <a:lnTo>
                    <a:pt x="40259" y="4654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14060" y="8056613"/>
              <a:ext cx="0" cy="163830"/>
            </a:xfrm>
            <a:custGeom>
              <a:avLst/>
              <a:gdLst/>
              <a:ahLst/>
              <a:cxnLst/>
              <a:rect l="l" t="t" r="r" b="b"/>
              <a:pathLst>
                <a:path h="163829">
                  <a:moveTo>
                    <a:pt x="0" y="0"/>
                  </a:moveTo>
                  <a:lnTo>
                    <a:pt x="0" y="163702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14060" y="8056613"/>
              <a:ext cx="0" cy="163830"/>
            </a:xfrm>
            <a:custGeom>
              <a:avLst/>
              <a:gdLst/>
              <a:ahLst/>
              <a:cxnLst/>
              <a:rect l="l" t="t" r="r" b="b"/>
              <a:pathLst>
                <a:path h="163829">
                  <a:moveTo>
                    <a:pt x="0" y="0"/>
                  </a:moveTo>
                  <a:lnTo>
                    <a:pt x="0" y="163702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614060" y="8056613"/>
              <a:ext cx="0" cy="163830"/>
            </a:xfrm>
            <a:custGeom>
              <a:avLst/>
              <a:gdLst/>
              <a:ahLst/>
              <a:cxnLst/>
              <a:rect l="l" t="t" r="r" b="b"/>
              <a:pathLst>
                <a:path h="163829">
                  <a:moveTo>
                    <a:pt x="0" y="0"/>
                  </a:moveTo>
                  <a:lnTo>
                    <a:pt x="0" y="16370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15965" y="8061185"/>
              <a:ext cx="37465" cy="163830"/>
            </a:xfrm>
            <a:custGeom>
              <a:avLst/>
              <a:gdLst/>
              <a:ahLst/>
              <a:cxnLst/>
              <a:rect l="l" t="t" r="r" b="b"/>
              <a:pathLst>
                <a:path w="37464" h="163829">
                  <a:moveTo>
                    <a:pt x="37465" y="0"/>
                  </a:moveTo>
                  <a:lnTo>
                    <a:pt x="0" y="163715"/>
                  </a:lnTo>
                  <a:lnTo>
                    <a:pt x="37465" y="126225"/>
                  </a:lnTo>
                  <a:lnTo>
                    <a:pt x="37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15965" y="8061185"/>
              <a:ext cx="37465" cy="163830"/>
            </a:xfrm>
            <a:custGeom>
              <a:avLst/>
              <a:gdLst/>
              <a:ahLst/>
              <a:cxnLst/>
              <a:rect l="l" t="t" r="r" b="b"/>
              <a:pathLst>
                <a:path w="37464" h="163829">
                  <a:moveTo>
                    <a:pt x="0" y="163715"/>
                  </a:moveTo>
                  <a:lnTo>
                    <a:pt x="37465" y="126225"/>
                  </a:lnTo>
                  <a:lnTo>
                    <a:pt x="37465" y="0"/>
                  </a:lnTo>
                  <a:lnTo>
                    <a:pt x="0" y="16371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615965" y="8061185"/>
              <a:ext cx="37465" cy="163830"/>
            </a:xfrm>
            <a:custGeom>
              <a:avLst/>
              <a:gdLst/>
              <a:ahLst/>
              <a:cxnLst/>
              <a:rect l="l" t="t" r="r" b="b"/>
              <a:pathLst>
                <a:path w="37464" h="163829">
                  <a:moveTo>
                    <a:pt x="0" y="163715"/>
                  </a:moveTo>
                  <a:lnTo>
                    <a:pt x="37465" y="126225"/>
                  </a:lnTo>
                  <a:lnTo>
                    <a:pt x="3746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74414" y="7311009"/>
              <a:ext cx="173736" cy="188341"/>
            </a:xfrm>
            <a:prstGeom prst="rect">
              <a:avLst/>
            </a:prstGeom>
          </p:spPr>
        </p:pic>
      </p:grpSp>
      <p:sp>
        <p:nvSpPr>
          <p:cNvPr id="91" name="object 91"/>
          <p:cNvSpPr txBox="1"/>
          <p:nvPr/>
        </p:nvSpPr>
        <p:spPr>
          <a:xfrm>
            <a:off x="7958530" y="500349"/>
            <a:ext cx="193293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160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62</a:t>
            </a:fld>
            <a:endParaRPr spc="15" dirty="0"/>
          </a:p>
        </p:txBody>
      </p:sp>
      <p:sp>
        <p:nvSpPr>
          <p:cNvPr id="92" name="object 92"/>
          <p:cNvSpPr txBox="1"/>
          <p:nvPr/>
        </p:nvSpPr>
        <p:spPr>
          <a:xfrm>
            <a:off x="7958530" y="1859249"/>
            <a:ext cx="4234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específicas. Hay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externos.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62750" y="3022570"/>
            <a:ext cx="157353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dirty="0">
                <a:solidFill>
                  <a:srgbClr val="171514"/>
                </a:solidFill>
                <a:latin typeface="Arial"/>
                <a:cs typeface="Arial"/>
              </a:rPr>
              <a:t>Espárragos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171514"/>
                </a:solidFill>
                <a:latin typeface="Arial"/>
                <a:cs typeface="Arial"/>
              </a:rPr>
              <a:t>conexión</a:t>
            </a:r>
            <a:r>
              <a:rPr sz="7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traseros</a:t>
            </a:r>
            <a:endParaRPr sz="7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8529" y="2955259"/>
            <a:ext cx="3915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dirty="0">
                <a:solidFill>
                  <a:srgbClr val="171514"/>
                </a:solidFill>
                <a:latin typeface="Arial"/>
                <a:cs typeface="Arial"/>
              </a:rPr>
              <a:t>Espárragos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conexión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traseros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para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distribución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pernos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traseros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longitudes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977580" y="4281998"/>
            <a:ext cx="636905" cy="4318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spcBef>
                <a:spcPts val="254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Trasero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spcBef>
                <a:spcPts val="240"/>
              </a:spcBef>
            </a:pPr>
            <a:r>
              <a:rPr sz="8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Conectando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spcBef>
                <a:spcPts val="580"/>
              </a:spcBef>
            </a:pP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Espárragos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762700" y="5650200"/>
            <a:ext cx="14484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Enclavamiento</a:t>
            </a:r>
            <a:r>
              <a:rPr sz="90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171514"/>
                </a:solidFill>
                <a:latin typeface="Arial"/>
                <a:cs typeface="Arial"/>
              </a:rPr>
              <a:t>mecánico</a:t>
            </a:r>
            <a:endParaRPr sz="9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958464" y="5603209"/>
            <a:ext cx="41776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enclavamiento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mecánico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balancín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adyacentes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marco.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Ambos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tiempo,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esté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momento.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5417" y="3291103"/>
            <a:ext cx="1242682" cy="38139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71320" y="3248050"/>
            <a:ext cx="3079750" cy="4618990"/>
            <a:chOff x="2916720" y="3248050"/>
            <a:chExt cx="3079750" cy="4618990"/>
          </a:xfrm>
        </p:grpSpPr>
        <p:sp>
          <p:nvSpPr>
            <p:cNvPr id="4" name="object 4"/>
            <p:cNvSpPr/>
            <p:nvPr/>
          </p:nvSpPr>
          <p:spPr>
            <a:xfrm>
              <a:off x="4432813" y="3347377"/>
              <a:ext cx="927735" cy="3006725"/>
            </a:xfrm>
            <a:custGeom>
              <a:avLst/>
              <a:gdLst/>
              <a:ahLst/>
              <a:cxnLst/>
              <a:rect l="l" t="t" r="r" b="b"/>
              <a:pathLst>
                <a:path w="927735" h="3006725">
                  <a:moveTo>
                    <a:pt x="293517" y="0"/>
                  </a:moveTo>
                  <a:lnTo>
                    <a:pt x="251921" y="3146"/>
                  </a:lnTo>
                  <a:lnTo>
                    <a:pt x="211699" y="13090"/>
                  </a:lnTo>
                  <a:lnTo>
                    <a:pt x="173474" y="29576"/>
                  </a:lnTo>
                  <a:lnTo>
                    <a:pt x="137870" y="52346"/>
                  </a:lnTo>
                  <a:lnTo>
                    <a:pt x="105510" y="81144"/>
                  </a:lnTo>
                  <a:lnTo>
                    <a:pt x="77017" y="115711"/>
                  </a:lnTo>
                  <a:lnTo>
                    <a:pt x="53015" y="155790"/>
                  </a:lnTo>
                  <a:lnTo>
                    <a:pt x="34126" y="201126"/>
                  </a:lnTo>
                  <a:lnTo>
                    <a:pt x="20975" y="251460"/>
                  </a:lnTo>
                  <a:lnTo>
                    <a:pt x="12871" y="296537"/>
                  </a:lnTo>
                  <a:lnTo>
                    <a:pt x="6684" y="341560"/>
                  </a:lnTo>
                  <a:lnTo>
                    <a:pt x="2452" y="386542"/>
                  </a:lnTo>
                  <a:lnTo>
                    <a:pt x="211" y="431494"/>
                  </a:lnTo>
                  <a:lnTo>
                    <a:pt x="0" y="476428"/>
                  </a:lnTo>
                  <a:lnTo>
                    <a:pt x="1856" y="521358"/>
                  </a:lnTo>
                  <a:lnTo>
                    <a:pt x="5817" y="566295"/>
                  </a:lnTo>
                  <a:lnTo>
                    <a:pt x="11922" y="611251"/>
                  </a:lnTo>
                  <a:lnTo>
                    <a:pt x="20207" y="656239"/>
                  </a:lnTo>
                  <a:lnTo>
                    <a:pt x="30711" y="701271"/>
                  </a:lnTo>
                  <a:lnTo>
                    <a:pt x="43471" y="746359"/>
                  </a:lnTo>
                  <a:lnTo>
                    <a:pt x="58525" y="791516"/>
                  </a:lnTo>
                  <a:lnTo>
                    <a:pt x="75912" y="836753"/>
                  </a:lnTo>
                  <a:lnTo>
                    <a:pt x="95668" y="882084"/>
                  </a:lnTo>
                  <a:lnTo>
                    <a:pt x="117831" y="927519"/>
                  </a:lnTo>
                  <a:lnTo>
                    <a:pt x="142440" y="973072"/>
                  </a:lnTo>
                  <a:lnTo>
                    <a:pt x="169532" y="1018754"/>
                  </a:lnTo>
                  <a:lnTo>
                    <a:pt x="199145" y="1064579"/>
                  </a:lnTo>
                  <a:lnTo>
                    <a:pt x="231317" y="1110558"/>
                  </a:lnTo>
                  <a:lnTo>
                    <a:pt x="266085" y="1156703"/>
                  </a:lnTo>
                  <a:lnTo>
                    <a:pt x="287161" y="1189613"/>
                  </a:lnTo>
                  <a:lnTo>
                    <a:pt x="301481" y="1225098"/>
                  </a:lnTo>
                  <a:lnTo>
                    <a:pt x="309718" y="1262902"/>
                  </a:lnTo>
                  <a:lnTo>
                    <a:pt x="312545" y="1302770"/>
                  </a:lnTo>
                  <a:lnTo>
                    <a:pt x="310639" y="1344447"/>
                  </a:lnTo>
                  <a:lnTo>
                    <a:pt x="304672" y="1387678"/>
                  </a:lnTo>
                  <a:lnTo>
                    <a:pt x="295320" y="1432208"/>
                  </a:lnTo>
                  <a:lnTo>
                    <a:pt x="283256" y="1477782"/>
                  </a:lnTo>
                  <a:lnTo>
                    <a:pt x="269155" y="1524146"/>
                  </a:lnTo>
                  <a:lnTo>
                    <a:pt x="253691" y="1571042"/>
                  </a:lnTo>
                  <a:lnTo>
                    <a:pt x="221371" y="1665418"/>
                  </a:lnTo>
                  <a:lnTo>
                    <a:pt x="205864" y="1712386"/>
                  </a:lnTo>
                  <a:lnTo>
                    <a:pt x="191692" y="1758868"/>
                  </a:lnTo>
                  <a:lnTo>
                    <a:pt x="179528" y="1804609"/>
                  </a:lnTo>
                  <a:lnTo>
                    <a:pt x="170046" y="1849353"/>
                  </a:lnTo>
                  <a:lnTo>
                    <a:pt x="163923" y="1892846"/>
                  </a:lnTo>
                  <a:lnTo>
                    <a:pt x="161830" y="1934832"/>
                  </a:lnTo>
                  <a:lnTo>
                    <a:pt x="163137" y="1999159"/>
                  </a:lnTo>
                  <a:lnTo>
                    <a:pt x="166673" y="2059534"/>
                  </a:lnTo>
                  <a:lnTo>
                    <a:pt x="172193" y="2116261"/>
                  </a:lnTo>
                  <a:lnTo>
                    <a:pt x="179449" y="2169646"/>
                  </a:lnTo>
                  <a:lnTo>
                    <a:pt x="188193" y="2219992"/>
                  </a:lnTo>
                  <a:lnTo>
                    <a:pt x="198181" y="2267606"/>
                  </a:lnTo>
                  <a:lnTo>
                    <a:pt x="209164" y="2312790"/>
                  </a:lnTo>
                  <a:lnTo>
                    <a:pt x="220896" y="2355851"/>
                  </a:lnTo>
                  <a:lnTo>
                    <a:pt x="233129" y="2397093"/>
                  </a:lnTo>
                  <a:lnTo>
                    <a:pt x="245618" y="2436820"/>
                  </a:lnTo>
                  <a:lnTo>
                    <a:pt x="270374" y="2512952"/>
                  </a:lnTo>
                  <a:lnTo>
                    <a:pt x="282147" y="2549965"/>
                  </a:lnTo>
                  <a:lnTo>
                    <a:pt x="293188" y="2586683"/>
                  </a:lnTo>
                  <a:lnTo>
                    <a:pt x="312086" y="2660453"/>
                  </a:lnTo>
                  <a:lnTo>
                    <a:pt x="319450" y="2698115"/>
                  </a:lnTo>
                  <a:lnTo>
                    <a:pt x="325094" y="2736700"/>
                  </a:lnTo>
                  <a:lnTo>
                    <a:pt x="328771" y="2776514"/>
                  </a:lnTo>
                  <a:lnTo>
                    <a:pt x="330235" y="2817861"/>
                  </a:lnTo>
                  <a:lnTo>
                    <a:pt x="329239" y="2861047"/>
                  </a:lnTo>
                  <a:lnTo>
                    <a:pt x="325537" y="2906375"/>
                  </a:lnTo>
                  <a:lnTo>
                    <a:pt x="318880" y="2954151"/>
                  </a:lnTo>
                  <a:lnTo>
                    <a:pt x="309023" y="3004680"/>
                  </a:lnTo>
                  <a:lnTo>
                    <a:pt x="923449" y="3006458"/>
                  </a:lnTo>
                  <a:lnTo>
                    <a:pt x="927132" y="5461"/>
                  </a:lnTo>
                  <a:lnTo>
                    <a:pt x="293517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2813" y="3347377"/>
              <a:ext cx="927735" cy="3006725"/>
            </a:xfrm>
            <a:custGeom>
              <a:avLst/>
              <a:gdLst/>
              <a:ahLst/>
              <a:cxnLst/>
              <a:rect l="l" t="t" r="r" b="b"/>
              <a:pathLst>
                <a:path w="927735" h="3006725">
                  <a:moveTo>
                    <a:pt x="923449" y="3006458"/>
                  </a:moveTo>
                  <a:lnTo>
                    <a:pt x="309023" y="3004680"/>
                  </a:lnTo>
                  <a:lnTo>
                    <a:pt x="318880" y="2954151"/>
                  </a:lnTo>
                  <a:lnTo>
                    <a:pt x="325537" y="2906375"/>
                  </a:lnTo>
                  <a:lnTo>
                    <a:pt x="329239" y="2861047"/>
                  </a:lnTo>
                  <a:lnTo>
                    <a:pt x="330235" y="2817861"/>
                  </a:lnTo>
                  <a:lnTo>
                    <a:pt x="328771" y="2776514"/>
                  </a:lnTo>
                  <a:lnTo>
                    <a:pt x="325094" y="2736700"/>
                  </a:lnTo>
                  <a:lnTo>
                    <a:pt x="319450" y="2698115"/>
                  </a:lnTo>
                  <a:lnTo>
                    <a:pt x="312086" y="2660453"/>
                  </a:lnTo>
                  <a:lnTo>
                    <a:pt x="293188" y="2586683"/>
                  </a:lnTo>
                  <a:lnTo>
                    <a:pt x="282147" y="2549965"/>
                  </a:lnTo>
                  <a:lnTo>
                    <a:pt x="270374" y="2512952"/>
                  </a:lnTo>
                  <a:lnTo>
                    <a:pt x="258115" y="2475338"/>
                  </a:lnTo>
                  <a:lnTo>
                    <a:pt x="245618" y="2436820"/>
                  </a:lnTo>
                  <a:lnTo>
                    <a:pt x="233129" y="2397093"/>
                  </a:lnTo>
                  <a:lnTo>
                    <a:pt x="220896" y="2355851"/>
                  </a:lnTo>
                  <a:lnTo>
                    <a:pt x="209164" y="2312790"/>
                  </a:lnTo>
                  <a:lnTo>
                    <a:pt x="198181" y="2267606"/>
                  </a:lnTo>
                  <a:lnTo>
                    <a:pt x="188193" y="2219992"/>
                  </a:lnTo>
                  <a:lnTo>
                    <a:pt x="179449" y="2169646"/>
                  </a:lnTo>
                  <a:lnTo>
                    <a:pt x="172193" y="2116261"/>
                  </a:lnTo>
                  <a:lnTo>
                    <a:pt x="166673" y="2059534"/>
                  </a:lnTo>
                  <a:lnTo>
                    <a:pt x="163137" y="1999159"/>
                  </a:lnTo>
                  <a:lnTo>
                    <a:pt x="161830" y="1934832"/>
                  </a:lnTo>
                  <a:lnTo>
                    <a:pt x="163923" y="1892846"/>
                  </a:lnTo>
                  <a:lnTo>
                    <a:pt x="170046" y="1849353"/>
                  </a:lnTo>
                  <a:lnTo>
                    <a:pt x="179528" y="1804609"/>
                  </a:lnTo>
                  <a:lnTo>
                    <a:pt x="191692" y="1758868"/>
                  </a:lnTo>
                  <a:lnTo>
                    <a:pt x="205864" y="1712386"/>
                  </a:lnTo>
                  <a:lnTo>
                    <a:pt x="221371" y="1665418"/>
                  </a:lnTo>
                  <a:lnTo>
                    <a:pt x="237538" y="1618218"/>
                  </a:lnTo>
                  <a:lnTo>
                    <a:pt x="253691" y="1571042"/>
                  </a:lnTo>
                  <a:lnTo>
                    <a:pt x="269155" y="1524146"/>
                  </a:lnTo>
                  <a:lnTo>
                    <a:pt x="283256" y="1477782"/>
                  </a:lnTo>
                  <a:lnTo>
                    <a:pt x="295320" y="1432208"/>
                  </a:lnTo>
                  <a:lnTo>
                    <a:pt x="304672" y="1387678"/>
                  </a:lnTo>
                  <a:lnTo>
                    <a:pt x="310639" y="1344447"/>
                  </a:lnTo>
                  <a:lnTo>
                    <a:pt x="312545" y="1302770"/>
                  </a:lnTo>
                  <a:lnTo>
                    <a:pt x="309718" y="1262902"/>
                  </a:lnTo>
                  <a:lnTo>
                    <a:pt x="301481" y="1225098"/>
                  </a:lnTo>
                  <a:lnTo>
                    <a:pt x="287161" y="1189613"/>
                  </a:lnTo>
                  <a:lnTo>
                    <a:pt x="266085" y="1156703"/>
                  </a:lnTo>
                  <a:lnTo>
                    <a:pt x="231317" y="1110558"/>
                  </a:lnTo>
                  <a:lnTo>
                    <a:pt x="199145" y="1064579"/>
                  </a:lnTo>
                  <a:lnTo>
                    <a:pt x="169532" y="1018754"/>
                  </a:lnTo>
                  <a:lnTo>
                    <a:pt x="142440" y="973072"/>
                  </a:lnTo>
                  <a:lnTo>
                    <a:pt x="117831" y="927519"/>
                  </a:lnTo>
                  <a:lnTo>
                    <a:pt x="95668" y="882084"/>
                  </a:lnTo>
                  <a:lnTo>
                    <a:pt x="75912" y="836753"/>
                  </a:lnTo>
                  <a:lnTo>
                    <a:pt x="58525" y="791516"/>
                  </a:lnTo>
                  <a:lnTo>
                    <a:pt x="43471" y="746359"/>
                  </a:lnTo>
                  <a:lnTo>
                    <a:pt x="30711" y="701271"/>
                  </a:lnTo>
                  <a:lnTo>
                    <a:pt x="20207" y="656239"/>
                  </a:lnTo>
                  <a:lnTo>
                    <a:pt x="11922" y="611251"/>
                  </a:lnTo>
                  <a:lnTo>
                    <a:pt x="5817" y="566295"/>
                  </a:lnTo>
                  <a:lnTo>
                    <a:pt x="1856" y="521358"/>
                  </a:lnTo>
                  <a:lnTo>
                    <a:pt x="0" y="476428"/>
                  </a:lnTo>
                  <a:lnTo>
                    <a:pt x="211" y="431494"/>
                  </a:lnTo>
                  <a:lnTo>
                    <a:pt x="2452" y="386542"/>
                  </a:lnTo>
                  <a:lnTo>
                    <a:pt x="6684" y="341560"/>
                  </a:lnTo>
                  <a:lnTo>
                    <a:pt x="12871" y="296537"/>
                  </a:lnTo>
                  <a:lnTo>
                    <a:pt x="20975" y="251460"/>
                  </a:lnTo>
                  <a:lnTo>
                    <a:pt x="34126" y="201126"/>
                  </a:lnTo>
                  <a:lnTo>
                    <a:pt x="53015" y="155790"/>
                  </a:lnTo>
                  <a:lnTo>
                    <a:pt x="77017" y="115711"/>
                  </a:lnTo>
                  <a:lnTo>
                    <a:pt x="105510" y="81144"/>
                  </a:lnTo>
                  <a:lnTo>
                    <a:pt x="137870" y="52346"/>
                  </a:lnTo>
                  <a:lnTo>
                    <a:pt x="173474" y="29576"/>
                  </a:lnTo>
                  <a:lnTo>
                    <a:pt x="211699" y="13090"/>
                  </a:lnTo>
                  <a:lnTo>
                    <a:pt x="251921" y="3146"/>
                  </a:lnTo>
                  <a:lnTo>
                    <a:pt x="293517" y="0"/>
                  </a:lnTo>
                  <a:lnTo>
                    <a:pt x="927132" y="5461"/>
                  </a:lnTo>
                  <a:lnTo>
                    <a:pt x="923449" y="30064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0978" y="3472078"/>
              <a:ext cx="107962" cy="1079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545" y="3418611"/>
              <a:ext cx="547370" cy="702310"/>
            </a:xfrm>
            <a:custGeom>
              <a:avLst/>
              <a:gdLst/>
              <a:ahLst/>
              <a:cxnLst/>
              <a:rect l="l" t="t" r="r" b="b"/>
              <a:pathLst>
                <a:path w="547370" h="702310">
                  <a:moveTo>
                    <a:pt x="437134" y="0"/>
                  </a:moveTo>
                  <a:lnTo>
                    <a:pt x="414557" y="3164"/>
                  </a:lnTo>
                  <a:lnTo>
                    <a:pt x="393790" y="10885"/>
                  </a:lnTo>
                  <a:lnTo>
                    <a:pt x="375263" y="22533"/>
                  </a:lnTo>
                  <a:lnTo>
                    <a:pt x="359410" y="37477"/>
                  </a:lnTo>
                  <a:lnTo>
                    <a:pt x="358508" y="37477"/>
                  </a:lnTo>
                  <a:lnTo>
                    <a:pt x="37452" y="405142"/>
                  </a:lnTo>
                  <a:lnTo>
                    <a:pt x="38468" y="406019"/>
                  </a:lnTo>
                  <a:lnTo>
                    <a:pt x="21890" y="431487"/>
                  </a:lnTo>
                  <a:lnTo>
                    <a:pt x="9618" y="459522"/>
                  </a:lnTo>
                  <a:lnTo>
                    <a:pt x="2154" y="489602"/>
                  </a:lnTo>
                  <a:lnTo>
                    <a:pt x="0" y="521208"/>
                  </a:lnTo>
                  <a:lnTo>
                    <a:pt x="7076" y="570399"/>
                  </a:lnTo>
                  <a:lnTo>
                    <a:pt x="26204" y="614309"/>
                  </a:lnTo>
                  <a:lnTo>
                    <a:pt x="55551" y="651197"/>
                  </a:lnTo>
                  <a:lnTo>
                    <a:pt x="93281" y="679321"/>
                  </a:lnTo>
                  <a:lnTo>
                    <a:pt x="137558" y="696939"/>
                  </a:lnTo>
                  <a:lnTo>
                    <a:pt x="186550" y="702310"/>
                  </a:lnTo>
                  <a:lnTo>
                    <a:pt x="231005" y="696732"/>
                  </a:lnTo>
                  <a:lnTo>
                    <a:pt x="271280" y="680970"/>
                  </a:lnTo>
                  <a:lnTo>
                    <a:pt x="306066" y="656479"/>
                  </a:lnTo>
                  <a:lnTo>
                    <a:pt x="334054" y="624715"/>
                  </a:lnTo>
                  <a:lnTo>
                    <a:pt x="353936" y="587133"/>
                  </a:lnTo>
                  <a:lnTo>
                    <a:pt x="354825" y="587133"/>
                  </a:lnTo>
                  <a:lnTo>
                    <a:pt x="535800" y="152793"/>
                  </a:lnTo>
                  <a:lnTo>
                    <a:pt x="540634" y="142149"/>
                  </a:lnTo>
                  <a:lnTo>
                    <a:pt x="544087" y="130800"/>
                  </a:lnTo>
                  <a:lnTo>
                    <a:pt x="546158" y="118760"/>
                  </a:lnTo>
                  <a:lnTo>
                    <a:pt x="546849" y="106045"/>
                  </a:lnTo>
                  <a:lnTo>
                    <a:pt x="537692" y="64400"/>
                  </a:lnTo>
                  <a:lnTo>
                    <a:pt x="513946" y="30733"/>
                  </a:lnTo>
                  <a:lnTo>
                    <a:pt x="479222" y="8211"/>
                  </a:lnTo>
                  <a:lnTo>
                    <a:pt x="437134" y="0"/>
                  </a:lnTo>
                  <a:close/>
                </a:path>
              </a:pathLst>
            </a:custGeom>
            <a:solidFill>
              <a:srgbClr val="C6C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45545" y="3418611"/>
              <a:ext cx="547370" cy="702310"/>
            </a:xfrm>
            <a:custGeom>
              <a:avLst/>
              <a:gdLst/>
              <a:ahLst/>
              <a:cxnLst/>
              <a:rect l="l" t="t" r="r" b="b"/>
              <a:pathLst>
                <a:path w="547370" h="702310">
                  <a:moveTo>
                    <a:pt x="437134" y="0"/>
                  </a:moveTo>
                  <a:lnTo>
                    <a:pt x="414557" y="3164"/>
                  </a:lnTo>
                  <a:lnTo>
                    <a:pt x="393790" y="10885"/>
                  </a:lnTo>
                  <a:lnTo>
                    <a:pt x="375263" y="22533"/>
                  </a:lnTo>
                  <a:lnTo>
                    <a:pt x="359410" y="37477"/>
                  </a:lnTo>
                  <a:lnTo>
                    <a:pt x="358508" y="37477"/>
                  </a:lnTo>
                  <a:lnTo>
                    <a:pt x="37452" y="405142"/>
                  </a:lnTo>
                  <a:lnTo>
                    <a:pt x="38468" y="406019"/>
                  </a:lnTo>
                  <a:lnTo>
                    <a:pt x="21890" y="431487"/>
                  </a:lnTo>
                  <a:lnTo>
                    <a:pt x="9618" y="459522"/>
                  </a:lnTo>
                  <a:lnTo>
                    <a:pt x="2154" y="489602"/>
                  </a:lnTo>
                  <a:lnTo>
                    <a:pt x="0" y="521208"/>
                  </a:lnTo>
                  <a:lnTo>
                    <a:pt x="7076" y="570399"/>
                  </a:lnTo>
                  <a:lnTo>
                    <a:pt x="26204" y="614309"/>
                  </a:lnTo>
                  <a:lnTo>
                    <a:pt x="55551" y="651197"/>
                  </a:lnTo>
                  <a:lnTo>
                    <a:pt x="93281" y="679321"/>
                  </a:lnTo>
                  <a:lnTo>
                    <a:pt x="137558" y="696939"/>
                  </a:lnTo>
                  <a:lnTo>
                    <a:pt x="186550" y="702310"/>
                  </a:lnTo>
                  <a:lnTo>
                    <a:pt x="231005" y="696732"/>
                  </a:lnTo>
                  <a:lnTo>
                    <a:pt x="271280" y="680970"/>
                  </a:lnTo>
                  <a:lnTo>
                    <a:pt x="306066" y="656479"/>
                  </a:lnTo>
                  <a:lnTo>
                    <a:pt x="334054" y="624715"/>
                  </a:lnTo>
                  <a:lnTo>
                    <a:pt x="353936" y="587133"/>
                  </a:lnTo>
                  <a:lnTo>
                    <a:pt x="354825" y="587133"/>
                  </a:lnTo>
                  <a:lnTo>
                    <a:pt x="535800" y="152793"/>
                  </a:lnTo>
                  <a:lnTo>
                    <a:pt x="540634" y="142149"/>
                  </a:lnTo>
                  <a:lnTo>
                    <a:pt x="544087" y="130800"/>
                  </a:lnTo>
                  <a:lnTo>
                    <a:pt x="546158" y="118760"/>
                  </a:lnTo>
                  <a:lnTo>
                    <a:pt x="546849" y="106045"/>
                  </a:lnTo>
                  <a:lnTo>
                    <a:pt x="537692" y="64400"/>
                  </a:lnTo>
                  <a:lnTo>
                    <a:pt x="513946" y="30733"/>
                  </a:lnTo>
                  <a:lnTo>
                    <a:pt x="479222" y="8211"/>
                  </a:lnTo>
                  <a:lnTo>
                    <a:pt x="437134" y="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0135" y="3620300"/>
              <a:ext cx="125349" cy="12433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693323" y="5510809"/>
              <a:ext cx="446405" cy="275590"/>
            </a:xfrm>
            <a:custGeom>
              <a:avLst/>
              <a:gdLst/>
              <a:ahLst/>
              <a:cxnLst/>
              <a:rect l="l" t="t" r="r" b="b"/>
              <a:pathLst>
                <a:path w="446404" h="275589">
                  <a:moveTo>
                    <a:pt x="381368" y="0"/>
                  </a:moveTo>
                  <a:lnTo>
                    <a:pt x="59423" y="5461"/>
                  </a:lnTo>
                  <a:lnTo>
                    <a:pt x="17038" y="24071"/>
                  </a:lnTo>
                  <a:lnTo>
                    <a:pt x="0" y="66675"/>
                  </a:lnTo>
                  <a:lnTo>
                    <a:pt x="1904" y="214884"/>
                  </a:lnTo>
                  <a:lnTo>
                    <a:pt x="7366" y="238561"/>
                  </a:lnTo>
                  <a:lnTo>
                    <a:pt x="21072" y="257714"/>
                  </a:lnTo>
                  <a:lnTo>
                    <a:pt x="40974" y="270533"/>
                  </a:lnTo>
                  <a:lnTo>
                    <a:pt x="65023" y="275209"/>
                  </a:lnTo>
                  <a:lnTo>
                    <a:pt x="385952" y="269748"/>
                  </a:lnTo>
                  <a:lnTo>
                    <a:pt x="409623" y="264404"/>
                  </a:lnTo>
                  <a:lnTo>
                    <a:pt x="428772" y="250905"/>
                  </a:lnTo>
                  <a:lnTo>
                    <a:pt x="441590" y="231052"/>
                  </a:lnTo>
                  <a:lnTo>
                    <a:pt x="446265" y="206641"/>
                  </a:lnTo>
                  <a:lnTo>
                    <a:pt x="443483" y="58572"/>
                  </a:lnTo>
                  <a:lnTo>
                    <a:pt x="438529" y="35354"/>
                  </a:lnTo>
                  <a:lnTo>
                    <a:pt x="425094" y="16560"/>
                  </a:lnTo>
                  <a:lnTo>
                    <a:pt x="405325" y="4129"/>
                  </a:lnTo>
                  <a:lnTo>
                    <a:pt x="381368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3323" y="5510809"/>
              <a:ext cx="446405" cy="275590"/>
            </a:xfrm>
            <a:custGeom>
              <a:avLst/>
              <a:gdLst/>
              <a:ahLst/>
              <a:cxnLst/>
              <a:rect l="l" t="t" r="r" b="b"/>
              <a:pathLst>
                <a:path w="446404" h="275589">
                  <a:moveTo>
                    <a:pt x="385952" y="269748"/>
                  </a:moveTo>
                  <a:lnTo>
                    <a:pt x="409623" y="264404"/>
                  </a:lnTo>
                  <a:lnTo>
                    <a:pt x="428772" y="250905"/>
                  </a:lnTo>
                  <a:lnTo>
                    <a:pt x="441590" y="231052"/>
                  </a:lnTo>
                  <a:lnTo>
                    <a:pt x="446265" y="206641"/>
                  </a:lnTo>
                  <a:lnTo>
                    <a:pt x="443483" y="58572"/>
                  </a:lnTo>
                  <a:lnTo>
                    <a:pt x="438529" y="35354"/>
                  </a:lnTo>
                  <a:lnTo>
                    <a:pt x="425094" y="16560"/>
                  </a:lnTo>
                  <a:lnTo>
                    <a:pt x="405325" y="4129"/>
                  </a:lnTo>
                  <a:lnTo>
                    <a:pt x="381368" y="0"/>
                  </a:lnTo>
                  <a:lnTo>
                    <a:pt x="59423" y="5461"/>
                  </a:lnTo>
                  <a:lnTo>
                    <a:pt x="36134" y="10776"/>
                  </a:lnTo>
                  <a:lnTo>
                    <a:pt x="17038" y="24071"/>
                  </a:lnTo>
                  <a:lnTo>
                    <a:pt x="4278" y="43363"/>
                  </a:lnTo>
                  <a:lnTo>
                    <a:pt x="0" y="66675"/>
                  </a:lnTo>
                  <a:lnTo>
                    <a:pt x="1904" y="214884"/>
                  </a:lnTo>
                  <a:lnTo>
                    <a:pt x="7366" y="238561"/>
                  </a:lnTo>
                  <a:lnTo>
                    <a:pt x="21072" y="257714"/>
                  </a:lnTo>
                  <a:lnTo>
                    <a:pt x="40974" y="270533"/>
                  </a:lnTo>
                  <a:lnTo>
                    <a:pt x="65023" y="275209"/>
                  </a:lnTo>
                  <a:lnTo>
                    <a:pt x="385952" y="2697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31791" y="5596788"/>
              <a:ext cx="363220" cy="109220"/>
            </a:xfrm>
            <a:custGeom>
              <a:avLst/>
              <a:gdLst/>
              <a:ahLst/>
              <a:cxnLst/>
              <a:rect l="l" t="t" r="r" b="b"/>
              <a:pathLst>
                <a:path w="363220" h="109220">
                  <a:moveTo>
                    <a:pt x="362966" y="0"/>
                  </a:moveTo>
                  <a:lnTo>
                    <a:pt x="0" y="0"/>
                  </a:lnTo>
                  <a:lnTo>
                    <a:pt x="0" y="104140"/>
                  </a:lnTo>
                  <a:lnTo>
                    <a:pt x="0" y="108712"/>
                  </a:lnTo>
                  <a:lnTo>
                    <a:pt x="362966" y="108712"/>
                  </a:lnTo>
                  <a:lnTo>
                    <a:pt x="362966" y="104140"/>
                  </a:lnTo>
                  <a:lnTo>
                    <a:pt x="3629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31791" y="5596788"/>
              <a:ext cx="363220" cy="109220"/>
            </a:xfrm>
            <a:custGeom>
              <a:avLst/>
              <a:gdLst/>
              <a:ahLst/>
              <a:cxnLst/>
              <a:rect l="l" t="t" r="r" b="b"/>
              <a:pathLst>
                <a:path w="363220" h="109220">
                  <a:moveTo>
                    <a:pt x="362965" y="102362"/>
                  </a:moveTo>
                  <a:lnTo>
                    <a:pt x="361187" y="0"/>
                  </a:lnTo>
                  <a:lnTo>
                    <a:pt x="0" y="5473"/>
                  </a:lnTo>
                  <a:lnTo>
                    <a:pt x="1790" y="108712"/>
                  </a:lnTo>
                  <a:lnTo>
                    <a:pt x="362965" y="1023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2377" y="5594502"/>
              <a:ext cx="120637" cy="116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43068" y="5599074"/>
              <a:ext cx="107073" cy="10693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10962" y="3258604"/>
              <a:ext cx="160020" cy="3210560"/>
            </a:xfrm>
            <a:custGeom>
              <a:avLst/>
              <a:gdLst/>
              <a:ahLst/>
              <a:cxnLst/>
              <a:rect l="l" t="t" r="r" b="b"/>
              <a:pathLst>
                <a:path w="160020" h="3210560">
                  <a:moveTo>
                    <a:pt x="31000" y="0"/>
                  </a:moveTo>
                  <a:lnTo>
                    <a:pt x="21856" y="0"/>
                  </a:lnTo>
                  <a:lnTo>
                    <a:pt x="13083" y="4966"/>
                  </a:lnTo>
                  <a:lnTo>
                    <a:pt x="6165" y="18503"/>
                  </a:lnTo>
                  <a:lnTo>
                    <a:pt x="1629" y="38565"/>
                  </a:lnTo>
                  <a:lnTo>
                    <a:pt x="0" y="63106"/>
                  </a:lnTo>
                  <a:lnTo>
                    <a:pt x="6349" y="3150107"/>
                  </a:lnTo>
                  <a:lnTo>
                    <a:pt x="8735" y="3173405"/>
                  </a:lnTo>
                  <a:lnTo>
                    <a:pt x="15144" y="3192600"/>
                  </a:lnTo>
                  <a:lnTo>
                    <a:pt x="24459" y="3205631"/>
                  </a:lnTo>
                  <a:lnTo>
                    <a:pt x="35559" y="3210432"/>
                  </a:lnTo>
                  <a:lnTo>
                    <a:pt x="41160" y="3210432"/>
                  </a:lnTo>
                  <a:lnTo>
                    <a:pt x="44703" y="3207753"/>
                  </a:lnTo>
                  <a:lnTo>
                    <a:pt x="49288" y="3202292"/>
                  </a:lnTo>
                  <a:lnTo>
                    <a:pt x="153542" y="3095231"/>
                  </a:lnTo>
                  <a:lnTo>
                    <a:pt x="160019" y="93332"/>
                  </a:lnTo>
                  <a:lnTo>
                    <a:pt x="42925" y="9131"/>
                  </a:lnTo>
                  <a:lnTo>
                    <a:pt x="31000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10962" y="3258604"/>
              <a:ext cx="160020" cy="3210560"/>
            </a:xfrm>
            <a:custGeom>
              <a:avLst/>
              <a:gdLst/>
              <a:ahLst/>
              <a:cxnLst/>
              <a:rect l="l" t="t" r="r" b="b"/>
              <a:pathLst>
                <a:path w="160020" h="3210560">
                  <a:moveTo>
                    <a:pt x="153542" y="3095231"/>
                  </a:moveTo>
                  <a:lnTo>
                    <a:pt x="160019" y="93332"/>
                  </a:lnTo>
                  <a:lnTo>
                    <a:pt x="42925" y="9131"/>
                  </a:lnTo>
                  <a:lnTo>
                    <a:pt x="31000" y="0"/>
                  </a:lnTo>
                  <a:lnTo>
                    <a:pt x="21856" y="0"/>
                  </a:lnTo>
                  <a:lnTo>
                    <a:pt x="13083" y="4966"/>
                  </a:lnTo>
                  <a:lnTo>
                    <a:pt x="6165" y="18503"/>
                  </a:lnTo>
                  <a:lnTo>
                    <a:pt x="1629" y="38565"/>
                  </a:lnTo>
                  <a:lnTo>
                    <a:pt x="0" y="63106"/>
                  </a:lnTo>
                  <a:lnTo>
                    <a:pt x="6349" y="3150107"/>
                  </a:lnTo>
                  <a:lnTo>
                    <a:pt x="8735" y="3173405"/>
                  </a:lnTo>
                  <a:lnTo>
                    <a:pt x="15144" y="3192600"/>
                  </a:lnTo>
                  <a:lnTo>
                    <a:pt x="24459" y="3205631"/>
                  </a:lnTo>
                  <a:lnTo>
                    <a:pt x="35559" y="3210432"/>
                  </a:lnTo>
                  <a:lnTo>
                    <a:pt x="41160" y="3210432"/>
                  </a:lnTo>
                  <a:lnTo>
                    <a:pt x="44703" y="3207753"/>
                  </a:lnTo>
                  <a:lnTo>
                    <a:pt x="49288" y="3202292"/>
                  </a:lnTo>
                  <a:lnTo>
                    <a:pt x="153542" y="30952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6720" y="3248050"/>
              <a:ext cx="3079750" cy="461873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762791" y="523900"/>
            <a:ext cx="180593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Operador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mango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Max-Flex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63</a:t>
            </a:fld>
            <a:endParaRPr spc="15" dirty="0"/>
          </a:p>
        </p:txBody>
      </p:sp>
      <p:sp>
        <p:nvSpPr>
          <p:cNvPr id="20" name="object 20"/>
          <p:cNvSpPr txBox="1"/>
          <p:nvPr/>
        </p:nvSpPr>
        <p:spPr>
          <a:xfrm>
            <a:off x="7958621" y="481990"/>
            <a:ext cx="4051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Operador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5" dirty="0">
                <a:solidFill>
                  <a:srgbClr val="171514"/>
                </a:solidFill>
                <a:latin typeface="Arial"/>
                <a:cs typeface="Arial"/>
              </a:rPr>
              <a:t>manija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40" dirty="0">
                <a:solidFill>
                  <a:srgbClr val="171514"/>
                </a:solidFill>
                <a:latin typeface="Arial"/>
                <a:cs typeface="Arial"/>
              </a:rPr>
              <a:t>montaje</a:t>
            </a:r>
            <a:r>
              <a:rPr sz="800" b="1" spc="-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en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brida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Max-Flex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utilizado para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621" y="1216050"/>
            <a:ext cx="429831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flexible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extremo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fábrica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extremo.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gabinete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apertura/cierre.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22885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cable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viene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longitudes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pies,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longitudes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 pies.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estándar,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alinear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exactamente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extensión.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Max-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Flex,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alineación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exacta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necesaria.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6602" y="3712273"/>
            <a:ext cx="842644" cy="2561590"/>
          </a:xfrm>
          <a:custGeom>
            <a:avLst/>
            <a:gdLst/>
            <a:ahLst/>
            <a:cxnLst/>
            <a:rect l="l" t="t" r="r" b="b"/>
            <a:pathLst>
              <a:path w="842645" h="2561590">
                <a:moveTo>
                  <a:pt x="842429" y="0"/>
                </a:moveTo>
                <a:lnTo>
                  <a:pt x="0" y="67729"/>
                </a:lnTo>
                <a:lnTo>
                  <a:pt x="0" y="2484958"/>
                </a:lnTo>
                <a:lnTo>
                  <a:pt x="105829" y="2544229"/>
                </a:lnTo>
                <a:lnTo>
                  <a:pt x="537629" y="2544229"/>
                </a:lnTo>
                <a:lnTo>
                  <a:pt x="842429" y="2561158"/>
                </a:lnTo>
                <a:lnTo>
                  <a:pt x="842429" y="0"/>
                </a:lnTo>
                <a:close/>
              </a:path>
            </a:pathLst>
          </a:custGeom>
          <a:solidFill>
            <a:srgbClr val="D7D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71231" y="3508045"/>
            <a:ext cx="2035810" cy="2826385"/>
            <a:chOff x="2916631" y="3508044"/>
            <a:chExt cx="2035810" cy="2826385"/>
          </a:xfrm>
        </p:grpSpPr>
        <p:sp>
          <p:nvSpPr>
            <p:cNvPr id="4" name="object 4"/>
            <p:cNvSpPr/>
            <p:nvPr/>
          </p:nvSpPr>
          <p:spPr>
            <a:xfrm>
              <a:off x="3134817" y="3510330"/>
              <a:ext cx="140335" cy="2821940"/>
            </a:xfrm>
            <a:custGeom>
              <a:avLst/>
              <a:gdLst/>
              <a:ahLst/>
              <a:cxnLst/>
              <a:rect l="l" t="t" r="r" b="b"/>
              <a:pathLst>
                <a:path w="140335" h="2821940">
                  <a:moveTo>
                    <a:pt x="130683" y="0"/>
                  </a:moveTo>
                  <a:lnTo>
                    <a:pt x="0" y="45707"/>
                  </a:lnTo>
                  <a:lnTo>
                    <a:pt x="0" y="2621648"/>
                  </a:lnTo>
                  <a:lnTo>
                    <a:pt x="10909" y="2643492"/>
                  </a:lnTo>
                  <a:lnTo>
                    <a:pt x="10909" y="2773426"/>
                  </a:lnTo>
                  <a:lnTo>
                    <a:pt x="139827" y="2821813"/>
                  </a:lnTo>
                  <a:lnTo>
                    <a:pt x="139827" y="2688323"/>
                  </a:lnTo>
                  <a:lnTo>
                    <a:pt x="128892" y="2664574"/>
                  </a:lnTo>
                  <a:lnTo>
                    <a:pt x="130683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34817" y="3510330"/>
              <a:ext cx="140335" cy="2821940"/>
            </a:xfrm>
            <a:custGeom>
              <a:avLst/>
              <a:gdLst/>
              <a:ahLst/>
              <a:cxnLst/>
              <a:rect l="l" t="t" r="r" b="b"/>
              <a:pathLst>
                <a:path w="140335" h="2821940">
                  <a:moveTo>
                    <a:pt x="10909" y="2643492"/>
                  </a:moveTo>
                  <a:lnTo>
                    <a:pt x="0" y="2621648"/>
                  </a:lnTo>
                  <a:lnTo>
                    <a:pt x="0" y="45707"/>
                  </a:lnTo>
                  <a:lnTo>
                    <a:pt x="130683" y="0"/>
                  </a:lnTo>
                  <a:lnTo>
                    <a:pt x="128892" y="2664574"/>
                  </a:lnTo>
                  <a:lnTo>
                    <a:pt x="139827" y="2688323"/>
                  </a:lnTo>
                  <a:lnTo>
                    <a:pt x="139827" y="2821813"/>
                  </a:lnTo>
                  <a:lnTo>
                    <a:pt x="10909" y="2773426"/>
                  </a:lnTo>
                  <a:lnTo>
                    <a:pt x="10909" y="264349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8917" y="3556038"/>
              <a:ext cx="227329" cy="2727960"/>
            </a:xfrm>
            <a:custGeom>
              <a:avLst/>
              <a:gdLst/>
              <a:ahLst/>
              <a:cxnLst/>
              <a:rect l="l" t="t" r="r" b="b"/>
              <a:pathLst>
                <a:path w="227330" h="2727960">
                  <a:moveTo>
                    <a:pt x="215900" y="0"/>
                  </a:moveTo>
                  <a:lnTo>
                    <a:pt x="0" y="79641"/>
                  </a:lnTo>
                  <a:lnTo>
                    <a:pt x="0" y="1591957"/>
                  </a:lnTo>
                  <a:lnTo>
                    <a:pt x="18275" y="1594751"/>
                  </a:lnTo>
                  <a:lnTo>
                    <a:pt x="18275" y="1869071"/>
                  </a:lnTo>
                  <a:lnTo>
                    <a:pt x="0" y="1866265"/>
                  </a:lnTo>
                  <a:lnTo>
                    <a:pt x="0" y="2510917"/>
                  </a:lnTo>
                  <a:lnTo>
                    <a:pt x="10160" y="2521966"/>
                  </a:lnTo>
                  <a:lnTo>
                    <a:pt x="10160" y="2645410"/>
                  </a:lnTo>
                  <a:lnTo>
                    <a:pt x="226809" y="2727718"/>
                  </a:lnTo>
                  <a:lnTo>
                    <a:pt x="226809" y="2597785"/>
                  </a:lnTo>
                  <a:lnTo>
                    <a:pt x="215900" y="2577731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8917" y="3556038"/>
              <a:ext cx="227329" cy="2727960"/>
            </a:xfrm>
            <a:custGeom>
              <a:avLst/>
              <a:gdLst/>
              <a:ahLst/>
              <a:cxnLst/>
              <a:rect l="l" t="t" r="r" b="b"/>
              <a:pathLst>
                <a:path w="227330" h="2727960">
                  <a:moveTo>
                    <a:pt x="0" y="79641"/>
                  </a:moveTo>
                  <a:lnTo>
                    <a:pt x="0" y="1591957"/>
                  </a:lnTo>
                  <a:lnTo>
                    <a:pt x="18275" y="1594751"/>
                  </a:lnTo>
                  <a:lnTo>
                    <a:pt x="18275" y="1869071"/>
                  </a:lnTo>
                  <a:lnTo>
                    <a:pt x="0" y="1866265"/>
                  </a:lnTo>
                  <a:lnTo>
                    <a:pt x="0" y="2510917"/>
                  </a:lnTo>
                  <a:lnTo>
                    <a:pt x="10160" y="2521966"/>
                  </a:lnTo>
                  <a:lnTo>
                    <a:pt x="10160" y="2645410"/>
                  </a:lnTo>
                  <a:lnTo>
                    <a:pt x="226809" y="2727718"/>
                  </a:lnTo>
                  <a:lnTo>
                    <a:pt x="226809" y="2597785"/>
                  </a:lnTo>
                  <a:lnTo>
                    <a:pt x="215900" y="2577731"/>
                  </a:lnTo>
                  <a:lnTo>
                    <a:pt x="215900" y="0"/>
                  </a:lnTo>
                  <a:lnTo>
                    <a:pt x="0" y="7964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7740" y="3508044"/>
              <a:ext cx="1247266" cy="28263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31055" y="3779189"/>
              <a:ext cx="419100" cy="2508250"/>
            </a:xfrm>
            <a:custGeom>
              <a:avLst/>
              <a:gdLst/>
              <a:ahLst/>
              <a:cxnLst/>
              <a:rect l="l" t="t" r="r" b="b"/>
              <a:pathLst>
                <a:path w="419100" h="2508250">
                  <a:moveTo>
                    <a:pt x="133464" y="0"/>
                  </a:moveTo>
                  <a:lnTo>
                    <a:pt x="133464" y="2142490"/>
                  </a:lnTo>
                  <a:lnTo>
                    <a:pt x="66789" y="2150605"/>
                  </a:lnTo>
                  <a:lnTo>
                    <a:pt x="0" y="2209165"/>
                  </a:lnTo>
                  <a:lnTo>
                    <a:pt x="0" y="2508250"/>
                  </a:lnTo>
                  <a:lnTo>
                    <a:pt x="413245" y="2482583"/>
                  </a:lnTo>
                  <a:lnTo>
                    <a:pt x="418833" y="35687"/>
                  </a:lnTo>
                  <a:lnTo>
                    <a:pt x="133464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31055" y="3779189"/>
              <a:ext cx="419100" cy="2508250"/>
            </a:xfrm>
            <a:custGeom>
              <a:avLst/>
              <a:gdLst/>
              <a:ahLst/>
              <a:cxnLst/>
              <a:rect l="l" t="t" r="r" b="b"/>
              <a:pathLst>
                <a:path w="419100" h="2508250">
                  <a:moveTo>
                    <a:pt x="413245" y="2482583"/>
                  </a:moveTo>
                  <a:lnTo>
                    <a:pt x="418833" y="35687"/>
                  </a:lnTo>
                  <a:lnTo>
                    <a:pt x="133464" y="0"/>
                  </a:lnTo>
                  <a:lnTo>
                    <a:pt x="133464" y="2142490"/>
                  </a:lnTo>
                  <a:lnTo>
                    <a:pt x="66789" y="2150605"/>
                  </a:lnTo>
                  <a:lnTo>
                    <a:pt x="0" y="2209165"/>
                  </a:lnTo>
                  <a:lnTo>
                    <a:pt x="0" y="2508250"/>
                  </a:lnTo>
                  <a:lnTo>
                    <a:pt x="413245" y="2482583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13656" y="5918873"/>
              <a:ext cx="151130" cy="368935"/>
            </a:xfrm>
            <a:custGeom>
              <a:avLst/>
              <a:gdLst/>
              <a:ahLst/>
              <a:cxnLst/>
              <a:rect l="l" t="t" r="r" b="b"/>
              <a:pathLst>
                <a:path w="151129" h="368935">
                  <a:moveTo>
                    <a:pt x="132575" y="0"/>
                  </a:moveTo>
                  <a:lnTo>
                    <a:pt x="66789" y="8255"/>
                  </a:lnTo>
                  <a:lnTo>
                    <a:pt x="0" y="65798"/>
                  </a:lnTo>
                  <a:lnTo>
                    <a:pt x="0" y="365772"/>
                  </a:lnTo>
                  <a:lnTo>
                    <a:pt x="17399" y="368566"/>
                  </a:lnTo>
                  <a:lnTo>
                    <a:pt x="17399" y="69481"/>
                  </a:lnTo>
                  <a:lnTo>
                    <a:pt x="84188" y="10922"/>
                  </a:lnTo>
                  <a:lnTo>
                    <a:pt x="150863" y="2806"/>
                  </a:lnTo>
                  <a:lnTo>
                    <a:pt x="132575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13656" y="5918873"/>
              <a:ext cx="151130" cy="368935"/>
            </a:xfrm>
            <a:custGeom>
              <a:avLst/>
              <a:gdLst/>
              <a:ahLst/>
              <a:cxnLst/>
              <a:rect l="l" t="t" r="r" b="b"/>
              <a:pathLst>
                <a:path w="151129" h="368935">
                  <a:moveTo>
                    <a:pt x="17399" y="69481"/>
                  </a:moveTo>
                  <a:lnTo>
                    <a:pt x="84188" y="10922"/>
                  </a:lnTo>
                  <a:lnTo>
                    <a:pt x="150863" y="2806"/>
                  </a:lnTo>
                  <a:lnTo>
                    <a:pt x="132575" y="0"/>
                  </a:lnTo>
                  <a:lnTo>
                    <a:pt x="66789" y="8255"/>
                  </a:lnTo>
                  <a:lnTo>
                    <a:pt x="0" y="65798"/>
                  </a:lnTo>
                  <a:lnTo>
                    <a:pt x="0" y="365772"/>
                  </a:lnTo>
                  <a:lnTo>
                    <a:pt x="17399" y="368566"/>
                  </a:lnTo>
                  <a:lnTo>
                    <a:pt x="17399" y="69481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2721" y="3837736"/>
              <a:ext cx="161925" cy="2040889"/>
            </a:xfrm>
            <a:custGeom>
              <a:avLst/>
              <a:gdLst/>
              <a:ahLst/>
              <a:cxnLst/>
              <a:rect l="l" t="t" r="r" b="b"/>
              <a:pathLst>
                <a:path w="161925" h="2040889">
                  <a:moveTo>
                    <a:pt x="160020" y="0"/>
                  </a:moveTo>
                  <a:lnTo>
                    <a:pt x="0" y="13716"/>
                  </a:lnTo>
                  <a:lnTo>
                    <a:pt x="0" y="2035416"/>
                  </a:lnTo>
                  <a:lnTo>
                    <a:pt x="161798" y="204087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02721" y="3837736"/>
              <a:ext cx="161925" cy="2040889"/>
            </a:xfrm>
            <a:custGeom>
              <a:avLst/>
              <a:gdLst/>
              <a:ahLst/>
              <a:cxnLst/>
              <a:rect l="l" t="t" r="r" b="b"/>
              <a:pathLst>
                <a:path w="161925" h="2040889">
                  <a:moveTo>
                    <a:pt x="161798" y="2040877"/>
                  </a:moveTo>
                  <a:lnTo>
                    <a:pt x="0" y="2035416"/>
                  </a:lnTo>
                  <a:lnTo>
                    <a:pt x="0" y="13716"/>
                  </a:lnTo>
                  <a:lnTo>
                    <a:pt x="160020" y="0"/>
                  </a:lnTo>
                  <a:lnTo>
                    <a:pt x="161798" y="2040877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0089465" y="6209703"/>
            <a:ext cx="577215" cy="27940"/>
          </a:xfrm>
          <a:custGeom>
            <a:avLst/>
            <a:gdLst/>
            <a:ahLst/>
            <a:cxnLst/>
            <a:rect l="l" t="t" r="r" b="b"/>
            <a:pathLst>
              <a:path w="577214" h="27939">
                <a:moveTo>
                  <a:pt x="0" y="0"/>
                </a:moveTo>
                <a:lnTo>
                  <a:pt x="576948" y="27444"/>
                </a:lnTo>
              </a:path>
            </a:pathLst>
          </a:custGeom>
          <a:ln w="4571">
            <a:solidFill>
              <a:srgbClr val="02030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556623" y="2882570"/>
            <a:ext cx="1501775" cy="3504565"/>
            <a:chOff x="4502022" y="2882569"/>
            <a:chExt cx="1501775" cy="350456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2022" y="2882569"/>
              <a:ext cx="1324292" cy="32608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647512" y="3694099"/>
              <a:ext cx="354330" cy="2690495"/>
            </a:xfrm>
            <a:custGeom>
              <a:avLst/>
              <a:gdLst/>
              <a:ahLst/>
              <a:cxnLst/>
              <a:rect l="l" t="t" r="r" b="b"/>
              <a:pathLst>
                <a:path w="354329" h="2690495">
                  <a:moveTo>
                    <a:pt x="0" y="0"/>
                  </a:moveTo>
                  <a:lnTo>
                    <a:pt x="0" y="271653"/>
                  </a:lnTo>
                  <a:lnTo>
                    <a:pt x="106032" y="298196"/>
                  </a:lnTo>
                  <a:lnTo>
                    <a:pt x="106032" y="525780"/>
                  </a:lnTo>
                  <a:lnTo>
                    <a:pt x="0" y="504812"/>
                  </a:lnTo>
                  <a:lnTo>
                    <a:pt x="0" y="2206498"/>
                  </a:lnTo>
                  <a:lnTo>
                    <a:pt x="104254" y="2186432"/>
                  </a:lnTo>
                  <a:lnTo>
                    <a:pt x="104254" y="2421382"/>
                  </a:lnTo>
                  <a:lnTo>
                    <a:pt x="0" y="2447023"/>
                  </a:lnTo>
                  <a:lnTo>
                    <a:pt x="0" y="2690228"/>
                  </a:lnTo>
                  <a:lnTo>
                    <a:pt x="353936" y="2578595"/>
                  </a:lnTo>
                  <a:lnTo>
                    <a:pt x="353936" y="1070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7512" y="3694099"/>
              <a:ext cx="354330" cy="2690495"/>
            </a:xfrm>
            <a:custGeom>
              <a:avLst/>
              <a:gdLst/>
              <a:ahLst/>
              <a:cxnLst/>
              <a:rect l="l" t="t" r="r" b="b"/>
              <a:pathLst>
                <a:path w="354329" h="2690495">
                  <a:moveTo>
                    <a:pt x="0" y="2690228"/>
                  </a:moveTo>
                  <a:lnTo>
                    <a:pt x="353936" y="2578595"/>
                  </a:lnTo>
                  <a:lnTo>
                    <a:pt x="353936" y="107061"/>
                  </a:lnTo>
                  <a:lnTo>
                    <a:pt x="0" y="0"/>
                  </a:lnTo>
                  <a:lnTo>
                    <a:pt x="0" y="271653"/>
                  </a:lnTo>
                  <a:lnTo>
                    <a:pt x="106032" y="298196"/>
                  </a:lnTo>
                  <a:lnTo>
                    <a:pt x="106032" y="525780"/>
                  </a:lnTo>
                  <a:lnTo>
                    <a:pt x="0" y="504812"/>
                  </a:lnTo>
                  <a:lnTo>
                    <a:pt x="0" y="2206498"/>
                  </a:lnTo>
                  <a:lnTo>
                    <a:pt x="104254" y="2186432"/>
                  </a:lnTo>
                  <a:lnTo>
                    <a:pt x="104254" y="2421382"/>
                  </a:lnTo>
                  <a:lnTo>
                    <a:pt x="0" y="2447023"/>
                  </a:lnTo>
                  <a:lnTo>
                    <a:pt x="0" y="2690228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24639" y="5880531"/>
              <a:ext cx="127635" cy="504190"/>
            </a:xfrm>
            <a:custGeom>
              <a:avLst/>
              <a:gdLst/>
              <a:ahLst/>
              <a:cxnLst/>
              <a:rect l="l" t="t" r="r" b="b"/>
              <a:pathLst>
                <a:path w="127635" h="504189">
                  <a:moveTo>
                    <a:pt x="22872" y="260591"/>
                  </a:moveTo>
                  <a:lnTo>
                    <a:pt x="0" y="259575"/>
                  </a:lnTo>
                  <a:lnTo>
                    <a:pt x="0" y="502907"/>
                  </a:lnTo>
                  <a:lnTo>
                    <a:pt x="22872" y="503796"/>
                  </a:lnTo>
                  <a:lnTo>
                    <a:pt x="22872" y="260591"/>
                  </a:lnTo>
                  <a:close/>
                </a:path>
                <a:path w="127635" h="504189">
                  <a:moveTo>
                    <a:pt x="127127" y="0"/>
                  </a:moveTo>
                  <a:lnTo>
                    <a:pt x="104279" y="5448"/>
                  </a:lnTo>
                  <a:lnTo>
                    <a:pt x="104279" y="234048"/>
                  </a:lnTo>
                  <a:lnTo>
                    <a:pt x="127127" y="234950"/>
                  </a:lnTo>
                  <a:lnTo>
                    <a:pt x="127127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28919" y="5880531"/>
              <a:ext cx="22860" cy="234950"/>
            </a:xfrm>
            <a:custGeom>
              <a:avLst/>
              <a:gdLst/>
              <a:ahLst/>
              <a:cxnLst/>
              <a:rect l="l" t="t" r="r" b="b"/>
              <a:pathLst>
                <a:path w="22860" h="234950">
                  <a:moveTo>
                    <a:pt x="0" y="5448"/>
                  </a:moveTo>
                  <a:lnTo>
                    <a:pt x="0" y="234048"/>
                  </a:lnTo>
                  <a:lnTo>
                    <a:pt x="22847" y="234949"/>
                  </a:lnTo>
                  <a:lnTo>
                    <a:pt x="22847" y="0"/>
                  </a:lnTo>
                  <a:lnTo>
                    <a:pt x="0" y="5448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24639" y="4198912"/>
              <a:ext cx="23495" cy="1701800"/>
            </a:xfrm>
            <a:custGeom>
              <a:avLst/>
              <a:gdLst/>
              <a:ahLst/>
              <a:cxnLst/>
              <a:rect l="l" t="t" r="r" b="b"/>
              <a:pathLst>
                <a:path w="23495" h="1701800">
                  <a:moveTo>
                    <a:pt x="22872" y="0"/>
                  </a:moveTo>
                  <a:lnTo>
                    <a:pt x="0" y="901"/>
                  </a:lnTo>
                  <a:lnTo>
                    <a:pt x="0" y="1700784"/>
                  </a:lnTo>
                  <a:lnTo>
                    <a:pt x="22872" y="1701685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4639" y="4198912"/>
              <a:ext cx="23495" cy="1701800"/>
            </a:xfrm>
            <a:custGeom>
              <a:avLst/>
              <a:gdLst/>
              <a:ahLst/>
              <a:cxnLst/>
              <a:rect l="l" t="t" r="r" b="b"/>
              <a:pathLst>
                <a:path w="23495" h="1701800">
                  <a:moveTo>
                    <a:pt x="0" y="901"/>
                  </a:moveTo>
                  <a:lnTo>
                    <a:pt x="0" y="1700784"/>
                  </a:lnTo>
                  <a:lnTo>
                    <a:pt x="22872" y="1701685"/>
                  </a:lnTo>
                  <a:lnTo>
                    <a:pt x="22872" y="0"/>
                  </a:lnTo>
                  <a:lnTo>
                    <a:pt x="0" y="901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24639" y="3694099"/>
              <a:ext cx="23495" cy="273685"/>
            </a:xfrm>
            <a:custGeom>
              <a:avLst/>
              <a:gdLst/>
              <a:ahLst/>
              <a:cxnLst/>
              <a:rect l="l" t="t" r="r" b="b"/>
              <a:pathLst>
                <a:path w="23495" h="273685">
                  <a:moveTo>
                    <a:pt x="22872" y="0"/>
                  </a:moveTo>
                  <a:lnTo>
                    <a:pt x="0" y="1015"/>
                  </a:lnTo>
                  <a:lnTo>
                    <a:pt x="0" y="273430"/>
                  </a:lnTo>
                  <a:lnTo>
                    <a:pt x="22872" y="271652"/>
                  </a:lnTo>
                  <a:lnTo>
                    <a:pt x="22872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24639" y="3694099"/>
              <a:ext cx="23495" cy="273685"/>
            </a:xfrm>
            <a:custGeom>
              <a:avLst/>
              <a:gdLst/>
              <a:ahLst/>
              <a:cxnLst/>
              <a:rect l="l" t="t" r="r" b="b"/>
              <a:pathLst>
                <a:path w="23495" h="273685">
                  <a:moveTo>
                    <a:pt x="22872" y="271652"/>
                  </a:moveTo>
                  <a:lnTo>
                    <a:pt x="22872" y="0"/>
                  </a:lnTo>
                  <a:lnTo>
                    <a:pt x="0" y="1015"/>
                  </a:lnTo>
                  <a:lnTo>
                    <a:pt x="0" y="273430"/>
                  </a:lnTo>
                  <a:lnTo>
                    <a:pt x="22872" y="27165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2353" y="3963466"/>
              <a:ext cx="133477" cy="25869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9785" y="4045423"/>
              <a:ext cx="189217" cy="15388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614619" y="4033062"/>
              <a:ext cx="283845" cy="135255"/>
            </a:xfrm>
            <a:custGeom>
              <a:avLst/>
              <a:gdLst/>
              <a:ahLst/>
              <a:cxnLst/>
              <a:rect l="l" t="t" r="r" b="b"/>
              <a:pathLst>
                <a:path w="283845" h="135254">
                  <a:moveTo>
                    <a:pt x="54043" y="0"/>
                  </a:moveTo>
                  <a:lnTo>
                    <a:pt x="23977" y="881"/>
                  </a:lnTo>
                  <a:lnTo>
                    <a:pt x="0" y="4952"/>
                  </a:lnTo>
                  <a:lnTo>
                    <a:pt x="0" y="97281"/>
                  </a:lnTo>
                  <a:lnTo>
                    <a:pt x="28416" y="94288"/>
                  </a:lnTo>
                  <a:lnTo>
                    <a:pt x="59921" y="93859"/>
                  </a:lnTo>
                  <a:lnTo>
                    <a:pt x="94165" y="96506"/>
                  </a:lnTo>
                  <a:lnTo>
                    <a:pt x="130797" y="102742"/>
                  </a:lnTo>
                  <a:lnTo>
                    <a:pt x="234937" y="124713"/>
                  </a:lnTo>
                  <a:lnTo>
                    <a:pt x="240465" y="124352"/>
                  </a:lnTo>
                  <a:lnTo>
                    <a:pt x="253722" y="124586"/>
                  </a:lnTo>
                  <a:lnTo>
                    <a:pt x="269714" y="127392"/>
                  </a:lnTo>
                  <a:lnTo>
                    <a:pt x="283451" y="134746"/>
                  </a:lnTo>
                  <a:lnTo>
                    <a:pt x="283451" y="45084"/>
                  </a:lnTo>
                  <a:lnTo>
                    <a:pt x="280665" y="35205"/>
                  </a:lnTo>
                  <a:lnTo>
                    <a:pt x="274974" y="30867"/>
                  </a:lnTo>
                  <a:lnTo>
                    <a:pt x="262091" y="31129"/>
                  </a:lnTo>
                  <a:lnTo>
                    <a:pt x="237731" y="35051"/>
                  </a:lnTo>
                  <a:lnTo>
                    <a:pt x="128003" y="9524"/>
                  </a:lnTo>
                  <a:lnTo>
                    <a:pt x="89087" y="2738"/>
                  </a:lnTo>
                  <a:lnTo>
                    <a:pt x="54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14619" y="4033062"/>
              <a:ext cx="283845" cy="135255"/>
            </a:xfrm>
            <a:custGeom>
              <a:avLst/>
              <a:gdLst/>
              <a:ahLst/>
              <a:cxnLst/>
              <a:rect l="l" t="t" r="r" b="b"/>
              <a:pathLst>
                <a:path w="283845" h="135254">
                  <a:moveTo>
                    <a:pt x="0" y="4952"/>
                  </a:moveTo>
                  <a:lnTo>
                    <a:pt x="23977" y="881"/>
                  </a:lnTo>
                  <a:lnTo>
                    <a:pt x="54043" y="0"/>
                  </a:lnTo>
                  <a:lnTo>
                    <a:pt x="89087" y="2738"/>
                  </a:lnTo>
                  <a:lnTo>
                    <a:pt x="128003" y="9524"/>
                  </a:lnTo>
                  <a:lnTo>
                    <a:pt x="237731" y="35051"/>
                  </a:lnTo>
                  <a:lnTo>
                    <a:pt x="262091" y="31129"/>
                  </a:lnTo>
                  <a:lnTo>
                    <a:pt x="274974" y="30867"/>
                  </a:lnTo>
                  <a:lnTo>
                    <a:pt x="280665" y="35205"/>
                  </a:lnTo>
                  <a:lnTo>
                    <a:pt x="283451" y="45084"/>
                  </a:lnTo>
                  <a:lnTo>
                    <a:pt x="283451" y="134746"/>
                  </a:lnTo>
                  <a:lnTo>
                    <a:pt x="269714" y="127392"/>
                  </a:lnTo>
                  <a:lnTo>
                    <a:pt x="253722" y="124586"/>
                  </a:lnTo>
                  <a:lnTo>
                    <a:pt x="240465" y="124352"/>
                  </a:lnTo>
                  <a:lnTo>
                    <a:pt x="234937" y="124713"/>
                  </a:lnTo>
                  <a:lnTo>
                    <a:pt x="130797" y="102742"/>
                  </a:lnTo>
                  <a:lnTo>
                    <a:pt x="94165" y="96506"/>
                  </a:lnTo>
                  <a:lnTo>
                    <a:pt x="59921" y="93859"/>
                  </a:lnTo>
                  <a:lnTo>
                    <a:pt x="28416" y="94288"/>
                  </a:lnTo>
                  <a:lnTo>
                    <a:pt x="0" y="97281"/>
                  </a:lnTo>
                  <a:lnTo>
                    <a:pt x="0" y="495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6089" y="5908344"/>
              <a:ext cx="189357" cy="15414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611812" y="5940856"/>
              <a:ext cx="282575" cy="134620"/>
            </a:xfrm>
            <a:custGeom>
              <a:avLst/>
              <a:gdLst/>
              <a:ahLst/>
              <a:cxnLst/>
              <a:rect l="l" t="t" r="r" b="b"/>
              <a:pathLst>
                <a:path w="282575" h="134620">
                  <a:moveTo>
                    <a:pt x="282575" y="0"/>
                  </a:moveTo>
                  <a:lnTo>
                    <a:pt x="269228" y="7354"/>
                  </a:lnTo>
                  <a:lnTo>
                    <a:pt x="253238" y="10159"/>
                  </a:lnTo>
                  <a:lnTo>
                    <a:pt x="239819" y="10394"/>
                  </a:lnTo>
                  <a:lnTo>
                    <a:pt x="234188" y="10032"/>
                  </a:lnTo>
                  <a:lnTo>
                    <a:pt x="129933" y="31991"/>
                  </a:lnTo>
                  <a:lnTo>
                    <a:pt x="93804" y="37850"/>
                  </a:lnTo>
                  <a:lnTo>
                    <a:pt x="59823" y="40538"/>
                  </a:lnTo>
                  <a:lnTo>
                    <a:pt x="28413" y="40320"/>
                  </a:lnTo>
                  <a:lnTo>
                    <a:pt x="0" y="37464"/>
                  </a:lnTo>
                  <a:lnTo>
                    <a:pt x="0" y="128904"/>
                  </a:lnTo>
                  <a:lnTo>
                    <a:pt x="23846" y="133469"/>
                  </a:lnTo>
                  <a:lnTo>
                    <a:pt x="53609" y="134515"/>
                  </a:lnTo>
                  <a:lnTo>
                    <a:pt x="88350" y="131612"/>
                  </a:lnTo>
                  <a:lnTo>
                    <a:pt x="127127" y="124332"/>
                  </a:lnTo>
                  <a:lnTo>
                    <a:pt x="236867" y="98666"/>
                  </a:lnTo>
                  <a:lnTo>
                    <a:pt x="261792" y="103153"/>
                  </a:lnTo>
                  <a:lnTo>
                    <a:pt x="274861" y="103605"/>
                  </a:lnTo>
                  <a:lnTo>
                    <a:pt x="280360" y="99082"/>
                  </a:lnTo>
                  <a:lnTo>
                    <a:pt x="282575" y="88645"/>
                  </a:lnTo>
                  <a:lnTo>
                    <a:pt x="282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11812" y="5940856"/>
              <a:ext cx="282575" cy="134620"/>
            </a:xfrm>
            <a:custGeom>
              <a:avLst/>
              <a:gdLst/>
              <a:ahLst/>
              <a:cxnLst/>
              <a:rect l="l" t="t" r="r" b="b"/>
              <a:pathLst>
                <a:path w="282575" h="134620">
                  <a:moveTo>
                    <a:pt x="0" y="128904"/>
                  </a:moveTo>
                  <a:lnTo>
                    <a:pt x="23846" y="133469"/>
                  </a:lnTo>
                  <a:lnTo>
                    <a:pt x="53609" y="134515"/>
                  </a:lnTo>
                  <a:lnTo>
                    <a:pt x="88350" y="131612"/>
                  </a:lnTo>
                  <a:lnTo>
                    <a:pt x="127127" y="124332"/>
                  </a:lnTo>
                  <a:lnTo>
                    <a:pt x="236867" y="98666"/>
                  </a:lnTo>
                  <a:lnTo>
                    <a:pt x="261792" y="103153"/>
                  </a:lnTo>
                  <a:lnTo>
                    <a:pt x="274861" y="103605"/>
                  </a:lnTo>
                  <a:lnTo>
                    <a:pt x="280360" y="99082"/>
                  </a:lnTo>
                  <a:lnTo>
                    <a:pt x="282575" y="88645"/>
                  </a:lnTo>
                  <a:lnTo>
                    <a:pt x="282575" y="0"/>
                  </a:lnTo>
                  <a:lnTo>
                    <a:pt x="269228" y="7354"/>
                  </a:lnTo>
                  <a:lnTo>
                    <a:pt x="253238" y="10159"/>
                  </a:lnTo>
                  <a:lnTo>
                    <a:pt x="239819" y="10394"/>
                  </a:lnTo>
                  <a:lnTo>
                    <a:pt x="234188" y="10032"/>
                  </a:lnTo>
                  <a:lnTo>
                    <a:pt x="129933" y="31991"/>
                  </a:lnTo>
                  <a:lnTo>
                    <a:pt x="93804" y="37850"/>
                  </a:lnTo>
                  <a:lnTo>
                    <a:pt x="59823" y="40538"/>
                  </a:lnTo>
                  <a:lnTo>
                    <a:pt x="28413" y="40320"/>
                  </a:lnTo>
                  <a:lnTo>
                    <a:pt x="0" y="37464"/>
                  </a:lnTo>
                  <a:lnTo>
                    <a:pt x="0" y="128904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67313" y="6160299"/>
              <a:ext cx="417195" cy="187325"/>
            </a:xfrm>
            <a:custGeom>
              <a:avLst/>
              <a:gdLst/>
              <a:ahLst/>
              <a:cxnLst/>
              <a:rect l="l" t="t" r="r" b="b"/>
              <a:pathLst>
                <a:path w="417195" h="187325">
                  <a:moveTo>
                    <a:pt x="0" y="0"/>
                  </a:moveTo>
                  <a:lnTo>
                    <a:pt x="0" y="87769"/>
                  </a:lnTo>
                  <a:lnTo>
                    <a:pt x="5879" y="113175"/>
                  </a:lnTo>
                  <a:lnTo>
                    <a:pt x="21702" y="131090"/>
                  </a:lnTo>
                  <a:lnTo>
                    <a:pt x="44743" y="142646"/>
                  </a:lnTo>
                  <a:lnTo>
                    <a:pt x="72275" y="148971"/>
                  </a:lnTo>
                  <a:lnTo>
                    <a:pt x="344677" y="183781"/>
                  </a:lnTo>
                  <a:lnTo>
                    <a:pt x="360237" y="186346"/>
                  </a:lnTo>
                  <a:lnTo>
                    <a:pt x="372951" y="187201"/>
                  </a:lnTo>
                  <a:lnTo>
                    <a:pt x="389594" y="186346"/>
                  </a:lnTo>
                  <a:lnTo>
                    <a:pt x="416940" y="183781"/>
                  </a:lnTo>
                  <a:lnTo>
                    <a:pt x="380726" y="179301"/>
                  </a:lnTo>
                  <a:lnTo>
                    <a:pt x="357727" y="167790"/>
                  </a:lnTo>
                  <a:lnTo>
                    <a:pt x="344681" y="150114"/>
                  </a:lnTo>
                  <a:lnTo>
                    <a:pt x="338327" y="127139"/>
                  </a:lnTo>
                  <a:lnTo>
                    <a:pt x="338327" y="32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67313" y="6160299"/>
              <a:ext cx="417195" cy="187325"/>
            </a:xfrm>
            <a:custGeom>
              <a:avLst/>
              <a:gdLst/>
              <a:ahLst/>
              <a:cxnLst/>
              <a:rect l="l" t="t" r="r" b="b"/>
              <a:pathLst>
                <a:path w="417195" h="187325">
                  <a:moveTo>
                    <a:pt x="416940" y="183781"/>
                  </a:moveTo>
                  <a:lnTo>
                    <a:pt x="389594" y="186346"/>
                  </a:lnTo>
                  <a:lnTo>
                    <a:pt x="372951" y="187201"/>
                  </a:lnTo>
                  <a:lnTo>
                    <a:pt x="360237" y="186346"/>
                  </a:lnTo>
                  <a:lnTo>
                    <a:pt x="344677" y="183781"/>
                  </a:lnTo>
                  <a:lnTo>
                    <a:pt x="72275" y="148971"/>
                  </a:lnTo>
                  <a:lnTo>
                    <a:pt x="44743" y="142646"/>
                  </a:lnTo>
                  <a:lnTo>
                    <a:pt x="21702" y="131090"/>
                  </a:lnTo>
                  <a:lnTo>
                    <a:pt x="5879" y="113175"/>
                  </a:lnTo>
                  <a:lnTo>
                    <a:pt x="0" y="87769"/>
                  </a:lnTo>
                  <a:lnTo>
                    <a:pt x="0" y="0"/>
                  </a:lnTo>
                  <a:lnTo>
                    <a:pt x="338327" y="32905"/>
                  </a:lnTo>
                  <a:lnTo>
                    <a:pt x="338327" y="127139"/>
                  </a:lnTo>
                  <a:lnTo>
                    <a:pt x="344681" y="150114"/>
                  </a:lnTo>
                  <a:lnTo>
                    <a:pt x="357727" y="167790"/>
                  </a:lnTo>
                  <a:lnTo>
                    <a:pt x="380726" y="179301"/>
                  </a:lnTo>
                  <a:lnTo>
                    <a:pt x="416940" y="183781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05641" y="6190411"/>
              <a:ext cx="550545" cy="153670"/>
            </a:xfrm>
            <a:custGeom>
              <a:avLst/>
              <a:gdLst/>
              <a:ahLst/>
              <a:cxnLst/>
              <a:rect l="l" t="t" r="r" b="b"/>
              <a:pathLst>
                <a:path w="550545" h="153670">
                  <a:moveTo>
                    <a:pt x="16383" y="0"/>
                  </a:moveTo>
                  <a:lnTo>
                    <a:pt x="0" y="2794"/>
                  </a:lnTo>
                  <a:lnTo>
                    <a:pt x="0" y="97028"/>
                  </a:lnTo>
                  <a:lnTo>
                    <a:pt x="6353" y="120003"/>
                  </a:lnTo>
                  <a:lnTo>
                    <a:pt x="19399" y="137679"/>
                  </a:lnTo>
                  <a:lnTo>
                    <a:pt x="42398" y="149189"/>
                  </a:lnTo>
                  <a:lnTo>
                    <a:pt x="78613" y="153670"/>
                  </a:lnTo>
                  <a:lnTo>
                    <a:pt x="549529" y="121666"/>
                  </a:lnTo>
                  <a:lnTo>
                    <a:pt x="550418" y="107061"/>
                  </a:lnTo>
                  <a:lnTo>
                    <a:pt x="84963" y="137160"/>
                  </a:lnTo>
                  <a:lnTo>
                    <a:pt x="53425" y="133461"/>
                  </a:lnTo>
                  <a:lnTo>
                    <a:pt x="32866" y="124523"/>
                  </a:lnTo>
                  <a:lnTo>
                    <a:pt x="21210" y="109585"/>
                  </a:lnTo>
                  <a:lnTo>
                    <a:pt x="16383" y="87884"/>
                  </a:lnTo>
                  <a:lnTo>
                    <a:pt x="16383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05641" y="6190411"/>
              <a:ext cx="550545" cy="153670"/>
            </a:xfrm>
            <a:custGeom>
              <a:avLst/>
              <a:gdLst/>
              <a:ahLst/>
              <a:cxnLst/>
              <a:rect l="l" t="t" r="r" b="b"/>
              <a:pathLst>
                <a:path w="550545" h="153670">
                  <a:moveTo>
                    <a:pt x="550418" y="107061"/>
                  </a:moveTo>
                  <a:lnTo>
                    <a:pt x="84963" y="137160"/>
                  </a:lnTo>
                  <a:lnTo>
                    <a:pt x="53425" y="133461"/>
                  </a:lnTo>
                  <a:lnTo>
                    <a:pt x="32866" y="124523"/>
                  </a:lnTo>
                  <a:lnTo>
                    <a:pt x="21210" y="109585"/>
                  </a:lnTo>
                  <a:lnTo>
                    <a:pt x="16383" y="87884"/>
                  </a:lnTo>
                  <a:lnTo>
                    <a:pt x="16383" y="0"/>
                  </a:lnTo>
                  <a:lnTo>
                    <a:pt x="0" y="2794"/>
                  </a:lnTo>
                  <a:lnTo>
                    <a:pt x="0" y="97028"/>
                  </a:lnTo>
                  <a:lnTo>
                    <a:pt x="6353" y="120003"/>
                  </a:lnTo>
                  <a:lnTo>
                    <a:pt x="19399" y="137679"/>
                  </a:lnTo>
                  <a:lnTo>
                    <a:pt x="42398" y="149189"/>
                  </a:lnTo>
                  <a:lnTo>
                    <a:pt x="78613" y="153670"/>
                  </a:lnTo>
                  <a:lnTo>
                    <a:pt x="549529" y="121666"/>
                  </a:lnTo>
                  <a:lnTo>
                    <a:pt x="550418" y="107061"/>
                  </a:lnTo>
                  <a:close/>
                </a:path>
              </a:pathLst>
            </a:custGeom>
            <a:ln w="45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22024" y="6226974"/>
              <a:ext cx="602615" cy="100965"/>
            </a:xfrm>
            <a:custGeom>
              <a:avLst/>
              <a:gdLst/>
              <a:ahLst/>
              <a:cxnLst/>
              <a:rect l="l" t="t" r="r" b="b"/>
              <a:pathLst>
                <a:path w="602614" h="100964">
                  <a:moveTo>
                    <a:pt x="372237" y="0"/>
                  </a:moveTo>
                  <a:lnTo>
                    <a:pt x="278082" y="4564"/>
                  </a:lnTo>
                  <a:lnTo>
                    <a:pt x="257048" y="6489"/>
                  </a:lnTo>
                  <a:lnTo>
                    <a:pt x="1016" y="22872"/>
                  </a:lnTo>
                  <a:lnTo>
                    <a:pt x="4827" y="73021"/>
                  </a:lnTo>
                  <a:lnTo>
                    <a:pt x="37042" y="96897"/>
                  </a:lnTo>
                  <a:lnTo>
                    <a:pt x="68580" y="100596"/>
                  </a:lnTo>
                  <a:lnTo>
                    <a:pt x="534035" y="70497"/>
                  </a:lnTo>
                  <a:lnTo>
                    <a:pt x="496516" y="64008"/>
                  </a:lnTo>
                  <a:lnTo>
                    <a:pt x="466963" y="55840"/>
                  </a:lnTo>
                  <a:lnTo>
                    <a:pt x="454721" y="48364"/>
                  </a:lnTo>
                  <a:lnTo>
                    <a:pt x="469138" y="43954"/>
                  </a:lnTo>
                  <a:lnTo>
                    <a:pt x="602615" y="43954"/>
                  </a:lnTo>
                  <a:lnTo>
                    <a:pt x="602615" y="10172"/>
                  </a:lnTo>
                  <a:lnTo>
                    <a:pt x="372237" y="0"/>
                  </a:lnTo>
                  <a:close/>
                </a:path>
              </a:pathLst>
            </a:custGeom>
            <a:solidFill>
              <a:srgbClr val="D7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22024" y="6226974"/>
              <a:ext cx="602615" cy="100965"/>
            </a:xfrm>
            <a:custGeom>
              <a:avLst/>
              <a:gdLst/>
              <a:ahLst/>
              <a:cxnLst/>
              <a:rect l="l" t="t" r="r" b="b"/>
              <a:pathLst>
                <a:path w="602614" h="100964">
                  <a:moveTo>
                    <a:pt x="257048" y="6489"/>
                  </a:moveTo>
                  <a:lnTo>
                    <a:pt x="1016" y="22872"/>
                  </a:lnTo>
                  <a:lnTo>
                    <a:pt x="0" y="51320"/>
                  </a:lnTo>
                  <a:lnTo>
                    <a:pt x="4827" y="73021"/>
                  </a:lnTo>
                  <a:lnTo>
                    <a:pt x="16483" y="87960"/>
                  </a:lnTo>
                  <a:lnTo>
                    <a:pt x="37042" y="96897"/>
                  </a:lnTo>
                  <a:lnTo>
                    <a:pt x="68580" y="100596"/>
                  </a:lnTo>
                  <a:lnTo>
                    <a:pt x="534035" y="70497"/>
                  </a:lnTo>
                  <a:lnTo>
                    <a:pt x="496516" y="64008"/>
                  </a:lnTo>
                  <a:lnTo>
                    <a:pt x="466963" y="55840"/>
                  </a:lnTo>
                  <a:lnTo>
                    <a:pt x="454721" y="48364"/>
                  </a:lnTo>
                  <a:lnTo>
                    <a:pt x="469138" y="43954"/>
                  </a:lnTo>
                  <a:lnTo>
                    <a:pt x="602615" y="43954"/>
                  </a:lnTo>
                  <a:lnTo>
                    <a:pt x="602615" y="10172"/>
                  </a:lnTo>
                  <a:lnTo>
                    <a:pt x="372237" y="0"/>
                  </a:lnTo>
                  <a:lnTo>
                    <a:pt x="343916" y="1424"/>
                  </a:lnTo>
                  <a:lnTo>
                    <a:pt x="309784" y="2911"/>
                  </a:lnTo>
                  <a:lnTo>
                    <a:pt x="278082" y="4564"/>
                  </a:lnTo>
                  <a:lnTo>
                    <a:pt x="257048" y="6489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477081" y="6270929"/>
              <a:ext cx="148590" cy="13970"/>
            </a:xfrm>
            <a:custGeom>
              <a:avLst/>
              <a:gdLst/>
              <a:ahLst/>
              <a:cxnLst/>
              <a:rect l="l" t="t" r="r" b="b"/>
              <a:pathLst>
                <a:path w="148589" h="13970">
                  <a:moveTo>
                    <a:pt x="147558" y="0"/>
                  </a:moveTo>
                  <a:lnTo>
                    <a:pt x="14081" y="0"/>
                  </a:lnTo>
                  <a:lnTo>
                    <a:pt x="2534" y="1994"/>
                  </a:lnTo>
                  <a:lnTo>
                    <a:pt x="0" y="5138"/>
                  </a:lnTo>
                  <a:lnTo>
                    <a:pt x="5205" y="9142"/>
                  </a:lnTo>
                  <a:lnTo>
                    <a:pt x="16875" y="13716"/>
                  </a:lnTo>
                  <a:lnTo>
                    <a:pt x="148447" y="13716"/>
                  </a:lnTo>
                  <a:lnTo>
                    <a:pt x="147558" y="0"/>
                  </a:lnTo>
                  <a:close/>
                </a:path>
              </a:pathLst>
            </a:custGeom>
            <a:solidFill>
              <a:srgbClr val="ABB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477081" y="6071539"/>
              <a:ext cx="148590" cy="213360"/>
            </a:xfrm>
            <a:custGeom>
              <a:avLst/>
              <a:gdLst/>
              <a:ahLst/>
              <a:cxnLst/>
              <a:rect l="l" t="t" r="r" b="b"/>
              <a:pathLst>
                <a:path w="148589" h="213360">
                  <a:moveTo>
                    <a:pt x="106410" y="9131"/>
                  </a:moveTo>
                  <a:lnTo>
                    <a:pt x="141208" y="0"/>
                  </a:lnTo>
                </a:path>
                <a:path w="148589" h="213360">
                  <a:moveTo>
                    <a:pt x="147558" y="199389"/>
                  </a:moveTo>
                  <a:lnTo>
                    <a:pt x="14081" y="199389"/>
                  </a:lnTo>
                  <a:lnTo>
                    <a:pt x="2534" y="201384"/>
                  </a:lnTo>
                  <a:lnTo>
                    <a:pt x="0" y="204528"/>
                  </a:lnTo>
                  <a:lnTo>
                    <a:pt x="5205" y="208532"/>
                  </a:lnTo>
                  <a:lnTo>
                    <a:pt x="16875" y="213105"/>
                  </a:lnTo>
                  <a:lnTo>
                    <a:pt x="148447" y="213105"/>
                  </a:lnTo>
                  <a:lnTo>
                    <a:pt x="147558" y="199389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06556" y="4740186"/>
              <a:ext cx="36195" cy="69850"/>
            </a:xfrm>
            <a:custGeom>
              <a:avLst/>
              <a:gdLst/>
              <a:ahLst/>
              <a:cxnLst/>
              <a:rect l="l" t="t" r="r" b="b"/>
              <a:pathLst>
                <a:path w="36195" h="69850">
                  <a:moveTo>
                    <a:pt x="17399" y="0"/>
                  </a:moveTo>
                  <a:lnTo>
                    <a:pt x="10822" y="2742"/>
                  </a:lnTo>
                  <a:lnTo>
                    <a:pt x="5270" y="10213"/>
                  </a:lnTo>
                  <a:lnTo>
                    <a:pt x="1432" y="21281"/>
                  </a:lnTo>
                  <a:lnTo>
                    <a:pt x="0" y="34810"/>
                  </a:lnTo>
                  <a:lnTo>
                    <a:pt x="1432" y="48310"/>
                  </a:lnTo>
                  <a:lnTo>
                    <a:pt x="5270" y="59326"/>
                  </a:lnTo>
                  <a:lnTo>
                    <a:pt x="10822" y="66748"/>
                  </a:lnTo>
                  <a:lnTo>
                    <a:pt x="17399" y="69469"/>
                  </a:lnTo>
                  <a:lnTo>
                    <a:pt x="24491" y="66748"/>
                  </a:lnTo>
                  <a:lnTo>
                    <a:pt x="30311" y="59326"/>
                  </a:lnTo>
                  <a:lnTo>
                    <a:pt x="34251" y="48310"/>
                  </a:lnTo>
                  <a:lnTo>
                    <a:pt x="35699" y="34810"/>
                  </a:lnTo>
                  <a:lnTo>
                    <a:pt x="34251" y="21281"/>
                  </a:lnTo>
                  <a:lnTo>
                    <a:pt x="30311" y="10213"/>
                  </a:lnTo>
                  <a:lnTo>
                    <a:pt x="24491" y="2742"/>
                  </a:lnTo>
                  <a:lnTo>
                    <a:pt x="173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06556" y="4740186"/>
              <a:ext cx="36195" cy="69850"/>
            </a:xfrm>
            <a:custGeom>
              <a:avLst/>
              <a:gdLst/>
              <a:ahLst/>
              <a:cxnLst/>
              <a:rect l="l" t="t" r="r" b="b"/>
              <a:pathLst>
                <a:path w="36195" h="69850">
                  <a:moveTo>
                    <a:pt x="17399" y="69469"/>
                  </a:moveTo>
                  <a:lnTo>
                    <a:pt x="24491" y="66748"/>
                  </a:lnTo>
                  <a:lnTo>
                    <a:pt x="30311" y="59326"/>
                  </a:lnTo>
                  <a:lnTo>
                    <a:pt x="34251" y="48310"/>
                  </a:lnTo>
                  <a:lnTo>
                    <a:pt x="35699" y="34810"/>
                  </a:lnTo>
                  <a:lnTo>
                    <a:pt x="34251" y="21281"/>
                  </a:lnTo>
                  <a:lnTo>
                    <a:pt x="30311" y="10213"/>
                  </a:lnTo>
                  <a:lnTo>
                    <a:pt x="24491" y="2742"/>
                  </a:lnTo>
                  <a:lnTo>
                    <a:pt x="17399" y="0"/>
                  </a:lnTo>
                  <a:lnTo>
                    <a:pt x="10822" y="2742"/>
                  </a:lnTo>
                  <a:lnTo>
                    <a:pt x="5270" y="10213"/>
                  </a:lnTo>
                  <a:lnTo>
                    <a:pt x="1432" y="21281"/>
                  </a:lnTo>
                  <a:lnTo>
                    <a:pt x="0" y="34810"/>
                  </a:lnTo>
                  <a:lnTo>
                    <a:pt x="1432" y="48310"/>
                  </a:lnTo>
                  <a:lnTo>
                    <a:pt x="5270" y="59326"/>
                  </a:lnTo>
                  <a:lnTo>
                    <a:pt x="10822" y="66748"/>
                  </a:lnTo>
                  <a:lnTo>
                    <a:pt x="17399" y="6946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17605" y="4740186"/>
              <a:ext cx="24765" cy="69850"/>
            </a:xfrm>
            <a:custGeom>
              <a:avLst/>
              <a:gdLst/>
              <a:ahLst/>
              <a:cxnLst/>
              <a:rect l="l" t="t" r="r" b="b"/>
              <a:pathLst>
                <a:path w="24764" h="69850">
                  <a:moveTo>
                    <a:pt x="6350" y="0"/>
                  </a:moveTo>
                  <a:lnTo>
                    <a:pt x="4572" y="0"/>
                  </a:lnTo>
                  <a:lnTo>
                    <a:pt x="1790" y="901"/>
                  </a:lnTo>
                  <a:lnTo>
                    <a:pt x="0" y="2794"/>
                  </a:lnTo>
                  <a:lnTo>
                    <a:pt x="4383" y="8177"/>
                  </a:lnTo>
                  <a:lnTo>
                    <a:pt x="7835" y="15711"/>
                  </a:lnTo>
                  <a:lnTo>
                    <a:pt x="10097" y="24791"/>
                  </a:lnTo>
                  <a:lnTo>
                    <a:pt x="10909" y="34810"/>
                  </a:lnTo>
                  <a:lnTo>
                    <a:pt x="10097" y="44829"/>
                  </a:lnTo>
                  <a:lnTo>
                    <a:pt x="7835" y="53906"/>
                  </a:lnTo>
                  <a:lnTo>
                    <a:pt x="4383" y="61433"/>
                  </a:lnTo>
                  <a:lnTo>
                    <a:pt x="0" y="66802"/>
                  </a:lnTo>
                  <a:lnTo>
                    <a:pt x="1790" y="68580"/>
                  </a:lnTo>
                  <a:lnTo>
                    <a:pt x="4572" y="69469"/>
                  </a:lnTo>
                  <a:lnTo>
                    <a:pt x="6350" y="69469"/>
                  </a:lnTo>
                  <a:lnTo>
                    <a:pt x="13442" y="66748"/>
                  </a:lnTo>
                  <a:lnTo>
                    <a:pt x="19262" y="59326"/>
                  </a:lnTo>
                  <a:lnTo>
                    <a:pt x="23202" y="48310"/>
                  </a:lnTo>
                  <a:lnTo>
                    <a:pt x="24650" y="34810"/>
                  </a:lnTo>
                  <a:lnTo>
                    <a:pt x="23202" y="21281"/>
                  </a:lnTo>
                  <a:lnTo>
                    <a:pt x="19262" y="10213"/>
                  </a:lnTo>
                  <a:lnTo>
                    <a:pt x="13442" y="2742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17605" y="4740186"/>
              <a:ext cx="24765" cy="69850"/>
            </a:xfrm>
            <a:custGeom>
              <a:avLst/>
              <a:gdLst/>
              <a:ahLst/>
              <a:cxnLst/>
              <a:rect l="l" t="t" r="r" b="b"/>
              <a:pathLst>
                <a:path w="24764" h="69850">
                  <a:moveTo>
                    <a:pt x="6350" y="0"/>
                  </a:moveTo>
                  <a:lnTo>
                    <a:pt x="4572" y="0"/>
                  </a:lnTo>
                  <a:lnTo>
                    <a:pt x="1790" y="901"/>
                  </a:lnTo>
                  <a:lnTo>
                    <a:pt x="0" y="2794"/>
                  </a:lnTo>
                  <a:lnTo>
                    <a:pt x="4383" y="8177"/>
                  </a:lnTo>
                  <a:lnTo>
                    <a:pt x="7835" y="15711"/>
                  </a:lnTo>
                  <a:lnTo>
                    <a:pt x="10097" y="24791"/>
                  </a:lnTo>
                  <a:lnTo>
                    <a:pt x="10909" y="34810"/>
                  </a:lnTo>
                  <a:lnTo>
                    <a:pt x="10097" y="44829"/>
                  </a:lnTo>
                  <a:lnTo>
                    <a:pt x="7835" y="53906"/>
                  </a:lnTo>
                  <a:lnTo>
                    <a:pt x="4383" y="61433"/>
                  </a:lnTo>
                  <a:lnTo>
                    <a:pt x="0" y="66802"/>
                  </a:lnTo>
                  <a:lnTo>
                    <a:pt x="1790" y="68580"/>
                  </a:lnTo>
                  <a:lnTo>
                    <a:pt x="4572" y="69469"/>
                  </a:lnTo>
                  <a:lnTo>
                    <a:pt x="6350" y="69469"/>
                  </a:lnTo>
                  <a:lnTo>
                    <a:pt x="13442" y="66748"/>
                  </a:lnTo>
                  <a:lnTo>
                    <a:pt x="19262" y="59326"/>
                  </a:lnTo>
                  <a:lnTo>
                    <a:pt x="23202" y="48310"/>
                  </a:lnTo>
                  <a:lnTo>
                    <a:pt x="24650" y="34810"/>
                  </a:lnTo>
                  <a:lnTo>
                    <a:pt x="23202" y="21281"/>
                  </a:lnTo>
                  <a:lnTo>
                    <a:pt x="19262" y="10213"/>
                  </a:lnTo>
                  <a:lnTo>
                    <a:pt x="13442" y="2742"/>
                  </a:lnTo>
                  <a:lnTo>
                    <a:pt x="635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8316074" y="4387316"/>
            <a:ext cx="34290" cy="1198880"/>
            <a:chOff x="3261474" y="4387316"/>
            <a:chExt cx="34290" cy="1198880"/>
          </a:xfrm>
        </p:grpSpPr>
        <p:sp>
          <p:nvSpPr>
            <p:cNvPr id="46" name="object 46"/>
            <p:cNvSpPr/>
            <p:nvPr/>
          </p:nvSpPr>
          <p:spPr>
            <a:xfrm>
              <a:off x="3263760" y="4389602"/>
              <a:ext cx="29209" cy="1193800"/>
            </a:xfrm>
            <a:custGeom>
              <a:avLst/>
              <a:gdLst/>
              <a:ahLst/>
              <a:cxnLst/>
              <a:rect l="l" t="t" r="r" b="b"/>
              <a:pathLst>
                <a:path w="29210" h="1193800">
                  <a:moveTo>
                    <a:pt x="2108" y="0"/>
                  </a:moveTo>
                  <a:lnTo>
                    <a:pt x="0" y="1193800"/>
                  </a:lnTo>
                  <a:lnTo>
                    <a:pt x="29171" y="1160729"/>
                  </a:lnTo>
                  <a:lnTo>
                    <a:pt x="29171" y="35128"/>
                  </a:lnTo>
                  <a:lnTo>
                    <a:pt x="2108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263760" y="4389602"/>
              <a:ext cx="29209" cy="1193800"/>
            </a:xfrm>
            <a:custGeom>
              <a:avLst/>
              <a:gdLst/>
              <a:ahLst/>
              <a:cxnLst/>
              <a:rect l="l" t="t" r="r" b="b"/>
              <a:pathLst>
                <a:path w="29210" h="1193800">
                  <a:moveTo>
                    <a:pt x="2108" y="0"/>
                  </a:moveTo>
                  <a:lnTo>
                    <a:pt x="29171" y="35128"/>
                  </a:lnTo>
                  <a:lnTo>
                    <a:pt x="29171" y="1160729"/>
                  </a:lnTo>
                  <a:lnTo>
                    <a:pt x="0" y="1193800"/>
                  </a:lnTo>
                  <a:lnTo>
                    <a:pt x="2108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762699" y="543200"/>
            <a:ext cx="16319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Operador</a:t>
            </a:r>
            <a:r>
              <a:rPr sz="80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motores</a:t>
            </a:r>
            <a:r>
              <a:rPr sz="8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eléctricos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64</a:t>
            </a:fld>
            <a:endParaRPr spc="15" dirty="0"/>
          </a:p>
        </p:txBody>
      </p:sp>
      <p:sp>
        <p:nvSpPr>
          <p:cNvPr id="49" name="object 49"/>
          <p:cNvSpPr txBox="1"/>
          <p:nvPr/>
        </p:nvSpPr>
        <p:spPr>
          <a:xfrm>
            <a:off x="7958458" y="484779"/>
            <a:ext cx="433260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Operador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45" dirty="0">
                <a:solidFill>
                  <a:srgbClr val="171514"/>
                </a:solidFill>
                <a:latin typeface="Arial"/>
                <a:cs typeface="Arial"/>
              </a:rPr>
              <a:t>motor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eléctrico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Telemand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interruptor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circuito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pueda enganchar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incorporado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pulsadores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remotos.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“ENCENDIDO”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“ENCENDIDO”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mueva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“ENCENDIDO”.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Presionar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“APAGADO”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“APAGADO”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mueva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“APAGADO”.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primero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mover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"OFF"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"ON",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hizo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62700" y="6658250"/>
            <a:ext cx="140525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5" dirty="0">
                <a:solidFill>
                  <a:srgbClr val="171514"/>
                </a:solidFill>
                <a:latin typeface="Arial"/>
                <a:cs typeface="Arial"/>
              </a:rPr>
              <a:t>Conectores</a:t>
            </a:r>
            <a:r>
              <a:rPr sz="8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171514"/>
                </a:solidFill>
                <a:latin typeface="Arial"/>
                <a:cs typeface="Arial"/>
              </a:rPr>
              <a:t>terminales</a:t>
            </a:r>
            <a:endParaRPr sz="8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8459" y="6607449"/>
            <a:ext cx="40697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conectores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terminales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permitir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conductores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cobre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aluminio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caja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58524" y="7336428"/>
            <a:ext cx="4123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 amperaje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 vibración,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adecuadas.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amperaje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vibración,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necesiten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orejetas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compresión 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 seguras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71320" y="1678355"/>
            <a:ext cx="481330" cy="657860"/>
            <a:chOff x="2916720" y="1678355"/>
            <a:chExt cx="481330" cy="657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3720" y="1872030"/>
              <a:ext cx="245872" cy="1823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19006" y="1717675"/>
              <a:ext cx="469900" cy="177800"/>
            </a:xfrm>
            <a:custGeom>
              <a:avLst/>
              <a:gdLst/>
              <a:ahLst/>
              <a:cxnLst/>
              <a:rect l="l" t="t" r="r" b="b"/>
              <a:pathLst>
                <a:path w="469900" h="177800">
                  <a:moveTo>
                    <a:pt x="234950" y="0"/>
                  </a:moveTo>
                  <a:lnTo>
                    <a:pt x="0" y="101600"/>
                  </a:lnTo>
                  <a:lnTo>
                    <a:pt x="279400" y="177800"/>
                  </a:lnTo>
                  <a:lnTo>
                    <a:pt x="469900" y="88900"/>
                  </a:lnTo>
                  <a:lnTo>
                    <a:pt x="234950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9006" y="1717675"/>
              <a:ext cx="469900" cy="177800"/>
            </a:xfrm>
            <a:custGeom>
              <a:avLst/>
              <a:gdLst/>
              <a:ahLst/>
              <a:cxnLst/>
              <a:rect l="l" t="t" r="r" b="b"/>
              <a:pathLst>
                <a:path w="469900" h="177800">
                  <a:moveTo>
                    <a:pt x="0" y="101600"/>
                  </a:moveTo>
                  <a:lnTo>
                    <a:pt x="279400" y="177800"/>
                  </a:lnTo>
                  <a:lnTo>
                    <a:pt x="469900" y="88900"/>
                  </a:lnTo>
                  <a:lnTo>
                    <a:pt x="234950" y="0"/>
                  </a:lnTo>
                  <a:lnTo>
                    <a:pt x="0" y="101600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19006" y="1819275"/>
              <a:ext cx="279400" cy="514984"/>
            </a:xfrm>
            <a:custGeom>
              <a:avLst/>
              <a:gdLst/>
              <a:ahLst/>
              <a:cxnLst/>
              <a:rect l="l" t="t" r="r" b="b"/>
              <a:pathLst>
                <a:path w="279400" h="514985">
                  <a:moveTo>
                    <a:pt x="0" y="0"/>
                  </a:moveTo>
                  <a:lnTo>
                    <a:pt x="0" y="438162"/>
                  </a:lnTo>
                  <a:lnTo>
                    <a:pt x="273050" y="514362"/>
                  </a:lnTo>
                  <a:lnTo>
                    <a:pt x="279400" y="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19006" y="1819275"/>
              <a:ext cx="279400" cy="514984"/>
            </a:xfrm>
            <a:custGeom>
              <a:avLst/>
              <a:gdLst/>
              <a:ahLst/>
              <a:cxnLst/>
              <a:rect l="l" t="t" r="r" b="b"/>
              <a:pathLst>
                <a:path w="279400" h="514985">
                  <a:moveTo>
                    <a:pt x="0" y="0"/>
                  </a:moveTo>
                  <a:lnTo>
                    <a:pt x="0" y="438162"/>
                  </a:lnTo>
                  <a:lnTo>
                    <a:pt x="273050" y="514362"/>
                  </a:lnTo>
                  <a:lnTo>
                    <a:pt x="279400" y="7620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61658" y="1919195"/>
              <a:ext cx="232410" cy="283210"/>
            </a:xfrm>
            <a:custGeom>
              <a:avLst/>
              <a:gdLst/>
              <a:ahLst/>
              <a:cxnLst/>
              <a:rect l="l" t="t" r="r" b="b"/>
              <a:pathLst>
                <a:path w="232410" h="283210">
                  <a:moveTo>
                    <a:pt x="80138" y="0"/>
                  </a:moveTo>
                  <a:lnTo>
                    <a:pt x="39897" y="9400"/>
                  </a:lnTo>
                  <a:lnTo>
                    <a:pt x="11637" y="39545"/>
                  </a:lnTo>
                  <a:lnTo>
                    <a:pt x="0" y="83978"/>
                  </a:lnTo>
                  <a:lnTo>
                    <a:pt x="5364" y="136816"/>
                  </a:lnTo>
                  <a:lnTo>
                    <a:pt x="28111" y="192179"/>
                  </a:lnTo>
                  <a:lnTo>
                    <a:pt x="64682" y="239569"/>
                  </a:lnTo>
                  <a:lnTo>
                    <a:pt x="107761" y="270636"/>
                  </a:lnTo>
                  <a:lnTo>
                    <a:pt x="152060" y="282772"/>
                  </a:lnTo>
                  <a:lnTo>
                    <a:pt x="192297" y="273370"/>
                  </a:lnTo>
                  <a:lnTo>
                    <a:pt x="220561" y="243226"/>
                  </a:lnTo>
                  <a:lnTo>
                    <a:pt x="232198" y="198795"/>
                  </a:lnTo>
                  <a:lnTo>
                    <a:pt x="226831" y="145954"/>
                  </a:lnTo>
                  <a:lnTo>
                    <a:pt x="204082" y="90579"/>
                  </a:lnTo>
                  <a:lnTo>
                    <a:pt x="167513" y="43201"/>
                  </a:lnTo>
                  <a:lnTo>
                    <a:pt x="124437" y="12137"/>
                  </a:lnTo>
                  <a:lnTo>
                    <a:pt x="8013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61658" y="1919195"/>
              <a:ext cx="232410" cy="283210"/>
            </a:xfrm>
            <a:custGeom>
              <a:avLst/>
              <a:gdLst/>
              <a:ahLst/>
              <a:cxnLst/>
              <a:rect l="l" t="t" r="r" b="b"/>
              <a:pathLst>
                <a:path w="232410" h="283210">
                  <a:moveTo>
                    <a:pt x="204082" y="90579"/>
                  </a:moveTo>
                  <a:lnTo>
                    <a:pt x="226831" y="145954"/>
                  </a:lnTo>
                  <a:lnTo>
                    <a:pt x="232198" y="198795"/>
                  </a:lnTo>
                  <a:lnTo>
                    <a:pt x="220561" y="243226"/>
                  </a:lnTo>
                  <a:lnTo>
                    <a:pt x="192297" y="273370"/>
                  </a:lnTo>
                  <a:lnTo>
                    <a:pt x="152060" y="282772"/>
                  </a:lnTo>
                  <a:lnTo>
                    <a:pt x="107761" y="270636"/>
                  </a:lnTo>
                  <a:lnTo>
                    <a:pt x="64682" y="239569"/>
                  </a:lnTo>
                  <a:lnTo>
                    <a:pt x="28111" y="192179"/>
                  </a:lnTo>
                  <a:lnTo>
                    <a:pt x="5364" y="136816"/>
                  </a:lnTo>
                  <a:lnTo>
                    <a:pt x="0" y="83978"/>
                  </a:lnTo>
                  <a:lnTo>
                    <a:pt x="11637" y="39545"/>
                  </a:lnTo>
                  <a:lnTo>
                    <a:pt x="39897" y="9400"/>
                  </a:lnTo>
                  <a:lnTo>
                    <a:pt x="80138" y="0"/>
                  </a:lnTo>
                  <a:lnTo>
                    <a:pt x="124437" y="12137"/>
                  </a:lnTo>
                  <a:lnTo>
                    <a:pt x="167513" y="43201"/>
                  </a:lnTo>
                  <a:lnTo>
                    <a:pt x="204082" y="9057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92056" y="1806575"/>
              <a:ext cx="203200" cy="527685"/>
            </a:xfrm>
            <a:custGeom>
              <a:avLst/>
              <a:gdLst/>
              <a:ahLst/>
              <a:cxnLst/>
              <a:rect l="l" t="t" r="r" b="b"/>
              <a:pathLst>
                <a:path w="203200" h="527685">
                  <a:moveTo>
                    <a:pt x="196850" y="0"/>
                  </a:moveTo>
                  <a:lnTo>
                    <a:pt x="6350" y="88899"/>
                  </a:lnTo>
                  <a:lnTo>
                    <a:pt x="0" y="527062"/>
                  </a:lnTo>
                  <a:lnTo>
                    <a:pt x="203200" y="438162"/>
                  </a:lnTo>
                  <a:lnTo>
                    <a:pt x="196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92056" y="1806575"/>
              <a:ext cx="203200" cy="527685"/>
            </a:xfrm>
            <a:custGeom>
              <a:avLst/>
              <a:gdLst/>
              <a:ahLst/>
              <a:cxnLst/>
              <a:rect l="l" t="t" r="r" b="b"/>
              <a:pathLst>
                <a:path w="203200" h="527685">
                  <a:moveTo>
                    <a:pt x="203200" y="438162"/>
                  </a:moveTo>
                  <a:lnTo>
                    <a:pt x="0" y="527062"/>
                  </a:lnTo>
                  <a:lnTo>
                    <a:pt x="6350" y="88899"/>
                  </a:lnTo>
                  <a:lnTo>
                    <a:pt x="196850" y="0"/>
                  </a:lnTo>
                  <a:lnTo>
                    <a:pt x="203200" y="43816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6895" y="1678355"/>
              <a:ext cx="245872" cy="1823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1740" y="1916480"/>
              <a:ext cx="152601" cy="27339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8798814" y="1491273"/>
            <a:ext cx="854710" cy="1031875"/>
            <a:chOff x="3744214" y="1491272"/>
            <a:chExt cx="854710" cy="1031875"/>
          </a:xfrm>
        </p:grpSpPr>
        <p:sp>
          <p:nvSpPr>
            <p:cNvPr id="15" name="object 15"/>
            <p:cNvSpPr/>
            <p:nvPr/>
          </p:nvSpPr>
          <p:spPr>
            <a:xfrm>
              <a:off x="3746500" y="1520609"/>
              <a:ext cx="733425" cy="255904"/>
            </a:xfrm>
            <a:custGeom>
              <a:avLst/>
              <a:gdLst/>
              <a:ahLst/>
              <a:cxnLst/>
              <a:rect l="l" t="t" r="r" b="b"/>
              <a:pathLst>
                <a:path w="733425" h="255905">
                  <a:moveTo>
                    <a:pt x="372262" y="0"/>
                  </a:moveTo>
                  <a:lnTo>
                    <a:pt x="0" y="172237"/>
                  </a:lnTo>
                  <a:lnTo>
                    <a:pt x="327812" y="255574"/>
                  </a:lnTo>
                  <a:lnTo>
                    <a:pt x="733425" y="100012"/>
                  </a:lnTo>
                  <a:lnTo>
                    <a:pt x="372262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46500" y="1520609"/>
              <a:ext cx="733425" cy="255904"/>
            </a:xfrm>
            <a:custGeom>
              <a:avLst/>
              <a:gdLst/>
              <a:ahLst/>
              <a:cxnLst/>
              <a:rect l="l" t="t" r="r" b="b"/>
              <a:pathLst>
                <a:path w="733425" h="255905">
                  <a:moveTo>
                    <a:pt x="0" y="172237"/>
                  </a:moveTo>
                  <a:lnTo>
                    <a:pt x="327812" y="255574"/>
                  </a:lnTo>
                  <a:lnTo>
                    <a:pt x="733425" y="100012"/>
                  </a:lnTo>
                  <a:lnTo>
                    <a:pt x="372262" y="0"/>
                  </a:lnTo>
                  <a:lnTo>
                    <a:pt x="0" y="172237"/>
                  </a:lnTo>
                  <a:close/>
                </a:path>
              </a:pathLst>
            </a:custGeom>
            <a:ln w="45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67644" y="1659140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4">
                  <a:moveTo>
                    <a:pt x="84455" y="0"/>
                  </a:moveTo>
                  <a:lnTo>
                    <a:pt x="51585" y="2969"/>
                  </a:lnTo>
                  <a:lnTo>
                    <a:pt x="24739" y="11066"/>
                  </a:lnTo>
                  <a:lnTo>
                    <a:pt x="6638" y="23076"/>
                  </a:lnTo>
                  <a:lnTo>
                    <a:pt x="0" y="37782"/>
                  </a:lnTo>
                  <a:lnTo>
                    <a:pt x="6638" y="52488"/>
                  </a:lnTo>
                  <a:lnTo>
                    <a:pt x="24739" y="64498"/>
                  </a:lnTo>
                  <a:lnTo>
                    <a:pt x="51585" y="72595"/>
                  </a:lnTo>
                  <a:lnTo>
                    <a:pt x="84455" y="75565"/>
                  </a:lnTo>
                  <a:lnTo>
                    <a:pt x="117330" y="72595"/>
                  </a:lnTo>
                  <a:lnTo>
                    <a:pt x="144175" y="64498"/>
                  </a:lnTo>
                  <a:lnTo>
                    <a:pt x="162273" y="52488"/>
                  </a:lnTo>
                  <a:lnTo>
                    <a:pt x="168910" y="37782"/>
                  </a:lnTo>
                  <a:lnTo>
                    <a:pt x="162273" y="23076"/>
                  </a:lnTo>
                  <a:lnTo>
                    <a:pt x="144175" y="11066"/>
                  </a:lnTo>
                  <a:lnTo>
                    <a:pt x="117330" y="2969"/>
                  </a:lnTo>
                  <a:lnTo>
                    <a:pt x="84455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67644" y="1659140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4">
                  <a:moveTo>
                    <a:pt x="168910" y="37782"/>
                  </a:moveTo>
                  <a:lnTo>
                    <a:pt x="162273" y="52488"/>
                  </a:lnTo>
                  <a:lnTo>
                    <a:pt x="144175" y="64498"/>
                  </a:lnTo>
                  <a:lnTo>
                    <a:pt x="117330" y="72595"/>
                  </a:lnTo>
                  <a:lnTo>
                    <a:pt x="84455" y="75565"/>
                  </a:lnTo>
                  <a:lnTo>
                    <a:pt x="51585" y="72595"/>
                  </a:lnTo>
                  <a:lnTo>
                    <a:pt x="24739" y="64498"/>
                  </a:lnTo>
                  <a:lnTo>
                    <a:pt x="6638" y="52488"/>
                  </a:lnTo>
                  <a:lnTo>
                    <a:pt x="0" y="37782"/>
                  </a:lnTo>
                  <a:lnTo>
                    <a:pt x="6638" y="23076"/>
                  </a:lnTo>
                  <a:lnTo>
                    <a:pt x="24739" y="11066"/>
                  </a:lnTo>
                  <a:lnTo>
                    <a:pt x="51585" y="2969"/>
                  </a:lnTo>
                  <a:lnTo>
                    <a:pt x="84455" y="0"/>
                  </a:lnTo>
                  <a:lnTo>
                    <a:pt x="117330" y="2969"/>
                  </a:lnTo>
                  <a:lnTo>
                    <a:pt x="144175" y="11066"/>
                  </a:lnTo>
                  <a:lnTo>
                    <a:pt x="162273" y="23076"/>
                  </a:lnTo>
                  <a:lnTo>
                    <a:pt x="168910" y="3778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67644" y="1636915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4">
                  <a:moveTo>
                    <a:pt x="84455" y="0"/>
                  </a:moveTo>
                  <a:lnTo>
                    <a:pt x="51585" y="2969"/>
                  </a:lnTo>
                  <a:lnTo>
                    <a:pt x="24739" y="11066"/>
                  </a:lnTo>
                  <a:lnTo>
                    <a:pt x="6638" y="23076"/>
                  </a:lnTo>
                  <a:lnTo>
                    <a:pt x="0" y="37782"/>
                  </a:lnTo>
                  <a:lnTo>
                    <a:pt x="6638" y="52488"/>
                  </a:lnTo>
                  <a:lnTo>
                    <a:pt x="24739" y="64498"/>
                  </a:lnTo>
                  <a:lnTo>
                    <a:pt x="51585" y="72595"/>
                  </a:lnTo>
                  <a:lnTo>
                    <a:pt x="84455" y="75565"/>
                  </a:lnTo>
                  <a:lnTo>
                    <a:pt x="117330" y="72595"/>
                  </a:lnTo>
                  <a:lnTo>
                    <a:pt x="144175" y="64498"/>
                  </a:lnTo>
                  <a:lnTo>
                    <a:pt x="162273" y="52488"/>
                  </a:lnTo>
                  <a:lnTo>
                    <a:pt x="168910" y="37782"/>
                  </a:lnTo>
                  <a:lnTo>
                    <a:pt x="162273" y="23076"/>
                  </a:lnTo>
                  <a:lnTo>
                    <a:pt x="144175" y="11066"/>
                  </a:lnTo>
                  <a:lnTo>
                    <a:pt x="117330" y="2969"/>
                  </a:lnTo>
                  <a:lnTo>
                    <a:pt x="84455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67644" y="1636915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4">
                  <a:moveTo>
                    <a:pt x="168910" y="37782"/>
                  </a:moveTo>
                  <a:lnTo>
                    <a:pt x="162273" y="52488"/>
                  </a:lnTo>
                  <a:lnTo>
                    <a:pt x="144175" y="64498"/>
                  </a:lnTo>
                  <a:lnTo>
                    <a:pt x="117330" y="72595"/>
                  </a:lnTo>
                  <a:lnTo>
                    <a:pt x="84455" y="75565"/>
                  </a:lnTo>
                  <a:lnTo>
                    <a:pt x="51585" y="72595"/>
                  </a:lnTo>
                  <a:lnTo>
                    <a:pt x="24739" y="64498"/>
                  </a:lnTo>
                  <a:lnTo>
                    <a:pt x="6638" y="52488"/>
                  </a:lnTo>
                  <a:lnTo>
                    <a:pt x="0" y="37782"/>
                  </a:lnTo>
                  <a:lnTo>
                    <a:pt x="6638" y="23076"/>
                  </a:lnTo>
                  <a:lnTo>
                    <a:pt x="24739" y="11066"/>
                  </a:lnTo>
                  <a:lnTo>
                    <a:pt x="51585" y="2969"/>
                  </a:lnTo>
                  <a:lnTo>
                    <a:pt x="84455" y="0"/>
                  </a:lnTo>
                  <a:lnTo>
                    <a:pt x="117330" y="2969"/>
                  </a:lnTo>
                  <a:lnTo>
                    <a:pt x="144175" y="11066"/>
                  </a:lnTo>
                  <a:lnTo>
                    <a:pt x="162273" y="23076"/>
                  </a:lnTo>
                  <a:lnTo>
                    <a:pt x="168910" y="3778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7644" y="1610232"/>
              <a:ext cx="168910" cy="76200"/>
            </a:xfrm>
            <a:custGeom>
              <a:avLst/>
              <a:gdLst/>
              <a:ahLst/>
              <a:cxnLst/>
              <a:rect l="l" t="t" r="r" b="b"/>
              <a:pathLst>
                <a:path w="168910" h="76200">
                  <a:moveTo>
                    <a:pt x="84455" y="0"/>
                  </a:moveTo>
                  <a:lnTo>
                    <a:pt x="51585" y="2971"/>
                  </a:lnTo>
                  <a:lnTo>
                    <a:pt x="24739" y="11072"/>
                  </a:lnTo>
                  <a:lnTo>
                    <a:pt x="6638" y="23086"/>
                  </a:lnTo>
                  <a:lnTo>
                    <a:pt x="0" y="37795"/>
                  </a:lnTo>
                  <a:lnTo>
                    <a:pt x="6638" y="52501"/>
                  </a:lnTo>
                  <a:lnTo>
                    <a:pt x="24739" y="64511"/>
                  </a:lnTo>
                  <a:lnTo>
                    <a:pt x="51585" y="72608"/>
                  </a:lnTo>
                  <a:lnTo>
                    <a:pt x="84455" y="75577"/>
                  </a:lnTo>
                  <a:lnTo>
                    <a:pt x="117330" y="72608"/>
                  </a:lnTo>
                  <a:lnTo>
                    <a:pt x="144175" y="64511"/>
                  </a:lnTo>
                  <a:lnTo>
                    <a:pt x="162273" y="52501"/>
                  </a:lnTo>
                  <a:lnTo>
                    <a:pt x="168910" y="37795"/>
                  </a:lnTo>
                  <a:lnTo>
                    <a:pt x="162273" y="23086"/>
                  </a:lnTo>
                  <a:lnTo>
                    <a:pt x="144175" y="11072"/>
                  </a:lnTo>
                  <a:lnTo>
                    <a:pt x="117330" y="2971"/>
                  </a:lnTo>
                  <a:lnTo>
                    <a:pt x="84455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7644" y="1610232"/>
              <a:ext cx="168910" cy="76200"/>
            </a:xfrm>
            <a:custGeom>
              <a:avLst/>
              <a:gdLst/>
              <a:ahLst/>
              <a:cxnLst/>
              <a:rect l="l" t="t" r="r" b="b"/>
              <a:pathLst>
                <a:path w="168910" h="76200">
                  <a:moveTo>
                    <a:pt x="168910" y="37795"/>
                  </a:moveTo>
                  <a:lnTo>
                    <a:pt x="162273" y="52501"/>
                  </a:lnTo>
                  <a:lnTo>
                    <a:pt x="144175" y="64511"/>
                  </a:lnTo>
                  <a:lnTo>
                    <a:pt x="117330" y="72608"/>
                  </a:lnTo>
                  <a:lnTo>
                    <a:pt x="84455" y="75577"/>
                  </a:lnTo>
                  <a:lnTo>
                    <a:pt x="51585" y="72608"/>
                  </a:lnTo>
                  <a:lnTo>
                    <a:pt x="24739" y="64511"/>
                  </a:lnTo>
                  <a:lnTo>
                    <a:pt x="6638" y="52501"/>
                  </a:lnTo>
                  <a:lnTo>
                    <a:pt x="0" y="37795"/>
                  </a:lnTo>
                  <a:lnTo>
                    <a:pt x="6638" y="23086"/>
                  </a:lnTo>
                  <a:lnTo>
                    <a:pt x="24739" y="11072"/>
                  </a:lnTo>
                  <a:lnTo>
                    <a:pt x="51585" y="2971"/>
                  </a:lnTo>
                  <a:lnTo>
                    <a:pt x="84455" y="0"/>
                  </a:lnTo>
                  <a:lnTo>
                    <a:pt x="117330" y="2971"/>
                  </a:lnTo>
                  <a:lnTo>
                    <a:pt x="144175" y="11072"/>
                  </a:lnTo>
                  <a:lnTo>
                    <a:pt x="162273" y="23086"/>
                  </a:lnTo>
                  <a:lnTo>
                    <a:pt x="168910" y="37795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16539" y="1625803"/>
              <a:ext cx="71120" cy="39370"/>
            </a:xfrm>
            <a:custGeom>
              <a:avLst/>
              <a:gdLst/>
              <a:ahLst/>
              <a:cxnLst/>
              <a:rect l="l" t="t" r="r" b="b"/>
              <a:pathLst>
                <a:path w="71120" h="39369">
                  <a:moveTo>
                    <a:pt x="54825" y="0"/>
                  </a:moveTo>
                  <a:lnTo>
                    <a:pt x="14833" y="0"/>
                  </a:lnTo>
                  <a:lnTo>
                    <a:pt x="0" y="17767"/>
                  </a:lnTo>
                  <a:lnTo>
                    <a:pt x="14833" y="39268"/>
                  </a:lnTo>
                  <a:lnTo>
                    <a:pt x="55562" y="39268"/>
                  </a:lnTo>
                  <a:lnTo>
                    <a:pt x="71120" y="20002"/>
                  </a:lnTo>
                  <a:lnTo>
                    <a:pt x="54825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16539" y="1625803"/>
              <a:ext cx="71120" cy="39370"/>
            </a:xfrm>
            <a:custGeom>
              <a:avLst/>
              <a:gdLst/>
              <a:ahLst/>
              <a:cxnLst/>
              <a:rect l="l" t="t" r="r" b="b"/>
              <a:pathLst>
                <a:path w="71120" h="39369">
                  <a:moveTo>
                    <a:pt x="14833" y="39268"/>
                  </a:moveTo>
                  <a:lnTo>
                    <a:pt x="55562" y="39268"/>
                  </a:lnTo>
                  <a:lnTo>
                    <a:pt x="71120" y="20002"/>
                  </a:lnTo>
                  <a:lnTo>
                    <a:pt x="54825" y="0"/>
                  </a:lnTo>
                  <a:lnTo>
                    <a:pt x="14833" y="0"/>
                  </a:lnTo>
                  <a:lnTo>
                    <a:pt x="0" y="17767"/>
                  </a:lnTo>
                  <a:lnTo>
                    <a:pt x="14833" y="39268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3108" y="1596834"/>
              <a:ext cx="173482" cy="12904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050969" y="1542453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5">
                  <a:moveTo>
                    <a:pt x="84467" y="0"/>
                  </a:moveTo>
                  <a:lnTo>
                    <a:pt x="51590" y="2971"/>
                  </a:lnTo>
                  <a:lnTo>
                    <a:pt x="24741" y="11072"/>
                  </a:lnTo>
                  <a:lnTo>
                    <a:pt x="6638" y="23086"/>
                  </a:lnTo>
                  <a:lnTo>
                    <a:pt x="0" y="37795"/>
                  </a:lnTo>
                  <a:lnTo>
                    <a:pt x="6638" y="52494"/>
                  </a:lnTo>
                  <a:lnTo>
                    <a:pt x="24741" y="64500"/>
                  </a:lnTo>
                  <a:lnTo>
                    <a:pt x="51590" y="72595"/>
                  </a:lnTo>
                  <a:lnTo>
                    <a:pt x="84467" y="75564"/>
                  </a:lnTo>
                  <a:lnTo>
                    <a:pt x="117341" y="72595"/>
                  </a:lnTo>
                  <a:lnTo>
                    <a:pt x="144181" y="64500"/>
                  </a:lnTo>
                  <a:lnTo>
                    <a:pt x="162275" y="52494"/>
                  </a:lnTo>
                  <a:lnTo>
                    <a:pt x="168910" y="37795"/>
                  </a:lnTo>
                  <a:lnTo>
                    <a:pt x="162275" y="23086"/>
                  </a:lnTo>
                  <a:lnTo>
                    <a:pt x="144181" y="11072"/>
                  </a:lnTo>
                  <a:lnTo>
                    <a:pt x="117341" y="2971"/>
                  </a:lnTo>
                  <a:lnTo>
                    <a:pt x="84467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50969" y="1542453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5">
                  <a:moveTo>
                    <a:pt x="168910" y="37795"/>
                  </a:moveTo>
                  <a:lnTo>
                    <a:pt x="162275" y="52494"/>
                  </a:lnTo>
                  <a:lnTo>
                    <a:pt x="144181" y="64500"/>
                  </a:lnTo>
                  <a:lnTo>
                    <a:pt x="117341" y="72595"/>
                  </a:lnTo>
                  <a:lnTo>
                    <a:pt x="84467" y="75564"/>
                  </a:lnTo>
                  <a:lnTo>
                    <a:pt x="51590" y="72595"/>
                  </a:lnTo>
                  <a:lnTo>
                    <a:pt x="24741" y="64500"/>
                  </a:lnTo>
                  <a:lnTo>
                    <a:pt x="6638" y="52494"/>
                  </a:lnTo>
                  <a:lnTo>
                    <a:pt x="0" y="37795"/>
                  </a:lnTo>
                  <a:lnTo>
                    <a:pt x="6638" y="23086"/>
                  </a:lnTo>
                  <a:lnTo>
                    <a:pt x="24741" y="11072"/>
                  </a:lnTo>
                  <a:lnTo>
                    <a:pt x="51590" y="2971"/>
                  </a:lnTo>
                  <a:lnTo>
                    <a:pt x="84467" y="0"/>
                  </a:lnTo>
                  <a:lnTo>
                    <a:pt x="117341" y="2971"/>
                  </a:lnTo>
                  <a:lnTo>
                    <a:pt x="144181" y="11072"/>
                  </a:lnTo>
                  <a:lnTo>
                    <a:pt x="162275" y="23086"/>
                  </a:lnTo>
                  <a:lnTo>
                    <a:pt x="168910" y="37795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50969" y="1520228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5">
                  <a:moveTo>
                    <a:pt x="84467" y="0"/>
                  </a:moveTo>
                  <a:lnTo>
                    <a:pt x="51590" y="2969"/>
                  </a:lnTo>
                  <a:lnTo>
                    <a:pt x="24741" y="11068"/>
                  </a:lnTo>
                  <a:lnTo>
                    <a:pt x="6638" y="23081"/>
                  </a:lnTo>
                  <a:lnTo>
                    <a:pt x="0" y="37795"/>
                  </a:lnTo>
                  <a:lnTo>
                    <a:pt x="6638" y="52494"/>
                  </a:lnTo>
                  <a:lnTo>
                    <a:pt x="24741" y="64500"/>
                  </a:lnTo>
                  <a:lnTo>
                    <a:pt x="51590" y="72595"/>
                  </a:lnTo>
                  <a:lnTo>
                    <a:pt x="84467" y="75564"/>
                  </a:lnTo>
                  <a:lnTo>
                    <a:pt x="117341" y="72595"/>
                  </a:lnTo>
                  <a:lnTo>
                    <a:pt x="144181" y="64500"/>
                  </a:lnTo>
                  <a:lnTo>
                    <a:pt x="162275" y="52494"/>
                  </a:lnTo>
                  <a:lnTo>
                    <a:pt x="168910" y="37795"/>
                  </a:lnTo>
                  <a:lnTo>
                    <a:pt x="162275" y="23081"/>
                  </a:lnTo>
                  <a:lnTo>
                    <a:pt x="144181" y="11068"/>
                  </a:lnTo>
                  <a:lnTo>
                    <a:pt x="117341" y="2969"/>
                  </a:lnTo>
                  <a:lnTo>
                    <a:pt x="84467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50969" y="1520228"/>
              <a:ext cx="168910" cy="75565"/>
            </a:xfrm>
            <a:custGeom>
              <a:avLst/>
              <a:gdLst/>
              <a:ahLst/>
              <a:cxnLst/>
              <a:rect l="l" t="t" r="r" b="b"/>
              <a:pathLst>
                <a:path w="168910" h="75565">
                  <a:moveTo>
                    <a:pt x="168910" y="37795"/>
                  </a:moveTo>
                  <a:lnTo>
                    <a:pt x="162275" y="52494"/>
                  </a:lnTo>
                  <a:lnTo>
                    <a:pt x="144181" y="64500"/>
                  </a:lnTo>
                  <a:lnTo>
                    <a:pt x="117341" y="72595"/>
                  </a:lnTo>
                  <a:lnTo>
                    <a:pt x="84467" y="75564"/>
                  </a:lnTo>
                  <a:lnTo>
                    <a:pt x="51590" y="72595"/>
                  </a:lnTo>
                  <a:lnTo>
                    <a:pt x="24741" y="64500"/>
                  </a:lnTo>
                  <a:lnTo>
                    <a:pt x="6638" y="52494"/>
                  </a:lnTo>
                  <a:lnTo>
                    <a:pt x="0" y="37795"/>
                  </a:lnTo>
                  <a:lnTo>
                    <a:pt x="6638" y="23081"/>
                  </a:lnTo>
                  <a:lnTo>
                    <a:pt x="24741" y="11068"/>
                  </a:lnTo>
                  <a:lnTo>
                    <a:pt x="51590" y="2969"/>
                  </a:lnTo>
                  <a:lnTo>
                    <a:pt x="84467" y="0"/>
                  </a:lnTo>
                  <a:lnTo>
                    <a:pt x="117341" y="2969"/>
                  </a:lnTo>
                  <a:lnTo>
                    <a:pt x="144181" y="11068"/>
                  </a:lnTo>
                  <a:lnTo>
                    <a:pt x="162275" y="23081"/>
                  </a:lnTo>
                  <a:lnTo>
                    <a:pt x="168910" y="37795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50969" y="1493558"/>
              <a:ext cx="168910" cy="76200"/>
            </a:xfrm>
            <a:custGeom>
              <a:avLst/>
              <a:gdLst/>
              <a:ahLst/>
              <a:cxnLst/>
              <a:rect l="l" t="t" r="r" b="b"/>
              <a:pathLst>
                <a:path w="168910" h="76200">
                  <a:moveTo>
                    <a:pt x="84467" y="0"/>
                  </a:moveTo>
                  <a:lnTo>
                    <a:pt x="51590" y="2969"/>
                  </a:lnTo>
                  <a:lnTo>
                    <a:pt x="24741" y="11066"/>
                  </a:lnTo>
                  <a:lnTo>
                    <a:pt x="6638" y="23076"/>
                  </a:lnTo>
                  <a:lnTo>
                    <a:pt x="0" y="37782"/>
                  </a:lnTo>
                  <a:lnTo>
                    <a:pt x="6638" y="52490"/>
                  </a:lnTo>
                  <a:lnTo>
                    <a:pt x="24741" y="64504"/>
                  </a:lnTo>
                  <a:lnTo>
                    <a:pt x="51590" y="72606"/>
                  </a:lnTo>
                  <a:lnTo>
                    <a:pt x="84467" y="75577"/>
                  </a:lnTo>
                  <a:lnTo>
                    <a:pt x="117341" y="72606"/>
                  </a:lnTo>
                  <a:lnTo>
                    <a:pt x="144181" y="64504"/>
                  </a:lnTo>
                  <a:lnTo>
                    <a:pt x="162275" y="52490"/>
                  </a:lnTo>
                  <a:lnTo>
                    <a:pt x="168910" y="37782"/>
                  </a:lnTo>
                  <a:lnTo>
                    <a:pt x="162275" y="23076"/>
                  </a:lnTo>
                  <a:lnTo>
                    <a:pt x="144181" y="11066"/>
                  </a:lnTo>
                  <a:lnTo>
                    <a:pt x="117341" y="2969"/>
                  </a:lnTo>
                  <a:lnTo>
                    <a:pt x="84467" y="0"/>
                  </a:lnTo>
                  <a:close/>
                </a:path>
              </a:pathLst>
            </a:custGeom>
            <a:solidFill>
              <a:srgbClr val="F2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50969" y="1493558"/>
              <a:ext cx="168910" cy="76200"/>
            </a:xfrm>
            <a:custGeom>
              <a:avLst/>
              <a:gdLst/>
              <a:ahLst/>
              <a:cxnLst/>
              <a:rect l="l" t="t" r="r" b="b"/>
              <a:pathLst>
                <a:path w="168910" h="76200">
                  <a:moveTo>
                    <a:pt x="168910" y="37782"/>
                  </a:moveTo>
                  <a:lnTo>
                    <a:pt x="162275" y="52490"/>
                  </a:lnTo>
                  <a:lnTo>
                    <a:pt x="144181" y="64504"/>
                  </a:lnTo>
                  <a:lnTo>
                    <a:pt x="117341" y="72606"/>
                  </a:lnTo>
                  <a:lnTo>
                    <a:pt x="84467" y="75577"/>
                  </a:lnTo>
                  <a:lnTo>
                    <a:pt x="51590" y="72606"/>
                  </a:lnTo>
                  <a:lnTo>
                    <a:pt x="24741" y="64504"/>
                  </a:lnTo>
                  <a:lnTo>
                    <a:pt x="6638" y="52490"/>
                  </a:lnTo>
                  <a:lnTo>
                    <a:pt x="0" y="37782"/>
                  </a:lnTo>
                  <a:lnTo>
                    <a:pt x="6638" y="23076"/>
                  </a:lnTo>
                  <a:lnTo>
                    <a:pt x="24741" y="11066"/>
                  </a:lnTo>
                  <a:lnTo>
                    <a:pt x="51590" y="2969"/>
                  </a:lnTo>
                  <a:lnTo>
                    <a:pt x="84467" y="0"/>
                  </a:lnTo>
                  <a:lnTo>
                    <a:pt x="117341" y="2969"/>
                  </a:lnTo>
                  <a:lnTo>
                    <a:pt x="144181" y="11066"/>
                  </a:lnTo>
                  <a:lnTo>
                    <a:pt x="162275" y="23076"/>
                  </a:lnTo>
                  <a:lnTo>
                    <a:pt x="168910" y="3778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99864" y="1509115"/>
              <a:ext cx="71755" cy="39370"/>
            </a:xfrm>
            <a:custGeom>
              <a:avLst/>
              <a:gdLst/>
              <a:ahLst/>
              <a:cxnLst/>
              <a:rect l="l" t="t" r="r" b="b"/>
              <a:pathLst>
                <a:path w="71754" h="39369">
                  <a:moveTo>
                    <a:pt x="54825" y="0"/>
                  </a:moveTo>
                  <a:lnTo>
                    <a:pt x="14833" y="0"/>
                  </a:lnTo>
                  <a:lnTo>
                    <a:pt x="0" y="17779"/>
                  </a:lnTo>
                  <a:lnTo>
                    <a:pt x="14833" y="39268"/>
                  </a:lnTo>
                  <a:lnTo>
                    <a:pt x="55562" y="39268"/>
                  </a:lnTo>
                  <a:lnTo>
                    <a:pt x="71132" y="20002"/>
                  </a:lnTo>
                  <a:lnTo>
                    <a:pt x="54825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99864" y="1509115"/>
              <a:ext cx="71755" cy="39370"/>
            </a:xfrm>
            <a:custGeom>
              <a:avLst/>
              <a:gdLst/>
              <a:ahLst/>
              <a:cxnLst/>
              <a:rect l="l" t="t" r="r" b="b"/>
              <a:pathLst>
                <a:path w="71754" h="39369">
                  <a:moveTo>
                    <a:pt x="14833" y="39268"/>
                  </a:moveTo>
                  <a:lnTo>
                    <a:pt x="55562" y="39268"/>
                  </a:lnTo>
                  <a:lnTo>
                    <a:pt x="71132" y="20002"/>
                  </a:lnTo>
                  <a:lnTo>
                    <a:pt x="54825" y="0"/>
                  </a:lnTo>
                  <a:lnTo>
                    <a:pt x="14833" y="0"/>
                  </a:lnTo>
                  <a:lnTo>
                    <a:pt x="0" y="17779"/>
                  </a:lnTo>
                  <a:lnTo>
                    <a:pt x="14833" y="3926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46500" y="1692846"/>
              <a:ext cx="328295" cy="828040"/>
            </a:xfrm>
            <a:custGeom>
              <a:avLst/>
              <a:gdLst/>
              <a:ahLst/>
              <a:cxnLst/>
              <a:rect l="l" t="t" r="r" b="b"/>
              <a:pathLst>
                <a:path w="328295" h="828039">
                  <a:moveTo>
                    <a:pt x="0" y="0"/>
                  </a:moveTo>
                  <a:lnTo>
                    <a:pt x="0" y="733412"/>
                  </a:lnTo>
                  <a:lnTo>
                    <a:pt x="327812" y="827862"/>
                  </a:lnTo>
                  <a:lnTo>
                    <a:pt x="327812" y="83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46500" y="1692846"/>
              <a:ext cx="328295" cy="828040"/>
            </a:xfrm>
            <a:custGeom>
              <a:avLst/>
              <a:gdLst/>
              <a:ahLst/>
              <a:cxnLst/>
              <a:rect l="l" t="t" r="r" b="b"/>
              <a:pathLst>
                <a:path w="328295" h="828039">
                  <a:moveTo>
                    <a:pt x="0" y="0"/>
                  </a:moveTo>
                  <a:lnTo>
                    <a:pt x="0" y="733412"/>
                  </a:lnTo>
                  <a:lnTo>
                    <a:pt x="327812" y="827862"/>
                  </a:lnTo>
                  <a:lnTo>
                    <a:pt x="327812" y="8333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67948" y="1828455"/>
              <a:ext cx="179339" cy="20105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6836" y="2061822"/>
              <a:ext cx="312689" cy="37328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074312" y="1620621"/>
              <a:ext cx="522605" cy="900430"/>
            </a:xfrm>
            <a:custGeom>
              <a:avLst/>
              <a:gdLst/>
              <a:ahLst/>
              <a:cxnLst/>
              <a:rect l="l" t="t" r="r" b="b"/>
              <a:pathLst>
                <a:path w="522604" h="900430">
                  <a:moveTo>
                    <a:pt x="405612" y="0"/>
                  </a:moveTo>
                  <a:lnTo>
                    <a:pt x="0" y="155562"/>
                  </a:lnTo>
                  <a:lnTo>
                    <a:pt x="0" y="900087"/>
                  </a:lnTo>
                  <a:lnTo>
                    <a:pt x="522287" y="688949"/>
                  </a:lnTo>
                  <a:lnTo>
                    <a:pt x="516737" y="311137"/>
                  </a:lnTo>
                  <a:lnTo>
                    <a:pt x="400050" y="355587"/>
                  </a:lnTo>
                  <a:lnTo>
                    <a:pt x="405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74312" y="1620621"/>
              <a:ext cx="522605" cy="900430"/>
            </a:xfrm>
            <a:custGeom>
              <a:avLst/>
              <a:gdLst/>
              <a:ahLst/>
              <a:cxnLst/>
              <a:rect l="l" t="t" r="r" b="b"/>
              <a:pathLst>
                <a:path w="522604" h="900430">
                  <a:moveTo>
                    <a:pt x="0" y="155562"/>
                  </a:moveTo>
                  <a:lnTo>
                    <a:pt x="0" y="900087"/>
                  </a:lnTo>
                  <a:lnTo>
                    <a:pt x="522287" y="688949"/>
                  </a:lnTo>
                  <a:lnTo>
                    <a:pt x="516737" y="311137"/>
                  </a:lnTo>
                  <a:lnTo>
                    <a:pt x="400050" y="355587"/>
                  </a:lnTo>
                  <a:lnTo>
                    <a:pt x="405612" y="0"/>
                  </a:lnTo>
                  <a:lnTo>
                    <a:pt x="0" y="155562"/>
                  </a:lnTo>
                  <a:close/>
                </a:path>
              </a:pathLst>
            </a:custGeom>
            <a:ln w="457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77639" y="1912810"/>
              <a:ext cx="115697" cy="65684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62935" y="1576769"/>
            <a:ext cx="904759" cy="69587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86132" y="2614792"/>
            <a:ext cx="433293" cy="340485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9613646" y="4520133"/>
            <a:ext cx="906780" cy="544830"/>
          </a:xfrm>
          <a:custGeom>
            <a:avLst/>
            <a:gdLst/>
            <a:ahLst/>
            <a:cxnLst/>
            <a:rect l="l" t="t" r="r" b="b"/>
            <a:pathLst>
              <a:path w="906779" h="544829">
                <a:moveTo>
                  <a:pt x="266700" y="0"/>
                </a:moveTo>
                <a:lnTo>
                  <a:pt x="0" y="133350"/>
                </a:lnTo>
                <a:lnTo>
                  <a:pt x="22860" y="453390"/>
                </a:lnTo>
                <a:lnTo>
                  <a:pt x="34302" y="461010"/>
                </a:lnTo>
                <a:lnTo>
                  <a:pt x="803910" y="544830"/>
                </a:lnTo>
                <a:lnTo>
                  <a:pt x="906780" y="64770"/>
                </a:lnTo>
                <a:lnTo>
                  <a:pt x="26670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7991895" y="6152338"/>
            <a:ext cx="409575" cy="437515"/>
            <a:chOff x="2937294" y="6152337"/>
            <a:chExt cx="409575" cy="437515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37294" y="6152337"/>
              <a:ext cx="196367" cy="23670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001314" y="6227564"/>
              <a:ext cx="343535" cy="360045"/>
            </a:xfrm>
            <a:custGeom>
              <a:avLst/>
              <a:gdLst/>
              <a:ahLst/>
              <a:cxnLst/>
              <a:rect l="l" t="t" r="r" b="b"/>
              <a:pathLst>
                <a:path w="343535" h="360045">
                  <a:moveTo>
                    <a:pt x="107775" y="0"/>
                  </a:moveTo>
                  <a:lnTo>
                    <a:pt x="56262" y="14410"/>
                  </a:lnTo>
                  <a:lnTo>
                    <a:pt x="26954" y="39593"/>
                  </a:lnTo>
                  <a:lnTo>
                    <a:pt x="7225" y="73110"/>
                  </a:lnTo>
                  <a:lnTo>
                    <a:pt x="0" y="111411"/>
                  </a:lnTo>
                  <a:lnTo>
                    <a:pt x="1642" y="128796"/>
                  </a:lnTo>
                  <a:lnTo>
                    <a:pt x="6370" y="144863"/>
                  </a:lnTo>
                  <a:lnTo>
                    <a:pt x="13882" y="159235"/>
                  </a:lnTo>
                  <a:lnTo>
                    <a:pt x="23875" y="171533"/>
                  </a:lnTo>
                  <a:lnTo>
                    <a:pt x="217271" y="359912"/>
                  </a:lnTo>
                  <a:lnTo>
                    <a:pt x="343230" y="182163"/>
                  </a:lnTo>
                  <a:lnTo>
                    <a:pt x="148132" y="11869"/>
                  </a:lnTo>
                  <a:lnTo>
                    <a:pt x="135791" y="5523"/>
                  </a:lnTo>
                  <a:lnTo>
                    <a:pt x="122318" y="1518"/>
                  </a:lnTo>
                  <a:lnTo>
                    <a:pt x="10777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01314" y="6227564"/>
              <a:ext cx="343535" cy="360045"/>
            </a:xfrm>
            <a:custGeom>
              <a:avLst/>
              <a:gdLst/>
              <a:ahLst/>
              <a:cxnLst/>
              <a:rect l="l" t="t" r="r" b="b"/>
              <a:pathLst>
                <a:path w="343535" h="360045">
                  <a:moveTo>
                    <a:pt x="23875" y="171533"/>
                  </a:moveTo>
                  <a:lnTo>
                    <a:pt x="13882" y="159235"/>
                  </a:lnTo>
                  <a:lnTo>
                    <a:pt x="6370" y="144863"/>
                  </a:lnTo>
                  <a:lnTo>
                    <a:pt x="1642" y="128796"/>
                  </a:lnTo>
                  <a:lnTo>
                    <a:pt x="0" y="111411"/>
                  </a:lnTo>
                  <a:lnTo>
                    <a:pt x="7225" y="73110"/>
                  </a:lnTo>
                  <a:lnTo>
                    <a:pt x="26954" y="39593"/>
                  </a:lnTo>
                  <a:lnTo>
                    <a:pt x="56262" y="14410"/>
                  </a:lnTo>
                  <a:lnTo>
                    <a:pt x="92227" y="1112"/>
                  </a:lnTo>
                  <a:lnTo>
                    <a:pt x="107775" y="0"/>
                  </a:lnTo>
                  <a:lnTo>
                    <a:pt x="122318" y="1518"/>
                  </a:lnTo>
                  <a:lnTo>
                    <a:pt x="135791" y="5523"/>
                  </a:lnTo>
                  <a:lnTo>
                    <a:pt x="148132" y="11869"/>
                  </a:lnTo>
                  <a:lnTo>
                    <a:pt x="343230" y="182163"/>
                  </a:lnTo>
                  <a:lnTo>
                    <a:pt x="217271" y="359912"/>
                  </a:lnTo>
                  <a:lnTo>
                    <a:pt x="23875" y="17153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7971320" y="4348455"/>
            <a:ext cx="1285240" cy="2724785"/>
            <a:chOff x="2916720" y="4348454"/>
            <a:chExt cx="1285240" cy="2724785"/>
          </a:xfrm>
        </p:grpSpPr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60382" y="4629861"/>
              <a:ext cx="150990" cy="22265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996387" y="4653053"/>
              <a:ext cx="299085" cy="292735"/>
            </a:xfrm>
            <a:custGeom>
              <a:avLst/>
              <a:gdLst/>
              <a:ahLst/>
              <a:cxnLst/>
              <a:rect l="l" t="t" r="r" b="b"/>
              <a:pathLst>
                <a:path w="299085" h="292735">
                  <a:moveTo>
                    <a:pt x="114846" y="0"/>
                  </a:moveTo>
                  <a:lnTo>
                    <a:pt x="63843" y="12517"/>
                  </a:lnTo>
                  <a:lnTo>
                    <a:pt x="30632" y="38572"/>
                  </a:lnTo>
                  <a:lnTo>
                    <a:pt x="8222" y="74807"/>
                  </a:lnTo>
                  <a:lnTo>
                    <a:pt x="0" y="117396"/>
                  </a:lnTo>
                  <a:lnTo>
                    <a:pt x="3689" y="145594"/>
                  </a:lnTo>
                  <a:lnTo>
                    <a:pt x="14087" y="170417"/>
                  </a:lnTo>
                  <a:lnTo>
                    <a:pt x="30185" y="190932"/>
                  </a:lnTo>
                  <a:lnTo>
                    <a:pt x="50977" y="206207"/>
                  </a:lnTo>
                  <a:lnTo>
                    <a:pt x="203225" y="292618"/>
                  </a:lnTo>
                  <a:lnTo>
                    <a:pt x="298780" y="90193"/>
                  </a:lnTo>
                  <a:lnTo>
                    <a:pt x="144018" y="5497"/>
                  </a:lnTo>
                  <a:lnTo>
                    <a:pt x="134613" y="2750"/>
                  </a:lnTo>
                  <a:lnTo>
                    <a:pt x="124891" y="839"/>
                  </a:lnTo>
                  <a:lnTo>
                    <a:pt x="11484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96387" y="4653053"/>
              <a:ext cx="299085" cy="292735"/>
            </a:xfrm>
            <a:custGeom>
              <a:avLst/>
              <a:gdLst/>
              <a:ahLst/>
              <a:cxnLst/>
              <a:rect l="l" t="t" r="r" b="b"/>
              <a:pathLst>
                <a:path w="299085" h="292735">
                  <a:moveTo>
                    <a:pt x="50977" y="206207"/>
                  </a:moveTo>
                  <a:lnTo>
                    <a:pt x="30185" y="190932"/>
                  </a:lnTo>
                  <a:lnTo>
                    <a:pt x="14087" y="170417"/>
                  </a:lnTo>
                  <a:lnTo>
                    <a:pt x="3689" y="145594"/>
                  </a:lnTo>
                  <a:lnTo>
                    <a:pt x="0" y="117396"/>
                  </a:lnTo>
                  <a:lnTo>
                    <a:pt x="8222" y="74807"/>
                  </a:lnTo>
                  <a:lnTo>
                    <a:pt x="30632" y="38572"/>
                  </a:lnTo>
                  <a:lnTo>
                    <a:pt x="63843" y="12517"/>
                  </a:lnTo>
                  <a:lnTo>
                    <a:pt x="104470" y="467"/>
                  </a:lnTo>
                  <a:lnTo>
                    <a:pt x="114846" y="0"/>
                  </a:lnTo>
                  <a:lnTo>
                    <a:pt x="124891" y="839"/>
                  </a:lnTo>
                  <a:lnTo>
                    <a:pt x="134613" y="2750"/>
                  </a:lnTo>
                  <a:lnTo>
                    <a:pt x="144018" y="5497"/>
                  </a:lnTo>
                  <a:lnTo>
                    <a:pt x="298780" y="90193"/>
                  </a:lnTo>
                  <a:lnTo>
                    <a:pt x="203225" y="292618"/>
                  </a:lnTo>
                  <a:lnTo>
                    <a:pt x="50977" y="20620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16720" y="4607687"/>
              <a:ext cx="134645" cy="24483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253104" y="4350740"/>
              <a:ext cx="832485" cy="2720340"/>
            </a:xfrm>
            <a:custGeom>
              <a:avLst/>
              <a:gdLst/>
              <a:ahLst/>
              <a:cxnLst/>
              <a:rect l="l" t="t" r="r" b="b"/>
              <a:pathLst>
                <a:path w="832485" h="2720340">
                  <a:moveTo>
                    <a:pt x="832116" y="0"/>
                  </a:moveTo>
                  <a:lnTo>
                    <a:pt x="0" y="54292"/>
                  </a:lnTo>
                  <a:lnTo>
                    <a:pt x="0" y="2719870"/>
                  </a:lnTo>
                  <a:lnTo>
                    <a:pt x="832116" y="2561005"/>
                  </a:lnTo>
                  <a:lnTo>
                    <a:pt x="832116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53104" y="4350740"/>
              <a:ext cx="832485" cy="2720340"/>
            </a:xfrm>
            <a:custGeom>
              <a:avLst/>
              <a:gdLst/>
              <a:ahLst/>
              <a:cxnLst/>
              <a:rect l="l" t="t" r="r" b="b"/>
              <a:pathLst>
                <a:path w="832485" h="2720340">
                  <a:moveTo>
                    <a:pt x="832116" y="2561005"/>
                  </a:moveTo>
                  <a:lnTo>
                    <a:pt x="832116" y="0"/>
                  </a:lnTo>
                  <a:lnTo>
                    <a:pt x="0" y="54292"/>
                  </a:lnTo>
                  <a:lnTo>
                    <a:pt x="0" y="2719870"/>
                  </a:lnTo>
                  <a:lnTo>
                    <a:pt x="832116" y="2561005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77438" y="4698784"/>
              <a:ext cx="76200" cy="2034539"/>
            </a:xfrm>
            <a:custGeom>
              <a:avLst/>
              <a:gdLst/>
              <a:ahLst/>
              <a:cxnLst/>
              <a:rect l="l" t="t" r="r" b="b"/>
              <a:pathLst>
                <a:path w="76200" h="2034540">
                  <a:moveTo>
                    <a:pt x="0" y="0"/>
                  </a:moveTo>
                  <a:lnTo>
                    <a:pt x="0" y="1957832"/>
                  </a:lnTo>
                  <a:lnTo>
                    <a:pt x="75666" y="2034413"/>
                  </a:lnTo>
                  <a:lnTo>
                    <a:pt x="75666" y="38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77438" y="4698784"/>
              <a:ext cx="76200" cy="2034539"/>
            </a:xfrm>
            <a:custGeom>
              <a:avLst/>
              <a:gdLst/>
              <a:ahLst/>
              <a:cxnLst/>
              <a:rect l="l" t="t" r="r" b="b"/>
              <a:pathLst>
                <a:path w="76200" h="2034540">
                  <a:moveTo>
                    <a:pt x="75666" y="2034413"/>
                  </a:moveTo>
                  <a:lnTo>
                    <a:pt x="75666" y="38747"/>
                  </a:lnTo>
                  <a:lnTo>
                    <a:pt x="0" y="0"/>
                  </a:lnTo>
                  <a:lnTo>
                    <a:pt x="0" y="1957832"/>
                  </a:lnTo>
                  <a:lnTo>
                    <a:pt x="75666" y="203441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253104" y="6217145"/>
              <a:ext cx="43815" cy="583565"/>
            </a:xfrm>
            <a:custGeom>
              <a:avLst/>
              <a:gdLst/>
              <a:ahLst/>
              <a:cxnLst/>
              <a:rect l="l" t="t" r="r" b="b"/>
              <a:pathLst>
                <a:path w="43814" h="583565">
                  <a:moveTo>
                    <a:pt x="0" y="0"/>
                  </a:moveTo>
                  <a:lnTo>
                    <a:pt x="0" y="534923"/>
                  </a:lnTo>
                  <a:lnTo>
                    <a:pt x="43662" y="583501"/>
                  </a:lnTo>
                  <a:lnTo>
                    <a:pt x="43662" y="37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253104" y="6217145"/>
              <a:ext cx="43815" cy="583565"/>
            </a:xfrm>
            <a:custGeom>
              <a:avLst/>
              <a:gdLst/>
              <a:ahLst/>
              <a:cxnLst/>
              <a:rect l="l" t="t" r="r" b="b"/>
              <a:pathLst>
                <a:path w="43814" h="583565">
                  <a:moveTo>
                    <a:pt x="43662" y="583501"/>
                  </a:moveTo>
                  <a:lnTo>
                    <a:pt x="43662" y="37033"/>
                  </a:lnTo>
                  <a:lnTo>
                    <a:pt x="0" y="0"/>
                  </a:lnTo>
                  <a:lnTo>
                    <a:pt x="0" y="534923"/>
                  </a:lnTo>
                  <a:lnTo>
                    <a:pt x="43662" y="58350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294265" y="4698784"/>
              <a:ext cx="905510" cy="635635"/>
            </a:xfrm>
            <a:custGeom>
              <a:avLst/>
              <a:gdLst/>
              <a:ahLst/>
              <a:cxnLst/>
              <a:rect l="l" t="t" r="r" b="b"/>
              <a:pathLst>
                <a:path w="905510" h="635635">
                  <a:moveTo>
                    <a:pt x="878941" y="0"/>
                  </a:moveTo>
                  <a:lnTo>
                    <a:pt x="26390" y="68351"/>
                  </a:lnTo>
                  <a:lnTo>
                    <a:pt x="0" y="94640"/>
                  </a:lnTo>
                  <a:lnTo>
                    <a:pt x="0" y="635393"/>
                  </a:lnTo>
                  <a:lnTo>
                    <a:pt x="199212" y="617220"/>
                  </a:lnTo>
                  <a:lnTo>
                    <a:pt x="238388" y="603723"/>
                  </a:lnTo>
                  <a:lnTo>
                    <a:pt x="276693" y="542025"/>
                  </a:lnTo>
                  <a:lnTo>
                    <a:pt x="301739" y="509509"/>
                  </a:lnTo>
                  <a:lnTo>
                    <a:pt x="334787" y="481293"/>
                  </a:lnTo>
                  <a:lnTo>
                    <a:pt x="374552" y="458429"/>
                  </a:lnTo>
                  <a:lnTo>
                    <a:pt x="419747" y="441969"/>
                  </a:lnTo>
                  <a:lnTo>
                    <a:pt x="469087" y="432968"/>
                  </a:lnTo>
                  <a:lnTo>
                    <a:pt x="527101" y="433189"/>
                  </a:lnTo>
                  <a:lnTo>
                    <a:pt x="579090" y="444806"/>
                  </a:lnTo>
                  <a:lnTo>
                    <a:pt x="622816" y="466347"/>
                  </a:lnTo>
                  <a:lnTo>
                    <a:pt x="656041" y="496343"/>
                  </a:lnTo>
                  <a:lnTo>
                    <a:pt x="684783" y="547955"/>
                  </a:lnTo>
                  <a:lnTo>
                    <a:pt x="698931" y="559046"/>
                  </a:lnTo>
                  <a:lnTo>
                    <a:pt x="717709" y="565504"/>
                  </a:lnTo>
                  <a:lnTo>
                    <a:pt x="739851" y="566242"/>
                  </a:lnTo>
                  <a:lnTo>
                    <a:pt x="905243" y="550583"/>
                  </a:lnTo>
                  <a:lnTo>
                    <a:pt x="905243" y="26403"/>
                  </a:lnTo>
                  <a:lnTo>
                    <a:pt x="903096" y="16346"/>
                  </a:lnTo>
                  <a:lnTo>
                    <a:pt x="897326" y="7929"/>
                  </a:lnTo>
                  <a:lnTo>
                    <a:pt x="888939" y="2148"/>
                  </a:lnTo>
                  <a:lnTo>
                    <a:pt x="878941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294265" y="4698784"/>
              <a:ext cx="905510" cy="635635"/>
            </a:xfrm>
            <a:custGeom>
              <a:avLst/>
              <a:gdLst/>
              <a:ahLst/>
              <a:cxnLst/>
              <a:rect l="l" t="t" r="r" b="b"/>
              <a:pathLst>
                <a:path w="905510" h="635635">
                  <a:moveTo>
                    <a:pt x="199212" y="617220"/>
                  </a:moveTo>
                  <a:lnTo>
                    <a:pt x="0" y="635393"/>
                  </a:lnTo>
                  <a:lnTo>
                    <a:pt x="0" y="94640"/>
                  </a:lnTo>
                  <a:lnTo>
                    <a:pt x="878941" y="0"/>
                  </a:lnTo>
                  <a:lnTo>
                    <a:pt x="888939" y="2148"/>
                  </a:lnTo>
                  <a:lnTo>
                    <a:pt x="897326" y="7929"/>
                  </a:lnTo>
                  <a:lnTo>
                    <a:pt x="903096" y="16346"/>
                  </a:lnTo>
                  <a:lnTo>
                    <a:pt x="905243" y="26403"/>
                  </a:lnTo>
                  <a:lnTo>
                    <a:pt x="905243" y="550583"/>
                  </a:lnTo>
                  <a:lnTo>
                    <a:pt x="739851" y="566242"/>
                  </a:lnTo>
                  <a:lnTo>
                    <a:pt x="698931" y="559046"/>
                  </a:lnTo>
                  <a:lnTo>
                    <a:pt x="656041" y="496343"/>
                  </a:lnTo>
                  <a:lnTo>
                    <a:pt x="622816" y="466347"/>
                  </a:lnTo>
                  <a:lnTo>
                    <a:pt x="579090" y="444806"/>
                  </a:lnTo>
                  <a:lnTo>
                    <a:pt x="527101" y="433189"/>
                  </a:lnTo>
                  <a:lnTo>
                    <a:pt x="469087" y="432968"/>
                  </a:lnTo>
                  <a:lnTo>
                    <a:pt x="419747" y="441969"/>
                  </a:lnTo>
                  <a:lnTo>
                    <a:pt x="374552" y="458429"/>
                  </a:lnTo>
                  <a:lnTo>
                    <a:pt x="334787" y="481293"/>
                  </a:lnTo>
                  <a:lnTo>
                    <a:pt x="301739" y="509509"/>
                  </a:lnTo>
                  <a:lnTo>
                    <a:pt x="276693" y="542025"/>
                  </a:lnTo>
                  <a:lnTo>
                    <a:pt x="260934" y="577786"/>
                  </a:lnTo>
                  <a:lnTo>
                    <a:pt x="252318" y="591845"/>
                  </a:lnTo>
                  <a:lnTo>
                    <a:pt x="238388" y="603723"/>
                  </a:lnTo>
                  <a:lnTo>
                    <a:pt x="220300" y="612490"/>
                  </a:lnTo>
                  <a:lnTo>
                    <a:pt x="199212" y="61722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296767" y="6120904"/>
              <a:ext cx="878205" cy="680085"/>
            </a:xfrm>
            <a:custGeom>
              <a:avLst/>
              <a:gdLst/>
              <a:ahLst/>
              <a:cxnLst/>
              <a:rect l="l" t="t" r="r" b="b"/>
              <a:pathLst>
                <a:path w="878204" h="680084">
                  <a:moveTo>
                    <a:pt x="878052" y="0"/>
                  </a:moveTo>
                  <a:lnTo>
                    <a:pt x="733234" y="23088"/>
                  </a:lnTo>
                  <a:lnTo>
                    <a:pt x="695877" y="37566"/>
                  </a:lnTo>
                  <a:lnTo>
                    <a:pt x="661874" y="99912"/>
                  </a:lnTo>
                  <a:lnTo>
                    <a:pt x="637235" y="134683"/>
                  </a:lnTo>
                  <a:lnTo>
                    <a:pt x="603948" y="165604"/>
                  </a:lnTo>
                  <a:lnTo>
                    <a:pt x="563451" y="191448"/>
                  </a:lnTo>
                  <a:lnTo>
                    <a:pt x="517184" y="210985"/>
                  </a:lnTo>
                  <a:lnTo>
                    <a:pt x="466585" y="222986"/>
                  </a:lnTo>
                  <a:lnTo>
                    <a:pt x="407234" y="225707"/>
                  </a:lnTo>
                  <a:lnTo>
                    <a:pt x="354250" y="216024"/>
                  </a:lnTo>
                  <a:lnTo>
                    <a:pt x="310046" y="195357"/>
                  </a:lnTo>
                  <a:lnTo>
                    <a:pt x="277035" y="165124"/>
                  </a:lnTo>
                  <a:lnTo>
                    <a:pt x="257632" y="126745"/>
                  </a:lnTo>
                  <a:lnTo>
                    <a:pt x="252010" y="114642"/>
                  </a:lnTo>
                  <a:lnTo>
                    <a:pt x="239991" y="106043"/>
                  </a:lnTo>
                  <a:lnTo>
                    <a:pt x="223192" y="101623"/>
                  </a:lnTo>
                  <a:lnTo>
                    <a:pt x="203225" y="102057"/>
                  </a:lnTo>
                  <a:lnTo>
                    <a:pt x="0" y="133273"/>
                  </a:lnTo>
                  <a:lnTo>
                    <a:pt x="0" y="679742"/>
                  </a:lnTo>
                  <a:lnTo>
                    <a:pt x="878052" y="525881"/>
                  </a:lnTo>
                  <a:lnTo>
                    <a:pt x="878052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296767" y="6120904"/>
              <a:ext cx="878205" cy="680085"/>
            </a:xfrm>
            <a:custGeom>
              <a:avLst/>
              <a:gdLst/>
              <a:ahLst/>
              <a:cxnLst/>
              <a:rect l="l" t="t" r="r" b="b"/>
              <a:pathLst>
                <a:path w="878204" h="680084">
                  <a:moveTo>
                    <a:pt x="733234" y="23088"/>
                  </a:moveTo>
                  <a:lnTo>
                    <a:pt x="878052" y="0"/>
                  </a:lnTo>
                  <a:lnTo>
                    <a:pt x="878052" y="525881"/>
                  </a:lnTo>
                  <a:lnTo>
                    <a:pt x="0" y="679742"/>
                  </a:lnTo>
                  <a:lnTo>
                    <a:pt x="0" y="133273"/>
                  </a:lnTo>
                  <a:lnTo>
                    <a:pt x="203225" y="102057"/>
                  </a:lnTo>
                  <a:lnTo>
                    <a:pt x="252010" y="114642"/>
                  </a:lnTo>
                  <a:lnTo>
                    <a:pt x="257632" y="126745"/>
                  </a:lnTo>
                  <a:lnTo>
                    <a:pt x="277035" y="165124"/>
                  </a:lnTo>
                  <a:lnTo>
                    <a:pt x="310046" y="195357"/>
                  </a:lnTo>
                  <a:lnTo>
                    <a:pt x="354250" y="216024"/>
                  </a:lnTo>
                  <a:lnTo>
                    <a:pt x="407234" y="225707"/>
                  </a:lnTo>
                  <a:lnTo>
                    <a:pt x="466585" y="222986"/>
                  </a:lnTo>
                  <a:lnTo>
                    <a:pt x="517184" y="210985"/>
                  </a:lnTo>
                  <a:lnTo>
                    <a:pt x="563451" y="191448"/>
                  </a:lnTo>
                  <a:lnTo>
                    <a:pt x="603948" y="165604"/>
                  </a:lnTo>
                  <a:lnTo>
                    <a:pt x="637235" y="134683"/>
                  </a:lnTo>
                  <a:lnTo>
                    <a:pt x="661874" y="99912"/>
                  </a:lnTo>
                  <a:lnTo>
                    <a:pt x="676427" y="62522"/>
                  </a:lnTo>
                  <a:lnTo>
                    <a:pt x="683103" y="49313"/>
                  </a:lnTo>
                  <a:lnTo>
                    <a:pt x="695877" y="37566"/>
                  </a:lnTo>
                  <a:lnTo>
                    <a:pt x="713128" y="28439"/>
                  </a:lnTo>
                  <a:lnTo>
                    <a:pt x="733234" y="2308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253104" y="6184894"/>
              <a:ext cx="288290" cy="69850"/>
            </a:xfrm>
            <a:custGeom>
              <a:avLst/>
              <a:gdLst/>
              <a:ahLst/>
              <a:cxnLst/>
              <a:rect l="l" t="t" r="r" b="b"/>
              <a:pathLst>
                <a:path w="288289" h="69850">
                  <a:moveTo>
                    <a:pt x="214112" y="0"/>
                  </a:moveTo>
                  <a:lnTo>
                    <a:pt x="202539" y="1046"/>
                  </a:lnTo>
                  <a:lnTo>
                    <a:pt x="0" y="32250"/>
                  </a:lnTo>
                  <a:lnTo>
                    <a:pt x="43662" y="69283"/>
                  </a:lnTo>
                  <a:lnTo>
                    <a:pt x="246888" y="38067"/>
                  </a:lnTo>
                  <a:lnTo>
                    <a:pt x="253590" y="37258"/>
                  </a:lnTo>
                  <a:lnTo>
                    <a:pt x="263818" y="37043"/>
                  </a:lnTo>
                  <a:lnTo>
                    <a:pt x="275868" y="38969"/>
                  </a:lnTo>
                  <a:lnTo>
                    <a:pt x="288036" y="44582"/>
                  </a:lnTo>
                  <a:lnTo>
                    <a:pt x="247802" y="9263"/>
                  </a:lnTo>
                  <a:lnTo>
                    <a:pt x="239444" y="3816"/>
                  </a:lnTo>
                  <a:lnTo>
                    <a:pt x="227314" y="826"/>
                  </a:lnTo>
                  <a:lnTo>
                    <a:pt x="214112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253104" y="6184894"/>
              <a:ext cx="288290" cy="69850"/>
            </a:xfrm>
            <a:custGeom>
              <a:avLst/>
              <a:gdLst/>
              <a:ahLst/>
              <a:cxnLst/>
              <a:rect l="l" t="t" r="r" b="b"/>
              <a:pathLst>
                <a:path w="288289" h="69850">
                  <a:moveTo>
                    <a:pt x="288036" y="44582"/>
                  </a:moveTo>
                  <a:lnTo>
                    <a:pt x="275868" y="38969"/>
                  </a:lnTo>
                  <a:lnTo>
                    <a:pt x="263818" y="37043"/>
                  </a:lnTo>
                  <a:lnTo>
                    <a:pt x="253590" y="37258"/>
                  </a:lnTo>
                  <a:lnTo>
                    <a:pt x="246888" y="38067"/>
                  </a:lnTo>
                  <a:lnTo>
                    <a:pt x="43662" y="69283"/>
                  </a:lnTo>
                  <a:lnTo>
                    <a:pt x="0" y="32250"/>
                  </a:lnTo>
                  <a:lnTo>
                    <a:pt x="202539" y="1046"/>
                  </a:lnTo>
                  <a:lnTo>
                    <a:pt x="214112" y="0"/>
                  </a:lnTo>
                  <a:lnTo>
                    <a:pt x="227314" y="826"/>
                  </a:lnTo>
                  <a:lnTo>
                    <a:pt x="239444" y="3816"/>
                  </a:lnTo>
                  <a:lnTo>
                    <a:pt x="247802" y="9263"/>
                  </a:lnTo>
                  <a:lnTo>
                    <a:pt x="288036" y="4458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574059" y="6086386"/>
              <a:ext cx="601345" cy="260350"/>
            </a:xfrm>
            <a:custGeom>
              <a:avLst/>
              <a:gdLst/>
              <a:ahLst/>
              <a:cxnLst/>
              <a:rect l="l" t="t" r="r" b="b"/>
              <a:pathLst>
                <a:path w="601345" h="260350">
                  <a:moveTo>
                    <a:pt x="549782" y="0"/>
                  </a:moveTo>
                  <a:lnTo>
                    <a:pt x="405764" y="24688"/>
                  </a:lnTo>
                  <a:lnTo>
                    <a:pt x="369003" y="38866"/>
                  </a:lnTo>
                  <a:lnTo>
                    <a:pt x="334887" y="100926"/>
                  </a:lnTo>
                  <a:lnTo>
                    <a:pt x="311456" y="134831"/>
                  </a:lnTo>
                  <a:lnTo>
                    <a:pt x="279744" y="164749"/>
                  </a:lnTo>
                  <a:lnTo>
                    <a:pt x="240832" y="189589"/>
                  </a:lnTo>
                  <a:lnTo>
                    <a:pt x="195802" y="208264"/>
                  </a:lnTo>
                  <a:lnTo>
                    <a:pt x="145732" y="219684"/>
                  </a:lnTo>
                  <a:lnTo>
                    <a:pt x="104332" y="223159"/>
                  </a:lnTo>
                  <a:lnTo>
                    <a:pt x="65793" y="220397"/>
                  </a:lnTo>
                  <a:lnTo>
                    <a:pt x="30791" y="211931"/>
                  </a:lnTo>
                  <a:lnTo>
                    <a:pt x="0" y="198297"/>
                  </a:lnTo>
                  <a:lnTo>
                    <a:pt x="32500" y="228717"/>
                  </a:lnTo>
                  <a:lnTo>
                    <a:pt x="76468" y="249804"/>
                  </a:lnTo>
                  <a:lnTo>
                    <a:pt x="129525" y="259939"/>
                  </a:lnTo>
                  <a:lnTo>
                    <a:pt x="189293" y="257505"/>
                  </a:lnTo>
                  <a:lnTo>
                    <a:pt x="239892" y="245504"/>
                  </a:lnTo>
                  <a:lnTo>
                    <a:pt x="286160" y="225967"/>
                  </a:lnTo>
                  <a:lnTo>
                    <a:pt x="326656" y="200123"/>
                  </a:lnTo>
                  <a:lnTo>
                    <a:pt x="359943" y="169201"/>
                  </a:lnTo>
                  <a:lnTo>
                    <a:pt x="384583" y="134431"/>
                  </a:lnTo>
                  <a:lnTo>
                    <a:pt x="399135" y="97040"/>
                  </a:lnTo>
                  <a:lnTo>
                    <a:pt x="405811" y="83831"/>
                  </a:lnTo>
                  <a:lnTo>
                    <a:pt x="418585" y="72085"/>
                  </a:lnTo>
                  <a:lnTo>
                    <a:pt x="435836" y="62957"/>
                  </a:lnTo>
                  <a:lnTo>
                    <a:pt x="455942" y="57607"/>
                  </a:lnTo>
                  <a:lnTo>
                    <a:pt x="600760" y="34518"/>
                  </a:lnTo>
                  <a:lnTo>
                    <a:pt x="549782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574059" y="6086386"/>
              <a:ext cx="601345" cy="260350"/>
            </a:xfrm>
            <a:custGeom>
              <a:avLst/>
              <a:gdLst/>
              <a:ahLst/>
              <a:cxnLst/>
              <a:rect l="l" t="t" r="r" b="b"/>
              <a:pathLst>
                <a:path w="601345" h="260350">
                  <a:moveTo>
                    <a:pt x="189293" y="257505"/>
                  </a:moveTo>
                  <a:lnTo>
                    <a:pt x="239892" y="245504"/>
                  </a:lnTo>
                  <a:lnTo>
                    <a:pt x="286160" y="225967"/>
                  </a:lnTo>
                  <a:lnTo>
                    <a:pt x="326656" y="200123"/>
                  </a:lnTo>
                  <a:lnTo>
                    <a:pt x="359943" y="169201"/>
                  </a:lnTo>
                  <a:lnTo>
                    <a:pt x="384583" y="134431"/>
                  </a:lnTo>
                  <a:lnTo>
                    <a:pt x="399135" y="97040"/>
                  </a:lnTo>
                  <a:lnTo>
                    <a:pt x="405811" y="83831"/>
                  </a:lnTo>
                  <a:lnTo>
                    <a:pt x="418585" y="72085"/>
                  </a:lnTo>
                  <a:lnTo>
                    <a:pt x="435836" y="62957"/>
                  </a:lnTo>
                  <a:lnTo>
                    <a:pt x="455942" y="57607"/>
                  </a:lnTo>
                  <a:lnTo>
                    <a:pt x="600760" y="34518"/>
                  </a:lnTo>
                  <a:lnTo>
                    <a:pt x="549782" y="0"/>
                  </a:lnTo>
                  <a:lnTo>
                    <a:pt x="405764" y="24688"/>
                  </a:lnTo>
                  <a:lnTo>
                    <a:pt x="369003" y="38866"/>
                  </a:lnTo>
                  <a:lnTo>
                    <a:pt x="334887" y="100926"/>
                  </a:lnTo>
                  <a:lnTo>
                    <a:pt x="311456" y="134831"/>
                  </a:lnTo>
                  <a:lnTo>
                    <a:pt x="279744" y="164749"/>
                  </a:lnTo>
                  <a:lnTo>
                    <a:pt x="240832" y="189589"/>
                  </a:lnTo>
                  <a:lnTo>
                    <a:pt x="195802" y="208264"/>
                  </a:lnTo>
                  <a:lnTo>
                    <a:pt x="145732" y="219684"/>
                  </a:lnTo>
                  <a:lnTo>
                    <a:pt x="104332" y="223159"/>
                  </a:lnTo>
                  <a:lnTo>
                    <a:pt x="65793" y="220397"/>
                  </a:lnTo>
                  <a:lnTo>
                    <a:pt x="30791" y="211931"/>
                  </a:lnTo>
                  <a:lnTo>
                    <a:pt x="0" y="198297"/>
                  </a:lnTo>
                  <a:lnTo>
                    <a:pt x="32500" y="228717"/>
                  </a:lnTo>
                  <a:lnTo>
                    <a:pt x="76468" y="249804"/>
                  </a:lnTo>
                  <a:lnTo>
                    <a:pt x="129525" y="259939"/>
                  </a:lnTo>
                  <a:lnTo>
                    <a:pt x="189293" y="257505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8600" y="5148326"/>
              <a:ext cx="110769" cy="11327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253104" y="4667580"/>
              <a:ext cx="932180" cy="666750"/>
            </a:xfrm>
            <a:custGeom>
              <a:avLst/>
              <a:gdLst/>
              <a:ahLst/>
              <a:cxnLst/>
              <a:rect l="l" t="t" r="r" b="b"/>
              <a:pathLst>
                <a:path w="932179" h="666750">
                  <a:moveTo>
                    <a:pt x="878966" y="0"/>
                  </a:moveTo>
                  <a:lnTo>
                    <a:pt x="26403" y="73266"/>
                  </a:lnTo>
                  <a:lnTo>
                    <a:pt x="0" y="99555"/>
                  </a:lnTo>
                  <a:lnTo>
                    <a:pt x="0" y="640194"/>
                  </a:lnTo>
                  <a:lnTo>
                    <a:pt x="41160" y="666597"/>
                  </a:lnTo>
                  <a:lnTo>
                    <a:pt x="41160" y="125844"/>
                  </a:lnTo>
                  <a:lnTo>
                    <a:pt x="43194" y="115516"/>
                  </a:lnTo>
                  <a:lnTo>
                    <a:pt x="48783" y="107170"/>
                  </a:lnTo>
                  <a:lnTo>
                    <a:pt x="57159" y="101589"/>
                  </a:lnTo>
                  <a:lnTo>
                    <a:pt x="67551" y="99555"/>
                  </a:lnTo>
                  <a:lnTo>
                    <a:pt x="920102" y="31203"/>
                  </a:lnTo>
                  <a:lnTo>
                    <a:pt x="931659" y="33718"/>
                  </a:lnTo>
                  <a:lnTo>
                    <a:pt x="922831" y="23949"/>
                  </a:lnTo>
                  <a:lnTo>
                    <a:pt x="909299" y="12230"/>
                  </a:lnTo>
                  <a:lnTo>
                    <a:pt x="893774" y="2825"/>
                  </a:lnTo>
                  <a:lnTo>
                    <a:pt x="878966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253104" y="4667580"/>
              <a:ext cx="932180" cy="666750"/>
            </a:xfrm>
            <a:custGeom>
              <a:avLst/>
              <a:gdLst/>
              <a:ahLst/>
              <a:cxnLst/>
              <a:rect l="l" t="t" r="r" b="b"/>
              <a:pathLst>
                <a:path w="932179" h="666750">
                  <a:moveTo>
                    <a:pt x="41160" y="125844"/>
                  </a:moveTo>
                  <a:lnTo>
                    <a:pt x="920102" y="31203"/>
                  </a:lnTo>
                  <a:lnTo>
                    <a:pt x="931659" y="33718"/>
                  </a:lnTo>
                  <a:lnTo>
                    <a:pt x="922831" y="23949"/>
                  </a:lnTo>
                  <a:lnTo>
                    <a:pt x="909299" y="12230"/>
                  </a:lnTo>
                  <a:lnTo>
                    <a:pt x="893774" y="2825"/>
                  </a:lnTo>
                  <a:lnTo>
                    <a:pt x="878966" y="0"/>
                  </a:lnTo>
                  <a:lnTo>
                    <a:pt x="26403" y="73266"/>
                  </a:lnTo>
                  <a:lnTo>
                    <a:pt x="16009" y="75284"/>
                  </a:lnTo>
                  <a:lnTo>
                    <a:pt x="7629" y="80838"/>
                  </a:lnTo>
                  <a:lnTo>
                    <a:pt x="2035" y="89179"/>
                  </a:lnTo>
                  <a:lnTo>
                    <a:pt x="0" y="99555"/>
                  </a:lnTo>
                  <a:lnTo>
                    <a:pt x="0" y="640194"/>
                  </a:lnTo>
                  <a:lnTo>
                    <a:pt x="41160" y="666597"/>
                  </a:lnTo>
                  <a:lnTo>
                    <a:pt x="41160" y="125844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43630" y="4819827"/>
              <a:ext cx="210820" cy="216535"/>
            </a:xfrm>
            <a:custGeom>
              <a:avLst/>
              <a:gdLst/>
              <a:ahLst/>
              <a:cxnLst/>
              <a:rect l="l" t="t" r="r" b="b"/>
              <a:pathLst>
                <a:path w="210820" h="216535">
                  <a:moveTo>
                    <a:pt x="105384" y="0"/>
                  </a:moveTo>
                  <a:lnTo>
                    <a:pt x="64277" y="11887"/>
                  </a:lnTo>
                  <a:lnTo>
                    <a:pt x="30789" y="37747"/>
                  </a:lnTo>
                  <a:lnTo>
                    <a:pt x="8252" y="73937"/>
                  </a:lnTo>
                  <a:lnTo>
                    <a:pt x="0" y="116814"/>
                  </a:lnTo>
                  <a:lnTo>
                    <a:pt x="8365" y="158441"/>
                  </a:lnTo>
                  <a:lnTo>
                    <a:pt x="31089" y="191023"/>
                  </a:lnTo>
                  <a:lnTo>
                    <a:pt x="64615" y="211390"/>
                  </a:lnTo>
                  <a:lnTo>
                    <a:pt x="105384" y="216369"/>
                  </a:lnTo>
                  <a:lnTo>
                    <a:pt x="146491" y="204357"/>
                  </a:lnTo>
                  <a:lnTo>
                    <a:pt x="179979" y="178222"/>
                  </a:lnTo>
                  <a:lnTo>
                    <a:pt x="202516" y="141757"/>
                  </a:lnTo>
                  <a:lnTo>
                    <a:pt x="210769" y="98755"/>
                  </a:lnTo>
                  <a:lnTo>
                    <a:pt x="202019" y="57607"/>
                  </a:lnTo>
                  <a:lnTo>
                    <a:pt x="179341" y="25288"/>
                  </a:lnTo>
                  <a:lnTo>
                    <a:pt x="146030" y="5014"/>
                  </a:lnTo>
                  <a:lnTo>
                    <a:pt x="105384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343630" y="4819827"/>
              <a:ext cx="210820" cy="216535"/>
            </a:xfrm>
            <a:custGeom>
              <a:avLst/>
              <a:gdLst/>
              <a:ahLst/>
              <a:cxnLst/>
              <a:rect l="l" t="t" r="r" b="b"/>
              <a:pathLst>
                <a:path w="210820" h="216535">
                  <a:moveTo>
                    <a:pt x="105384" y="216369"/>
                  </a:moveTo>
                  <a:lnTo>
                    <a:pt x="146491" y="204357"/>
                  </a:lnTo>
                  <a:lnTo>
                    <a:pt x="179979" y="178222"/>
                  </a:lnTo>
                  <a:lnTo>
                    <a:pt x="202516" y="141757"/>
                  </a:lnTo>
                  <a:lnTo>
                    <a:pt x="210769" y="98755"/>
                  </a:lnTo>
                  <a:lnTo>
                    <a:pt x="202019" y="57607"/>
                  </a:lnTo>
                  <a:lnTo>
                    <a:pt x="179341" y="25288"/>
                  </a:lnTo>
                  <a:lnTo>
                    <a:pt x="146030" y="5014"/>
                  </a:lnTo>
                  <a:lnTo>
                    <a:pt x="105384" y="0"/>
                  </a:lnTo>
                  <a:lnTo>
                    <a:pt x="64277" y="11887"/>
                  </a:lnTo>
                  <a:lnTo>
                    <a:pt x="30789" y="37747"/>
                  </a:lnTo>
                  <a:lnTo>
                    <a:pt x="8252" y="73937"/>
                  </a:lnTo>
                  <a:lnTo>
                    <a:pt x="0" y="116814"/>
                  </a:lnTo>
                  <a:lnTo>
                    <a:pt x="8365" y="158441"/>
                  </a:lnTo>
                  <a:lnTo>
                    <a:pt x="31089" y="191023"/>
                  </a:lnTo>
                  <a:lnTo>
                    <a:pt x="64615" y="211390"/>
                  </a:lnTo>
                  <a:lnTo>
                    <a:pt x="105384" y="21636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49052" y="4791024"/>
              <a:ext cx="207645" cy="213360"/>
            </a:xfrm>
            <a:custGeom>
              <a:avLst/>
              <a:gdLst/>
              <a:ahLst/>
              <a:cxnLst/>
              <a:rect l="l" t="t" r="r" b="b"/>
              <a:pathLst>
                <a:path w="207645" h="213360">
                  <a:moveTo>
                    <a:pt x="103657" y="0"/>
                  </a:moveTo>
                  <a:lnTo>
                    <a:pt x="63157" y="11733"/>
                  </a:lnTo>
                  <a:lnTo>
                    <a:pt x="30225" y="37204"/>
                  </a:lnTo>
                  <a:lnTo>
                    <a:pt x="8095" y="72876"/>
                  </a:lnTo>
                  <a:lnTo>
                    <a:pt x="0" y="115214"/>
                  </a:lnTo>
                  <a:lnTo>
                    <a:pt x="8207" y="156189"/>
                  </a:lnTo>
                  <a:lnTo>
                    <a:pt x="30526" y="188237"/>
                  </a:lnTo>
                  <a:lnTo>
                    <a:pt x="63495" y="208263"/>
                  </a:lnTo>
                  <a:lnTo>
                    <a:pt x="103657" y="213169"/>
                  </a:lnTo>
                  <a:lnTo>
                    <a:pt x="144158" y="201259"/>
                  </a:lnTo>
                  <a:lnTo>
                    <a:pt x="177095" y="175579"/>
                  </a:lnTo>
                  <a:lnTo>
                    <a:pt x="199230" y="139890"/>
                  </a:lnTo>
                  <a:lnTo>
                    <a:pt x="207327" y="97955"/>
                  </a:lnTo>
                  <a:lnTo>
                    <a:pt x="199117" y="56932"/>
                  </a:lnTo>
                  <a:lnTo>
                    <a:pt x="176795" y="24888"/>
                  </a:lnTo>
                  <a:lnTo>
                    <a:pt x="143821" y="4889"/>
                  </a:lnTo>
                  <a:lnTo>
                    <a:pt x="103657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49052" y="4791024"/>
              <a:ext cx="207645" cy="213360"/>
            </a:xfrm>
            <a:custGeom>
              <a:avLst/>
              <a:gdLst/>
              <a:ahLst/>
              <a:cxnLst/>
              <a:rect l="l" t="t" r="r" b="b"/>
              <a:pathLst>
                <a:path w="207645" h="213360">
                  <a:moveTo>
                    <a:pt x="103657" y="213169"/>
                  </a:moveTo>
                  <a:lnTo>
                    <a:pt x="144158" y="201259"/>
                  </a:lnTo>
                  <a:lnTo>
                    <a:pt x="177095" y="175579"/>
                  </a:lnTo>
                  <a:lnTo>
                    <a:pt x="199230" y="139890"/>
                  </a:lnTo>
                  <a:lnTo>
                    <a:pt x="207327" y="97955"/>
                  </a:lnTo>
                  <a:lnTo>
                    <a:pt x="199117" y="56932"/>
                  </a:lnTo>
                  <a:lnTo>
                    <a:pt x="176795" y="24888"/>
                  </a:lnTo>
                  <a:lnTo>
                    <a:pt x="143821" y="4889"/>
                  </a:lnTo>
                  <a:lnTo>
                    <a:pt x="103657" y="0"/>
                  </a:lnTo>
                  <a:lnTo>
                    <a:pt x="63157" y="11733"/>
                  </a:lnTo>
                  <a:lnTo>
                    <a:pt x="30225" y="37204"/>
                  </a:lnTo>
                  <a:lnTo>
                    <a:pt x="8095" y="72876"/>
                  </a:lnTo>
                  <a:lnTo>
                    <a:pt x="0" y="115214"/>
                  </a:lnTo>
                  <a:lnTo>
                    <a:pt x="8207" y="156189"/>
                  </a:lnTo>
                  <a:lnTo>
                    <a:pt x="30526" y="188237"/>
                  </a:lnTo>
                  <a:lnTo>
                    <a:pt x="63495" y="208263"/>
                  </a:lnTo>
                  <a:lnTo>
                    <a:pt x="103657" y="21316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51020" y="4765535"/>
              <a:ext cx="204470" cy="210185"/>
            </a:xfrm>
            <a:custGeom>
              <a:avLst/>
              <a:gdLst/>
              <a:ahLst/>
              <a:cxnLst/>
              <a:rect l="l" t="t" r="r" b="b"/>
              <a:pathLst>
                <a:path w="204470" h="210185">
                  <a:moveTo>
                    <a:pt x="101269" y="0"/>
                  </a:moveTo>
                  <a:lnTo>
                    <a:pt x="61705" y="11706"/>
                  </a:lnTo>
                  <a:lnTo>
                    <a:pt x="29332" y="36990"/>
                  </a:lnTo>
                  <a:lnTo>
                    <a:pt x="7609" y="72153"/>
                  </a:lnTo>
                  <a:lnTo>
                    <a:pt x="0" y="113499"/>
                  </a:lnTo>
                  <a:lnTo>
                    <a:pt x="8072" y="153887"/>
                  </a:lnTo>
                  <a:lnTo>
                    <a:pt x="30032" y="185423"/>
                  </a:lnTo>
                  <a:lnTo>
                    <a:pt x="62493" y="205086"/>
                  </a:lnTo>
                  <a:lnTo>
                    <a:pt x="102069" y="209854"/>
                  </a:lnTo>
                  <a:lnTo>
                    <a:pt x="141983" y="198194"/>
                  </a:lnTo>
                  <a:lnTo>
                    <a:pt x="174407" y="173064"/>
                  </a:lnTo>
                  <a:lnTo>
                    <a:pt x="196179" y="137926"/>
                  </a:lnTo>
                  <a:lnTo>
                    <a:pt x="204139" y="96240"/>
                  </a:lnTo>
                  <a:lnTo>
                    <a:pt x="196038" y="56194"/>
                  </a:lnTo>
                  <a:lnTo>
                    <a:pt x="173964" y="24636"/>
                  </a:lnTo>
                  <a:lnTo>
                    <a:pt x="141260" y="4820"/>
                  </a:lnTo>
                  <a:lnTo>
                    <a:pt x="10126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51020" y="4765535"/>
              <a:ext cx="204470" cy="210185"/>
            </a:xfrm>
            <a:custGeom>
              <a:avLst/>
              <a:gdLst/>
              <a:ahLst/>
              <a:cxnLst/>
              <a:rect l="l" t="t" r="r" b="b"/>
              <a:pathLst>
                <a:path w="204470" h="210185">
                  <a:moveTo>
                    <a:pt x="102069" y="209854"/>
                  </a:moveTo>
                  <a:lnTo>
                    <a:pt x="141983" y="198194"/>
                  </a:lnTo>
                  <a:lnTo>
                    <a:pt x="174407" y="173064"/>
                  </a:lnTo>
                  <a:lnTo>
                    <a:pt x="196179" y="137926"/>
                  </a:lnTo>
                  <a:lnTo>
                    <a:pt x="204139" y="96240"/>
                  </a:lnTo>
                  <a:lnTo>
                    <a:pt x="196038" y="56194"/>
                  </a:lnTo>
                  <a:lnTo>
                    <a:pt x="173964" y="24636"/>
                  </a:lnTo>
                  <a:lnTo>
                    <a:pt x="141260" y="4820"/>
                  </a:lnTo>
                  <a:lnTo>
                    <a:pt x="101269" y="0"/>
                  </a:lnTo>
                  <a:lnTo>
                    <a:pt x="61705" y="11706"/>
                  </a:lnTo>
                  <a:lnTo>
                    <a:pt x="29332" y="36990"/>
                  </a:lnTo>
                  <a:lnTo>
                    <a:pt x="7609" y="72153"/>
                  </a:lnTo>
                  <a:lnTo>
                    <a:pt x="0" y="113499"/>
                  </a:lnTo>
                  <a:lnTo>
                    <a:pt x="8072" y="153887"/>
                  </a:lnTo>
                  <a:lnTo>
                    <a:pt x="30032" y="185423"/>
                  </a:lnTo>
                  <a:lnTo>
                    <a:pt x="62493" y="205086"/>
                  </a:lnTo>
                  <a:lnTo>
                    <a:pt x="102069" y="209854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44544" y="4837087"/>
              <a:ext cx="87630" cy="106680"/>
            </a:xfrm>
            <a:custGeom>
              <a:avLst/>
              <a:gdLst/>
              <a:ahLst/>
              <a:cxnLst/>
              <a:rect l="l" t="t" r="r" b="b"/>
              <a:pathLst>
                <a:path w="87629" h="106679">
                  <a:moveTo>
                    <a:pt x="55092" y="0"/>
                  </a:moveTo>
                  <a:lnTo>
                    <a:pt x="33052" y="17568"/>
                  </a:lnTo>
                  <a:lnTo>
                    <a:pt x="15806" y="39904"/>
                  </a:lnTo>
                  <a:lnTo>
                    <a:pt x="4430" y="65949"/>
                  </a:lnTo>
                  <a:lnTo>
                    <a:pt x="0" y="94640"/>
                  </a:lnTo>
                  <a:lnTo>
                    <a:pt x="7366" y="100028"/>
                  </a:lnTo>
                  <a:lnTo>
                    <a:pt x="15816" y="103798"/>
                  </a:lnTo>
                  <a:lnTo>
                    <a:pt x="25187" y="105875"/>
                  </a:lnTo>
                  <a:lnTo>
                    <a:pt x="35318" y="106184"/>
                  </a:lnTo>
                  <a:lnTo>
                    <a:pt x="55578" y="100033"/>
                  </a:lnTo>
                  <a:lnTo>
                    <a:pt x="72066" y="86725"/>
                  </a:lnTo>
                  <a:lnTo>
                    <a:pt x="83153" y="68315"/>
                  </a:lnTo>
                  <a:lnTo>
                    <a:pt x="87210" y="46862"/>
                  </a:lnTo>
                  <a:lnTo>
                    <a:pt x="84860" y="31118"/>
                  </a:lnTo>
                  <a:lnTo>
                    <a:pt x="78266" y="17602"/>
                  </a:lnTo>
                  <a:lnTo>
                    <a:pt x="68115" y="7000"/>
                  </a:lnTo>
                  <a:lnTo>
                    <a:pt x="5509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344544" y="4837087"/>
              <a:ext cx="87630" cy="106680"/>
            </a:xfrm>
            <a:custGeom>
              <a:avLst/>
              <a:gdLst/>
              <a:ahLst/>
              <a:cxnLst/>
              <a:rect l="l" t="t" r="r" b="b"/>
              <a:pathLst>
                <a:path w="87629" h="106679">
                  <a:moveTo>
                    <a:pt x="87210" y="46862"/>
                  </a:moveTo>
                  <a:lnTo>
                    <a:pt x="84860" y="31118"/>
                  </a:lnTo>
                  <a:lnTo>
                    <a:pt x="78266" y="17602"/>
                  </a:lnTo>
                  <a:lnTo>
                    <a:pt x="68115" y="7000"/>
                  </a:lnTo>
                  <a:lnTo>
                    <a:pt x="55092" y="0"/>
                  </a:lnTo>
                  <a:lnTo>
                    <a:pt x="33052" y="17568"/>
                  </a:lnTo>
                  <a:lnTo>
                    <a:pt x="15806" y="39904"/>
                  </a:lnTo>
                  <a:lnTo>
                    <a:pt x="4430" y="65949"/>
                  </a:lnTo>
                  <a:lnTo>
                    <a:pt x="0" y="94640"/>
                  </a:lnTo>
                  <a:lnTo>
                    <a:pt x="7366" y="100028"/>
                  </a:lnTo>
                  <a:lnTo>
                    <a:pt x="15816" y="103798"/>
                  </a:lnTo>
                  <a:lnTo>
                    <a:pt x="25187" y="105875"/>
                  </a:lnTo>
                  <a:lnTo>
                    <a:pt x="35318" y="106184"/>
                  </a:lnTo>
                  <a:lnTo>
                    <a:pt x="55578" y="100033"/>
                  </a:lnTo>
                  <a:lnTo>
                    <a:pt x="72066" y="86725"/>
                  </a:lnTo>
                  <a:lnTo>
                    <a:pt x="83153" y="68315"/>
                  </a:lnTo>
                  <a:lnTo>
                    <a:pt x="87210" y="4686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649052" y="4808283"/>
              <a:ext cx="76835" cy="100965"/>
            </a:xfrm>
            <a:custGeom>
              <a:avLst/>
              <a:gdLst/>
              <a:ahLst/>
              <a:cxnLst/>
              <a:rect l="l" t="t" r="r" b="b"/>
              <a:pathLst>
                <a:path w="76835" h="100964">
                  <a:moveTo>
                    <a:pt x="54279" y="0"/>
                  </a:moveTo>
                  <a:lnTo>
                    <a:pt x="32471" y="18047"/>
                  </a:lnTo>
                  <a:lnTo>
                    <a:pt x="15690" y="40649"/>
                  </a:lnTo>
                  <a:lnTo>
                    <a:pt x="4634" y="66790"/>
                  </a:lnTo>
                  <a:lnTo>
                    <a:pt x="0" y="95453"/>
                  </a:lnTo>
                  <a:lnTo>
                    <a:pt x="7302" y="98755"/>
                  </a:lnTo>
                  <a:lnTo>
                    <a:pt x="15532" y="100355"/>
                  </a:lnTo>
                  <a:lnTo>
                    <a:pt x="24676" y="100355"/>
                  </a:lnTo>
                  <a:lnTo>
                    <a:pt x="44917" y="94379"/>
                  </a:lnTo>
                  <a:lnTo>
                    <a:pt x="61366" y="81353"/>
                  </a:lnTo>
                  <a:lnTo>
                    <a:pt x="72414" y="63225"/>
                  </a:lnTo>
                  <a:lnTo>
                    <a:pt x="76453" y="41948"/>
                  </a:lnTo>
                  <a:lnTo>
                    <a:pt x="74837" y="29044"/>
                  </a:lnTo>
                  <a:lnTo>
                    <a:pt x="70296" y="17587"/>
                  </a:lnTo>
                  <a:lnTo>
                    <a:pt x="63289" y="7824"/>
                  </a:lnTo>
                  <a:lnTo>
                    <a:pt x="5427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49052" y="4808283"/>
              <a:ext cx="76835" cy="100965"/>
            </a:xfrm>
            <a:custGeom>
              <a:avLst/>
              <a:gdLst/>
              <a:ahLst/>
              <a:cxnLst/>
              <a:rect l="l" t="t" r="r" b="b"/>
              <a:pathLst>
                <a:path w="76835" h="100964">
                  <a:moveTo>
                    <a:pt x="76453" y="41948"/>
                  </a:moveTo>
                  <a:lnTo>
                    <a:pt x="74837" y="29044"/>
                  </a:lnTo>
                  <a:lnTo>
                    <a:pt x="70296" y="17587"/>
                  </a:lnTo>
                  <a:lnTo>
                    <a:pt x="63289" y="7824"/>
                  </a:lnTo>
                  <a:lnTo>
                    <a:pt x="54279" y="0"/>
                  </a:lnTo>
                  <a:lnTo>
                    <a:pt x="32471" y="18047"/>
                  </a:lnTo>
                  <a:lnTo>
                    <a:pt x="15690" y="40649"/>
                  </a:lnTo>
                  <a:lnTo>
                    <a:pt x="4634" y="66790"/>
                  </a:lnTo>
                  <a:lnTo>
                    <a:pt x="0" y="95453"/>
                  </a:lnTo>
                  <a:lnTo>
                    <a:pt x="7302" y="98755"/>
                  </a:lnTo>
                  <a:lnTo>
                    <a:pt x="15532" y="100355"/>
                  </a:lnTo>
                  <a:lnTo>
                    <a:pt x="24676" y="100355"/>
                  </a:lnTo>
                  <a:lnTo>
                    <a:pt x="44917" y="94379"/>
                  </a:lnTo>
                  <a:lnTo>
                    <a:pt x="61366" y="81353"/>
                  </a:lnTo>
                  <a:lnTo>
                    <a:pt x="72414" y="63225"/>
                  </a:lnTo>
                  <a:lnTo>
                    <a:pt x="76453" y="41948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78174" y="4918583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28803" y="0"/>
                  </a:moveTo>
                  <a:lnTo>
                    <a:pt x="17246" y="2898"/>
                  </a:lnTo>
                  <a:lnTo>
                    <a:pt x="7929" y="9729"/>
                  </a:lnTo>
                  <a:lnTo>
                    <a:pt x="1848" y="19497"/>
                  </a:lnTo>
                  <a:lnTo>
                    <a:pt x="0" y="31203"/>
                  </a:lnTo>
                  <a:lnTo>
                    <a:pt x="2185" y="42173"/>
                  </a:lnTo>
                  <a:lnTo>
                    <a:pt x="8229" y="50977"/>
                  </a:lnTo>
                  <a:lnTo>
                    <a:pt x="17359" y="56696"/>
                  </a:lnTo>
                  <a:lnTo>
                    <a:pt x="28803" y="58407"/>
                  </a:lnTo>
                  <a:lnTo>
                    <a:pt x="39453" y="54917"/>
                  </a:lnTo>
                  <a:lnTo>
                    <a:pt x="48382" y="47624"/>
                  </a:lnTo>
                  <a:lnTo>
                    <a:pt x="54522" y="37693"/>
                  </a:lnTo>
                  <a:lnTo>
                    <a:pt x="56807" y="26288"/>
                  </a:lnTo>
                  <a:lnTo>
                    <a:pt x="54522" y="14996"/>
                  </a:lnTo>
                  <a:lnTo>
                    <a:pt x="48382" y="6329"/>
                  </a:lnTo>
                  <a:lnTo>
                    <a:pt x="39453" y="1069"/>
                  </a:lnTo>
                  <a:lnTo>
                    <a:pt x="2880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78174" y="4918583"/>
              <a:ext cx="57150" cy="58419"/>
            </a:xfrm>
            <a:custGeom>
              <a:avLst/>
              <a:gdLst/>
              <a:ahLst/>
              <a:cxnLst/>
              <a:rect l="l" t="t" r="r" b="b"/>
              <a:pathLst>
                <a:path w="57150" h="58420">
                  <a:moveTo>
                    <a:pt x="28803" y="58407"/>
                  </a:moveTo>
                  <a:lnTo>
                    <a:pt x="39453" y="54917"/>
                  </a:lnTo>
                  <a:lnTo>
                    <a:pt x="48382" y="47624"/>
                  </a:lnTo>
                  <a:lnTo>
                    <a:pt x="54522" y="37693"/>
                  </a:lnTo>
                  <a:lnTo>
                    <a:pt x="56807" y="26288"/>
                  </a:lnTo>
                  <a:lnTo>
                    <a:pt x="54522" y="14996"/>
                  </a:lnTo>
                  <a:lnTo>
                    <a:pt x="48382" y="6329"/>
                  </a:lnTo>
                  <a:lnTo>
                    <a:pt x="39453" y="1069"/>
                  </a:lnTo>
                  <a:lnTo>
                    <a:pt x="28803" y="0"/>
                  </a:lnTo>
                  <a:lnTo>
                    <a:pt x="17246" y="2898"/>
                  </a:lnTo>
                  <a:lnTo>
                    <a:pt x="7929" y="9729"/>
                  </a:lnTo>
                  <a:lnTo>
                    <a:pt x="1848" y="19497"/>
                  </a:lnTo>
                  <a:lnTo>
                    <a:pt x="0" y="31203"/>
                  </a:lnTo>
                  <a:lnTo>
                    <a:pt x="2185" y="42173"/>
                  </a:lnTo>
                  <a:lnTo>
                    <a:pt x="8229" y="50977"/>
                  </a:lnTo>
                  <a:lnTo>
                    <a:pt x="17359" y="56696"/>
                  </a:lnTo>
                  <a:lnTo>
                    <a:pt x="28803" y="5840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878554" y="4891379"/>
              <a:ext cx="57150" cy="59690"/>
            </a:xfrm>
            <a:custGeom>
              <a:avLst/>
              <a:gdLst/>
              <a:ahLst/>
              <a:cxnLst/>
              <a:rect l="l" t="t" r="r" b="b"/>
              <a:pathLst>
                <a:path w="57150" h="59689">
                  <a:moveTo>
                    <a:pt x="28803" y="0"/>
                  </a:moveTo>
                  <a:lnTo>
                    <a:pt x="17353" y="3882"/>
                  </a:lnTo>
                  <a:lnTo>
                    <a:pt x="8224" y="11134"/>
                  </a:lnTo>
                  <a:lnTo>
                    <a:pt x="2184" y="20849"/>
                  </a:lnTo>
                  <a:lnTo>
                    <a:pt x="0" y="32118"/>
                  </a:lnTo>
                  <a:lnTo>
                    <a:pt x="2314" y="43425"/>
                  </a:lnTo>
                  <a:lnTo>
                    <a:pt x="8572" y="52192"/>
                  </a:lnTo>
                  <a:lnTo>
                    <a:pt x="17745" y="57723"/>
                  </a:lnTo>
                  <a:lnTo>
                    <a:pt x="28803" y="59321"/>
                  </a:lnTo>
                  <a:lnTo>
                    <a:pt x="39785" y="55894"/>
                  </a:lnTo>
                  <a:lnTo>
                    <a:pt x="48677" y="48791"/>
                  </a:lnTo>
                  <a:lnTo>
                    <a:pt x="54633" y="38924"/>
                  </a:lnTo>
                  <a:lnTo>
                    <a:pt x="56807" y="27203"/>
                  </a:lnTo>
                  <a:lnTo>
                    <a:pt x="54633" y="16239"/>
                  </a:lnTo>
                  <a:lnTo>
                    <a:pt x="48677" y="7434"/>
                  </a:lnTo>
                  <a:lnTo>
                    <a:pt x="39785" y="1712"/>
                  </a:lnTo>
                  <a:lnTo>
                    <a:pt x="28803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78554" y="4891379"/>
              <a:ext cx="57150" cy="59690"/>
            </a:xfrm>
            <a:custGeom>
              <a:avLst/>
              <a:gdLst/>
              <a:ahLst/>
              <a:cxnLst/>
              <a:rect l="l" t="t" r="r" b="b"/>
              <a:pathLst>
                <a:path w="57150" h="59689">
                  <a:moveTo>
                    <a:pt x="28803" y="59321"/>
                  </a:moveTo>
                  <a:lnTo>
                    <a:pt x="39785" y="55894"/>
                  </a:lnTo>
                  <a:lnTo>
                    <a:pt x="48677" y="48791"/>
                  </a:lnTo>
                  <a:lnTo>
                    <a:pt x="54633" y="38924"/>
                  </a:lnTo>
                  <a:lnTo>
                    <a:pt x="56807" y="27203"/>
                  </a:lnTo>
                  <a:lnTo>
                    <a:pt x="54633" y="16239"/>
                  </a:lnTo>
                  <a:lnTo>
                    <a:pt x="48677" y="7434"/>
                  </a:lnTo>
                  <a:lnTo>
                    <a:pt x="39785" y="1712"/>
                  </a:lnTo>
                  <a:lnTo>
                    <a:pt x="28803" y="0"/>
                  </a:lnTo>
                  <a:lnTo>
                    <a:pt x="17353" y="3882"/>
                  </a:lnTo>
                  <a:lnTo>
                    <a:pt x="8224" y="11134"/>
                  </a:lnTo>
                  <a:lnTo>
                    <a:pt x="2184" y="20849"/>
                  </a:lnTo>
                  <a:lnTo>
                    <a:pt x="0" y="32118"/>
                  </a:lnTo>
                  <a:lnTo>
                    <a:pt x="2314" y="43425"/>
                  </a:lnTo>
                  <a:lnTo>
                    <a:pt x="8572" y="52192"/>
                  </a:lnTo>
                  <a:lnTo>
                    <a:pt x="17745" y="57723"/>
                  </a:lnTo>
                  <a:lnTo>
                    <a:pt x="28803" y="5932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51020" y="4782794"/>
              <a:ext cx="83185" cy="101600"/>
            </a:xfrm>
            <a:custGeom>
              <a:avLst/>
              <a:gdLst/>
              <a:ahLst/>
              <a:cxnLst/>
              <a:rect l="l" t="t" r="r" b="b"/>
              <a:pathLst>
                <a:path w="83185" h="101600">
                  <a:moveTo>
                    <a:pt x="53492" y="0"/>
                  </a:moveTo>
                  <a:lnTo>
                    <a:pt x="32532" y="17416"/>
                  </a:lnTo>
                  <a:lnTo>
                    <a:pt x="15944" y="39290"/>
                  </a:lnTo>
                  <a:lnTo>
                    <a:pt x="4757" y="64550"/>
                  </a:lnTo>
                  <a:lnTo>
                    <a:pt x="0" y="92125"/>
                  </a:lnTo>
                  <a:lnTo>
                    <a:pt x="7091" y="96574"/>
                  </a:lnTo>
                  <a:lnTo>
                    <a:pt x="14816" y="99769"/>
                  </a:lnTo>
                  <a:lnTo>
                    <a:pt x="23161" y="101400"/>
                  </a:lnTo>
                  <a:lnTo>
                    <a:pt x="32118" y="101155"/>
                  </a:lnTo>
                  <a:lnTo>
                    <a:pt x="52235" y="95447"/>
                  </a:lnTo>
                  <a:lnTo>
                    <a:pt x="68408" y="83011"/>
                  </a:lnTo>
                  <a:lnTo>
                    <a:pt x="79181" y="65477"/>
                  </a:lnTo>
                  <a:lnTo>
                    <a:pt x="83096" y="44475"/>
                  </a:lnTo>
                  <a:lnTo>
                    <a:pt x="80897" y="29885"/>
                  </a:lnTo>
                  <a:lnTo>
                    <a:pt x="74766" y="17303"/>
                  </a:lnTo>
                  <a:lnTo>
                    <a:pt x="65399" y="7188"/>
                  </a:lnTo>
                  <a:lnTo>
                    <a:pt x="5349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51020" y="4782794"/>
              <a:ext cx="83185" cy="101600"/>
            </a:xfrm>
            <a:custGeom>
              <a:avLst/>
              <a:gdLst/>
              <a:ahLst/>
              <a:cxnLst/>
              <a:rect l="l" t="t" r="r" b="b"/>
              <a:pathLst>
                <a:path w="83185" h="101600">
                  <a:moveTo>
                    <a:pt x="83096" y="44475"/>
                  </a:moveTo>
                  <a:lnTo>
                    <a:pt x="80897" y="29885"/>
                  </a:lnTo>
                  <a:lnTo>
                    <a:pt x="74766" y="17303"/>
                  </a:lnTo>
                  <a:lnTo>
                    <a:pt x="65399" y="7188"/>
                  </a:lnTo>
                  <a:lnTo>
                    <a:pt x="53492" y="0"/>
                  </a:lnTo>
                  <a:lnTo>
                    <a:pt x="32532" y="17416"/>
                  </a:lnTo>
                  <a:lnTo>
                    <a:pt x="15944" y="39290"/>
                  </a:lnTo>
                  <a:lnTo>
                    <a:pt x="4757" y="64550"/>
                  </a:lnTo>
                  <a:lnTo>
                    <a:pt x="0" y="92125"/>
                  </a:lnTo>
                  <a:lnTo>
                    <a:pt x="7091" y="96574"/>
                  </a:lnTo>
                  <a:lnTo>
                    <a:pt x="14816" y="99769"/>
                  </a:lnTo>
                  <a:lnTo>
                    <a:pt x="23161" y="101400"/>
                  </a:lnTo>
                  <a:lnTo>
                    <a:pt x="32118" y="101155"/>
                  </a:lnTo>
                  <a:lnTo>
                    <a:pt x="52235" y="95447"/>
                  </a:lnTo>
                  <a:lnTo>
                    <a:pt x="68408" y="83011"/>
                  </a:lnTo>
                  <a:lnTo>
                    <a:pt x="79181" y="65477"/>
                  </a:lnTo>
                  <a:lnTo>
                    <a:pt x="83096" y="44475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43630" y="6508483"/>
              <a:ext cx="207010" cy="212725"/>
            </a:xfrm>
            <a:custGeom>
              <a:avLst/>
              <a:gdLst/>
              <a:ahLst/>
              <a:cxnLst/>
              <a:rect l="l" t="t" r="r" b="b"/>
              <a:pathLst>
                <a:path w="207010" h="212725">
                  <a:moveTo>
                    <a:pt x="102870" y="0"/>
                  </a:moveTo>
                  <a:lnTo>
                    <a:pt x="62766" y="14766"/>
                  </a:lnTo>
                  <a:lnTo>
                    <a:pt x="29875" y="42816"/>
                  </a:lnTo>
                  <a:lnTo>
                    <a:pt x="7763" y="80122"/>
                  </a:lnTo>
                  <a:lnTo>
                    <a:pt x="0" y="122656"/>
                  </a:lnTo>
                  <a:lnTo>
                    <a:pt x="8101" y="162581"/>
                  </a:lnTo>
                  <a:lnTo>
                    <a:pt x="30175" y="192803"/>
                  </a:lnTo>
                  <a:lnTo>
                    <a:pt x="62879" y="210383"/>
                  </a:lnTo>
                  <a:lnTo>
                    <a:pt x="102870" y="212382"/>
                  </a:lnTo>
                  <a:lnTo>
                    <a:pt x="143051" y="197235"/>
                  </a:lnTo>
                  <a:lnTo>
                    <a:pt x="176064" y="169227"/>
                  </a:lnTo>
                  <a:lnTo>
                    <a:pt x="198426" y="132132"/>
                  </a:lnTo>
                  <a:lnTo>
                    <a:pt x="206654" y="89725"/>
                  </a:lnTo>
                  <a:lnTo>
                    <a:pt x="198040" y="49800"/>
                  </a:lnTo>
                  <a:lnTo>
                    <a:pt x="175721" y="19578"/>
                  </a:lnTo>
                  <a:lnTo>
                    <a:pt x="142923" y="1998"/>
                  </a:lnTo>
                  <a:lnTo>
                    <a:pt x="10287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343630" y="6508483"/>
              <a:ext cx="207010" cy="212725"/>
            </a:xfrm>
            <a:custGeom>
              <a:avLst/>
              <a:gdLst/>
              <a:ahLst/>
              <a:cxnLst/>
              <a:rect l="l" t="t" r="r" b="b"/>
              <a:pathLst>
                <a:path w="207010" h="212725">
                  <a:moveTo>
                    <a:pt x="102870" y="212382"/>
                  </a:moveTo>
                  <a:lnTo>
                    <a:pt x="143051" y="197235"/>
                  </a:lnTo>
                  <a:lnTo>
                    <a:pt x="176064" y="169227"/>
                  </a:lnTo>
                  <a:lnTo>
                    <a:pt x="198426" y="132132"/>
                  </a:lnTo>
                  <a:lnTo>
                    <a:pt x="206654" y="89725"/>
                  </a:lnTo>
                  <a:lnTo>
                    <a:pt x="198040" y="49800"/>
                  </a:lnTo>
                  <a:lnTo>
                    <a:pt x="175721" y="19578"/>
                  </a:lnTo>
                  <a:lnTo>
                    <a:pt x="142923" y="1998"/>
                  </a:lnTo>
                  <a:lnTo>
                    <a:pt x="102870" y="0"/>
                  </a:lnTo>
                  <a:lnTo>
                    <a:pt x="62766" y="14766"/>
                  </a:lnTo>
                  <a:lnTo>
                    <a:pt x="29875" y="42816"/>
                  </a:lnTo>
                  <a:lnTo>
                    <a:pt x="7763" y="80122"/>
                  </a:lnTo>
                  <a:lnTo>
                    <a:pt x="0" y="122656"/>
                  </a:lnTo>
                  <a:lnTo>
                    <a:pt x="8101" y="162581"/>
                  </a:lnTo>
                  <a:lnTo>
                    <a:pt x="30175" y="192803"/>
                  </a:lnTo>
                  <a:lnTo>
                    <a:pt x="62879" y="210383"/>
                  </a:lnTo>
                  <a:lnTo>
                    <a:pt x="102870" y="21238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43210" y="6459105"/>
              <a:ext cx="202565" cy="208279"/>
            </a:xfrm>
            <a:custGeom>
              <a:avLst/>
              <a:gdLst/>
              <a:ahLst/>
              <a:cxnLst/>
              <a:rect l="l" t="t" r="r" b="b"/>
              <a:pathLst>
                <a:path w="202564" h="208279">
                  <a:moveTo>
                    <a:pt x="100469" y="0"/>
                  </a:moveTo>
                  <a:lnTo>
                    <a:pt x="61370" y="14148"/>
                  </a:lnTo>
                  <a:lnTo>
                    <a:pt x="29236" y="41557"/>
                  </a:lnTo>
                  <a:lnTo>
                    <a:pt x="7602" y="78220"/>
                  </a:lnTo>
                  <a:lnTo>
                    <a:pt x="0" y="120129"/>
                  </a:lnTo>
                  <a:lnTo>
                    <a:pt x="7959" y="159471"/>
                  </a:lnTo>
                  <a:lnTo>
                    <a:pt x="29732" y="189182"/>
                  </a:lnTo>
                  <a:lnTo>
                    <a:pt x="62155" y="206400"/>
                  </a:lnTo>
                  <a:lnTo>
                    <a:pt x="102069" y="208267"/>
                  </a:lnTo>
                  <a:lnTo>
                    <a:pt x="141121" y="193767"/>
                  </a:lnTo>
                  <a:lnTo>
                    <a:pt x="173250" y="166295"/>
                  </a:lnTo>
                  <a:lnTo>
                    <a:pt x="194877" y="129548"/>
                  </a:lnTo>
                  <a:lnTo>
                    <a:pt x="202425" y="87223"/>
                  </a:lnTo>
                  <a:lnTo>
                    <a:pt x="194356" y="47905"/>
                  </a:lnTo>
                  <a:lnTo>
                    <a:pt x="172412" y="18322"/>
                  </a:lnTo>
                  <a:lnTo>
                    <a:pt x="139985" y="1384"/>
                  </a:lnTo>
                  <a:lnTo>
                    <a:pt x="10046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643210" y="6459105"/>
              <a:ext cx="202565" cy="208279"/>
            </a:xfrm>
            <a:custGeom>
              <a:avLst/>
              <a:gdLst/>
              <a:ahLst/>
              <a:cxnLst/>
              <a:rect l="l" t="t" r="r" b="b"/>
              <a:pathLst>
                <a:path w="202564" h="208279">
                  <a:moveTo>
                    <a:pt x="102069" y="208267"/>
                  </a:moveTo>
                  <a:lnTo>
                    <a:pt x="141121" y="193767"/>
                  </a:lnTo>
                  <a:lnTo>
                    <a:pt x="173250" y="166295"/>
                  </a:lnTo>
                  <a:lnTo>
                    <a:pt x="194877" y="129548"/>
                  </a:lnTo>
                  <a:lnTo>
                    <a:pt x="202425" y="87223"/>
                  </a:lnTo>
                  <a:lnTo>
                    <a:pt x="194356" y="47905"/>
                  </a:lnTo>
                  <a:lnTo>
                    <a:pt x="172412" y="18322"/>
                  </a:lnTo>
                  <a:lnTo>
                    <a:pt x="139985" y="1384"/>
                  </a:lnTo>
                  <a:lnTo>
                    <a:pt x="100469" y="0"/>
                  </a:lnTo>
                  <a:lnTo>
                    <a:pt x="61370" y="14148"/>
                  </a:lnTo>
                  <a:lnTo>
                    <a:pt x="29236" y="41557"/>
                  </a:lnTo>
                  <a:lnTo>
                    <a:pt x="7602" y="78220"/>
                  </a:lnTo>
                  <a:lnTo>
                    <a:pt x="0" y="120129"/>
                  </a:lnTo>
                  <a:lnTo>
                    <a:pt x="7959" y="159471"/>
                  </a:lnTo>
                  <a:lnTo>
                    <a:pt x="29732" y="189182"/>
                  </a:lnTo>
                  <a:lnTo>
                    <a:pt x="62155" y="206400"/>
                  </a:lnTo>
                  <a:lnTo>
                    <a:pt x="102069" y="208267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38676" y="6412255"/>
              <a:ext cx="199390" cy="205740"/>
            </a:xfrm>
            <a:custGeom>
              <a:avLst/>
              <a:gdLst/>
              <a:ahLst/>
              <a:cxnLst/>
              <a:rect l="l" t="t" r="r" b="b"/>
              <a:pathLst>
                <a:path w="199389" h="205740">
                  <a:moveTo>
                    <a:pt x="99555" y="0"/>
                  </a:moveTo>
                  <a:lnTo>
                    <a:pt x="60645" y="14341"/>
                  </a:lnTo>
                  <a:lnTo>
                    <a:pt x="28817" y="41348"/>
                  </a:lnTo>
                  <a:lnTo>
                    <a:pt x="7470" y="77313"/>
                  </a:lnTo>
                  <a:lnTo>
                    <a:pt x="0" y="118529"/>
                  </a:lnTo>
                  <a:lnTo>
                    <a:pt x="7933" y="157342"/>
                  </a:lnTo>
                  <a:lnTo>
                    <a:pt x="29519" y="186778"/>
                  </a:lnTo>
                  <a:lnTo>
                    <a:pt x="61438" y="203889"/>
                  </a:lnTo>
                  <a:lnTo>
                    <a:pt x="100368" y="205727"/>
                  </a:lnTo>
                  <a:lnTo>
                    <a:pt x="139210" y="191261"/>
                  </a:lnTo>
                  <a:lnTo>
                    <a:pt x="170780" y="163980"/>
                  </a:lnTo>
                  <a:lnTo>
                    <a:pt x="191829" y="127744"/>
                  </a:lnTo>
                  <a:lnTo>
                    <a:pt x="199110" y="86410"/>
                  </a:lnTo>
                  <a:lnTo>
                    <a:pt x="191316" y="47668"/>
                  </a:lnTo>
                  <a:lnTo>
                    <a:pt x="170030" y="18511"/>
                  </a:lnTo>
                  <a:lnTo>
                    <a:pt x="138395" y="1701"/>
                  </a:lnTo>
                  <a:lnTo>
                    <a:pt x="99555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38676" y="6412255"/>
              <a:ext cx="199390" cy="205740"/>
            </a:xfrm>
            <a:custGeom>
              <a:avLst/>
              <a:gdLst/>
              <a:ahLst/>
              <a:cxnLst/>
              <a:rect l="l" t="t" r="r" b="b"/>
              <a:pathLst>
                <a:path w="199389" h="205740">
                  <a:moveTo>
                    <a:pt x="100368" y="205727"/>
                  </a:moveTo>
                  <a:lnTo>
                    <a:pt x="139210" y="191261"/>
                  </a:lnTo>
                  <a:lnTo>
                    <a:pt x="170780" y="163980"/>
                  </a:lnTo>
                  <a:lnTo>
                    <a:pt x="191829" y="127744"/>
                  </a:lnTo>
                  <a:lnTo>
                    <a:pt x="199110" y="86410"/>
                  </a:lnTo>
                  <a:lnTo>
                    <a:pt x="191316" y="47668"/>
                  </a:lnTo>
                  <a:lnTo>
                    <a:pt x="170030" y="18511"/>
                  </a:lnTo>
                  <a:lnTo>
                    <a:pt x="138395" y="1701"/>
                  </a:lnTo>
                  <a:lnTo>
                    <a:pt x="99555" y="0"/>
                  </a:lnTo>
                  <a:lnTo>
                    <a:pt x="60645" y="14341"/>
                  </a:lnTo>
                  <a:lnTo>
                    <a:pt x="28817" y="41348"/>
                  </a:lnTo>
                  <a:lnTo>
                    <a:pt x="7470" y="77313"/>
                  </a:lnTo>
                  <a:lnTo>
                    <a:pt x="0" y="118529"/>
                  </a:lnTo>
                  <a:lnTo>
                    <a:pt x="7933" y="157342"/>
                  </a:lnTo>
                  <a:lnTo>
                    <a:pt x="29519" y="186778"/>
                  </a:lnTo>
                  <a:lnTo>
                    <a:pt x="61438" y="203889"/>
                  </a:lnTo>
                  <a:lnTo>
                    <a:pt x="100368" y="20572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42830" y="6528270"/>
              <a:ext cx="86995" cy="106045"/>
            </a:xfrm>
            <a:custGeom>
              <a:avLst/>
              <a:gdLst/>
              <a:ahLst/>
              <a:cxnLst/>
              <a:rect l="l" t="t" r="r" b="b"/>
              <a:pathLst>
                <a:path w="86995" h="106045">
                  <a:moveTo>
                    <a:pt x="54305" y="0"/>
                  </a:moveTo>
                  <a:lnTo>
                    <a:pt x="33004" y="19084"/>
                  </a:lnTo>
                  <a:lnTo>
                    <a:pt x="16389" y="42357"/>
                  </a:lnTo>
                  <a:lnTo>
                    <a:pt x="5156" y="68740"/>
                  </a:lnTo>
                  <a:lnTo>
                    <a:pt x="0" y="97154"/>
                  </a:lnTo>
                  <a:lnTo>
                    <a:pt x="7867" y="101526"/>
                  </a:lnTo>
                  <a:lnTo>
                    <a:pt x="16416" y="104613"/>
                  </a:lnTo>
                  <a:lnTo>
                    <a:pt x="25415" y="106027"/>
                  </a:lnTo>
                  <a:lnTo>
                    <a:pt x="34632" y="105384"/>
                  </a:lnTo>
                  <a:lnTo>
                    <a:pt x="54874" y="98287"/>
                  </a:lnTo>
                  <a:lnTo>
                    <a:pt x="71323" y="84477"/>
                  </a:lnTo>
                  <a:lnTo>
                    <a:pt x="82371" y="65890"/>
                  </a:lnTo>
                  <a:lnTo>
                    <a:pt x="86410" y="44462"/>
                  </a:lnTo>
                  <a:lnTo>
                    <a:pt x="84062" y="28801"/>
                  </a:lnTo>
                  <a:lnTo>
                    <a:pt x="77473" y="15711"/>
                  </a:lnTo>
                  <a:lnTo>
                    <a:pt x="67326" y="5881"/>
                  </a:lnTo>
                  <a:lnTo>
                    <a:pt x="5430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42830" y="6528270"/>
              <a:ext cx="86995" cy="106045"/>
            </a:xfrm>
            <a:custGeom>
              <a:avLst/>
              <a:gdLst/>
              <a:ahLst/>
              <a:cxnLst/>
              <a:rect l="l" t="t" r="r" b="b"/>
              <a:pathLst>
                <a:path w="86995" h="106045">
                  <a:moveTo>
                    <a:pt x="34632" y="105384"/>
                  </a:moveTo>
                  <a:lnTo>
                    <a:pt x="54874" y="98287"/>
                  </a:lnTo>
                  <a:lnTo>
                    <a:pt x="71323" y="84477"/>
                  </a:lnTo>
                  <a:lnTo>
                    <a:pt x="82371" y="65890"/>
                  </a:lnTo>
                  <a:lnTo>
                    <a:pt x="86410" y="44462"/>
                  </a:lnTo>
                  <a:lnTo>
                    <a:pt x="84062" y="28801"/>
                  </a:lnTo>
                  <a:lnTo>
                    <a:pt x="77473" y="15711"/>
                  </a:lnTo>
                  <a:lnTo>
                    <a:pt x="67326" y="5881"/>
                  </a:lnTo>
                  <a:lnTo>
                    <a:pt x="54305" y="0"/>
                  </a:lnTo>
                  <a:lnTo>
                    <a:pt x="33004" y="19084"/>
                  </a:lnTo>
                  <a:lnTo>
                    <a:pt x="16389" y="42357"/>
                  </a:lnTo>
                  <a:lnTo>
                    <a:pt x="5156" y="68740"/>
                  </a:lnTo>
                  <a:lnTo>
                    <a:pt x="0" y="97154"/>
                  </a:lnTo>
                  <a:lnTo>
                    <a:pt x="7867" y="101526"/>
                  </a:lnTo>
                  <a:lnTo>
                    <a:pt x="16416" y="104613"/>
                  </a:lnTo>
                  <a:lnTo>
                    <a:pt x="25415" y="106027"/>
                  </a:lnTo>
                  <a:lnTo>
                    <a:pt x="34632" y="105384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67556" y="6531572"/>
              <a:ext cx="55880" cy="58419"/>
            </a:xfrm>
            <a:custGeom>
              <a:avLst/>
              <a:gdLst/>
              <a:ahLst/>
              <a:cxnLst/>
              <a:rect l="l" t="t" r="r" b="b"/>
              <a:pathLst>
                <a:path w="55879" h="58420">
                  <a:moveTo>
                    <a:pt x="27076" y="0"/>
                  </a:moveTo>
                  <a:lnTo>
                    <a:pt x="16625" y="4084"/>
                  </a:lnTo>
                  <a:lnTo>
                    <a:pt x="8008" y="11893"/>
                  </a:lnTo>
                  <a:lnTo>
                    <a:pt x="2157" y="22188"/>
                  </a:lnTo>
                  <a:lnTo>
                    <a:pt x="0" y="33731"/>
                  </a:lnTo>
                  <a:lnTo>
                    <a:pt x="2171" y="44884"/>
                  </a:lnTo>
                  <a:lnTo>
                    <a:pt x="8123" y="53184"/>
                  </a:lnTo>
                  <a:lnTo>
                    <a:pt x="17011" y="57927"/>
                  </a:lnTo>
                  <a:lnTo>
                    <a:pt x="27990" y="58407"/>
                  </a:lnTo>
                  <a:lnTo>
                    <a:pt x="39035" y="54399"/>
                  </a:lnTo>
                  <a:lnTo>
                    <a:pt x="48107" y="46786"/>
                  </a:lnTo>
                  <a:lnTo>
                    <a:pt x="54094" y="36554"/>
                  </a:lnTo>
                  <a:lnTo>
                    <a:pt x="55880" y="24688"/>
                  </a:lnTo>
                  <a:lnTo>
                    <a:pt x="53694" y="13876"/>
                  </a:lnTo>
                  <a:lnTo>
                    <a:pt x="47650" y="5534"/>
                  </a:lnTo>
                  <a:lnTo>
                    <a:pt x="38520" y="596"/>
                  </a:lnTo>
                  <a:lnTo>
                    <a:pt x="27076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67556" y="6531572"/>
              <a:ext cx="55880" cy="58419"/>
            </a:xfrm>
            <a:custGeom>
              <a:avLst/>
              <a:gdLst/>
              <a:ahLst/>
              <a:cxnLst/>
              <a:rect l="l" t="t" r="r" b="b"/>
              <a:pathLst>
                <a:path w="55879" h="58420">
                  <a:moveTo>
                    <a:pt x="27990" y="58407"/>
                  </a:moveTo>
                  <a:lnTo>
                    <a:pt x="39035" y="54399"/>
                  </a:lnTo>
                  <a:lnTo>
                    <a:pt x="48107" y="46786"/>
                  </a:lnTo>
                  <a:lnTo>
                    <a:pt x="54094" y="36554"/>
                  </a:lnTo>
                  <a:lnTo>
                    <a:pt x="55880" y="24688"/>
                  </a:lnTo>
                  <a:lnTo>
                    <a:pt x="53694" y="13876"/>
                  </a:lnTo>
                  <a:lnTo>
                    <a:pt x="47650" y="5534"/>
                  </a:lnTo>
                  <a:lnTo>
                    <a:pt x="38520" y="596"/>
                  </a:lnTo>
                  <a:lnTo>
                    <a:pt x="27076" y="0"/>
                  </a:lnTo>
                  <a:lnTo>
                    <a:pt x="16625" y="4084"/>
                  </a:lnTo>
                  <a:lnTo>
                    <a:pt x="8008" y="11893"/>
                  </a:lnTo>
                  <a:lnTo>
                    <a:pt x="2157" y="22188"/>
                  </a:lnTo>
                  <a:lnTo>
                    <a:pt x="0" y="33731"/>
                  </a:lnTo>
                  <a:lnTo>
                    <a:pt x="2171" y="44884"/>
                  </a:lnTo>
                  <a:lnTo>
                    <a:pt x="8123" y="53184"/>
                  </a:lnTo>
                  <a:lnTo>
                    <a:pt x="17011" y="57927"/>
                  </a:lnTo>
                  <a:lnTo>
                    <a:pt x="27990" y="5840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64609" y="6481394"/>
              <a:ext cx="56515" cy="57785"/>
            </a:xfrm>
            <a:custGeom>
              <a:avLst/>
              <a:gdLst/>
              <a:ahLst/>
              <a:cxnLst/>
              <a:rect l="l" t="t" r="r" b="b"/>
              <a:pathLst>
                <a:path w="56514" h="57784">
                  <a:moveTo>
                    <a:pt x="38985" y="7"/>
                  </a:moveTo>
                  <a:lnTo>
                    <a:pt x="1841" y="21513"/>
                  </a:lnTo>
                  <a:lnTo>
                    <a:pt x="0" y="32918"/>
                  </a:lnTo>
                  <a:lnTo>
                    <a:pt x="2185" y="44064"/>
                  </a:lnTo>
                  <a:lnTo>
                    <a:pt x="8229" y="52344"/>
                  </a:lnTo>
                  <a:lnTo>
                    <a:pt x="17359" y="57083"/>
                  </a:lnTo>
                  <a:lnTo>
                    <a:pt x="28803" y="57607"/>
                  </a:lnTo>
                  <a:lnTo>
                    <a:pt x="39322" y="53463"/>
                  </a:lnTo>
                  <a:lnTo>
                    <a:pt x="47977" y="45624"/>
                  </a:lnTo>
                  <a:lnTo>
                    <a:pt x="53846" y="35318"/>
                  </a:lnTo>
                  <a:lnTo>
                    <a:pt x="56006" y="23774"/>
                  </a:lnTo>
                  <a:lnTo>
                    <a:pt x="53833" y="12651"/>
                  </a:lnTo>
                  <a:lnTo>
                    <a:pt x="47877" y="4476"/>
                  </a:lnTo>
                  <a:lnTo>
                    <a:pt x="38985" y="7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64609" y="6481394"/>
              <a:ext cx="56515" cy="57785"/>
            </a:xfrm>
            <a:custGeom>
              <a:avLst/>
              <a:gdLst/>
              <a:ahLst/>
              <a:cxnLst/>
              <a:rect l="l" t="t" r="r" b="b"/>
              <a:pathLst>
                <a:path w="56514" h="57784">
                  <a:moveTo>
                    <a:pt x="28803" y="57607"/>
                  </a:moveTo>
                  <a:lnTo>
                    <a:pt x="39322" y="53463"/>
                  </a:lnTo>
                  <a:lnTo>
                    <a:pt x="47977" y="45624"/>
                  </a:lnTo>
                  <a:lnTo>
                    <a:pt x="53846" y="35318"/>
                  </a:lnTo>
                  <a:lnTo>
                    <a:pt x="56006" y="23774"/>
                  </a:lnTo>
                  <a:lnTo>
                    <a:pt x="53833" y="12651"/>
                  </a:lnTo>
                  <a:lnTo>
                    <a:pt x="47877" y="4476"/>
                  </a:lnTo>
                  <a:lnTo>
                    <a:pt x="38985" y="7"/>
                  </a:lnTo>
                  <a:lnTo>
                    <a:pt x="28003" y="0"/>
                  </a:lnTo>
                  <a:lnTo>
                    <a:pt x="16911" y="3961"/>
                  </a:lnTo>
                  <a:lnTo>
                    <a:pt x="7834" y="11496"/>
                  </a:lnTo>
                  <a:lnTo>
                    <a:pt x="1841" y="21513"/>
                  </a:lnTo>
                  <a:lnTo>
                    <a:pt x="0" y="32918"/>
                  </a:lnTo>
                  <a:lnTo>
                    <a:pt x="2185" y="44064"/>
                  </a:lnTo>
                  <a:lnTo>
                    <a:pt x="8229" y="52344"/>
                  </a:lnTo>
                  <a:lnTo>
                    <a:pt x="17359" y="57083"/>
                  </a:lnTo>
                  <a:lnTo>
                    <a:pt x="28803" y="5760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43210" y="6478892"/>
              <a:ext cx="74930" cy="101600"/>
            </a:xfrm>
            <a:custGeom>
              <a:avLst/>
              <a:gdLst/>
              <a:ahLst/>
              <a:cxnLst/>
              <a:rect l="l" t="t" r="r" b="b"/>
              <a:pathLst>
                <a:path w="74929" h="101600">
                  <a:moveTo>
                    <a:pt x="52692" y="0"/>
                  </a:moveTo>
                  <a:lnTo>
                    <a:pt x="31359" y="19204"/>
                  </a:lnTo>
                  <a:lnTo>
                    <a:pt x="14901" y="42752"/>
                  </a:lnTo>
                  <a:lnTo>
                    <a:pt x="4166" y="69414"/>
                  </a:lnTo>
                  <a:lnTo>
                    <a:pt x="0" y="97955"/>
                  </a:lnTo>
                  <a:lnTo>
                    <a:pt x="7429" y="100342"/>
                  </a:lnTo>
                  <a:lnTo>
                    <a:pt x="15659" y="101257"/>
                  </a:lnTo>
                  <a:lnTo>
                    <a:pt x="23888" y="100342"/>
                  </a:lnTo>
                  <a:lnTo>
                    <a:pt x="43669" y="93268"/>
                  </a:lnTo>
                  <a:lnTo>
                    <a:pt x="59885" y="79497"/>
                  </a:lnTo>
                  <a:lnTo>
                    <a:pt x="70849" y="60946"/>
                  </a:lnTo>
                  <a:lnTo>
                    <a:pt x="74879" y="39535"/>
                  </a:lnTo>
                  <a:lnTo>
                    <a:pt x="73148" y="27073"/>
                  </a:lnTo>
                  <a:lnTo>
                    <a:pt x="68414" y="16038"/>
                  </a:lnTo>
                  <a:lnTo>
                    <a:pt x="61366" y="6868"/>
                  </a:lnTo>
                  <a:lnTo>
                    <a:pt x="5269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43210" y="6478892"/>
              <a:ext cx="74930" cy="101600"/>
            </a:xfrm>
            <a:custGeom>
              <a:avLst/>
              <a:gdLst/>
              <a:ahLst/>
              <a:cxnLst/>
              <a:rect l="l" t="t" r="r" b="b"/>
              <a:pathLst>
                <a:path w="74929" h="101600">
                  <a:moveTo>
                    <a:pt x="23888" y="100342"/>
                  </a:moveTo>
                  <a:lnTo>
                    <a:pt x="43669" y="93268"/>
                  </a:lnTo>
                  <a:lnTo>
                    <a:pt x="59885" y="79497"/>
                  </a:lnTo>
                  <a:lnTo>
                    <a:pt x="70849" y="60946"/>
                  </a:lnTo>
                  <a:lnTo>
                    <a:pt x="74879" y="39535"/>
                  </a:lnTo>
                  <a:lnTo>
                    <a:pt x="73148" y="27073"/>
                  </a:lnTo>
                  <a:lnTo>
                    <a:pt x="68414" y="16038"/>
                  </a:lnTo>
                  <a:lnTo>
                    <a:pt x="61366" y="6868"/>
                  </a:lnTo>
                  <a:lnTo>
                    <a:pt x="52692" y="0"/>
                  </a:lnTo>
                  <a:lnTo>
                    <a:pt x="31359" y="19204"/>
                  </a:lnTo>
                  <a:lnTo>
                    <a:pt x="14901" y="42752"/>
                  </a:lnTo>
                  <a:lnTo>
                    <a:pt x="4166" y="69414"/>
                  </a:lnTo>
                  <a:lnTo>
                    <a:pt x="0" y="97955"/>
                  </a:lnTo>
                  <a:lnTo>
                    <a:pt x="7429" y="100342"/>
                  </a:lnTo>
                  <a:lnTo>
                    <a:pt x="15659" y="101257"/>
                  </a:lnTo>
                  <a:lnTo>
                    <a:pt x="23888" y="10034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938676" y="6432029"/>
              <a:ext cx="81915" cy="102235"/>
            </a:xfrm>
            <a:custGeom>
              <a:avLst/>
              <a:gdLst/>
              <a:ahLst/>
              <a:cxnLst/>
              <a:rect l="l" t="t" r="r" b="b"/>
              <a:pathLst>
                <a:path w="81914" h="102234">
                  <a:moveTo>
                    <a:pt x="52692" y="0"/>
                  </a:moveTo>
                  <a:lnTo>
                    <a:pt x="31809" y="18804"/>
                  </a:lnTo>
                  <a:lnTo>
                    <a:pt x="15501" y="41400"/>
                  </a:lnTo>
                  <a:lnTo>
                    <a:pt x="4616" y="66956"/>
                  </a:lnTo>
                  <a:lnTo>
                    <a:pt x="0" y="94640"/>
                  </a:lnTo>
                  <a:lnTo>
                    <a:pt x="7079" y="98417"/>
                  </a:lnTo>
                  <a:lnTo>
                    <a:pt x="14716" y="100977"/>
                  </a:lnTo>
                  <a:lnTo>
                    <a:pt x="22824" y="101994"/>
                  </a:lnTo>
                  <a:lnTo>
                    <a:pt x="31318" y="101142"/>
                  </a:lnTo>
                  <a:lnTo>
                    <a:pt x="50924" y="94208"/>
                  </a:lnTo>
                  <a:lnTo>
                    <a:pt x="66865" y="80803"/>
                  </a:lnTo>
                  <a:lnTo>
                    <a:pt x="77577" y="62770"/>
                  </a:lnTo>
                  <a:lnTo>
                    <a:pt x="81495" y="41948"/>
                  </a:lnTo>
                  <a:lnTo>
                    <a:pt x="79424" y="27512"/>
                  </a:lnTo>
                  <a:lnTo>
                    <a:pt x="73571" y="15397"/>
                  </a:lnTo>
                  <a:lnTo>
                    <a:pt x="64479" y="6070"/>
                  </a:lnTo>
                  <a:lnTo>
                    <a:pt x="52692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938676" y="6432029"/>
              <a:ext cx="81915" cy="102235"/>
            </a:xfrm>
            <a:custGeom>
              <a:avLst/>
              <a:gdLst/>
              <a:ahLst/>
              <a:cxnLst/>
              <a:rect l="l" t="t" r="r" b="b"/>
              <a:pathLst>
                <a:path w="81914" h="102234">
                  <a:moveTo>
                    <a:pt x="31318" y="101142"/>
                  </a:moveTo>
                  <a:lnTo>
                    <a:pt x="50924" y="94208"/>
                  </a:lnTo>
                  <a:lnTo>
                    <a:pt x="66865" y="80803"/>
                  </a:lnTo>
                  <a:lnTo>
                    <a:pt x="77577" y="62770"/>
                  </a:lnTo>
                  <a:lnTo>
                    <a:pt x="81495" y="41948"/>
                  </a:lnTo>
                  <a:lnTo>
                    <a:pt x="79424" y="27512"/>
                  </a:lnTo>
                  <a:lnTo>
                    <a:pt x="73571" y="15397"/>
                  </a:lnTo>
                  <a:lnTo>
                    <a:pt x="64479" y="6070"/>
                  </a:lnTo>
                  <a:lnTo>
                    <a:pt x="52692" y="0"/>
                  </a:lnTo>
                  <a:lnTo>
                    <a:pt x="31809" y="18804"/>
                  </a:lnTo>
                  <a:lnTo>
                    <a:pt x="15501" y="41400"/>
                  </a:lnTo>
                  <a:lnTo>
                    <a:pt x="4616" y="66956"/>
                  </a:lnTo>
                  <a:lnTo>
                    <a:pt x="0" y="94640"/>
                  </a:lnTo>
                  <a:lnTo>
                    <a:pt x="7079" y="98417"/>
                  </a:lnTo>
                  <a:lnTo>
                    <a:pt x="14716" y="100977"/>
                  </a:lnTo>
                  <a:lnTo>
                    <a:pt x="22824" y="101994"/>
                  </a:lnTo>
                  <a:lnTo>
                    <a:pt x="31318" y="101142"/>
                  </a:lnTo>
                  <a:close/>
                </a:path>
              </a:pathLst>
            </a:custGeom>
            <a:ln w="3657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601580" y="6293028"/>
            <a:ext cx="770890" cy="431165"/>
            <a:chOff x="4546980" y="6293027"/>
            <a:chExt cx="770890" cy="431165"/>
          </a:xfrm>
        </p:grpSpPr>
        <p:sp>
          <p:nvSpPr>
            <p:cNvPr id="103" name="object 103"/>
            <p:cNvSpPr/>
            <p:nvPr/>
          </p:nvSpPr>
          <p:spPr>
            <a:xfrm>
              <a:off x="4549266" y="6295313"/>
              <a:ext cx="766445" cy="426720"/>
            </a:xfrm>
            <a:custGeom>
              <a:avLst/>
              <a:gdLst/>
              <a:ahLst/>
              <a:cxnLst/>
              <a:rect l="l" t="t" r="r" b="b"/>
              <a:pathLst>
                <a:path w="766445" h="426720">
                  <a:moveTo>
                    <a:pt x="0" y="0"/>
                  </a:moveTo>
                  <a:lnTo>
                    <a:pt x="0" y="310324"/>
                  </a:lnTo>
                  <a:lnTo>
                    <a:pt x="765352" y="426351"/>
                  </a:lnTo>
                  <a:lnTo>
                    <a:pt x="766267" y="109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49266" y="6295313"/>
              <a:ext cx="766445" cy="426720"/>
            </a:xfrm>
            <a:custGeom>
              <a:avLst/>
              <a:gdLst/>
              <a:ahLst/>
              <a:cxnLst/>
              <a:rect l="l" t="t" r="r" b="b"/>
              <a:pathLst>
                <a:path w="766445" h="426720">
                  <a:moveTo>
                    <a:pt x="0" y="310324"/>
                  </a:moveTo>
                  <a:lnTo>
                    <a:pt x="765352" y="426351"/>
                  </a:lnTo>
                  <a:lnTo>
                    <a:pt x="766267" y="109499"/>
                  </a:lnTo>
                  <a:lnTo>
                    <a:pt x="0" y="0"/>
                  </a:lnTo>
                  <a:lnTo>
                    <a:pt x="0" y="310324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9490228" y="4507217"/>
            <a:ext cx="1259840" cy="2226310"/>
            <a:chOff x="4435628" y="4507217"/>
            <a:chExt cx="1259840" cy="2226310"/>
          </a:xfrm>
        </p:grpSpPr>
        <p:sp>
          <p:nvSpPr>
            <p:cNvPr id="106" name="object 106"/>
            <p:cNvSpPr/>
            <p:nvPr/>
          </p:nvSpPr>
          <p:spPr>
            <a:xfrm>
              <a:off x="5376341" y="4628032"/>
              <a:ext cx="224154" cy="2103120"/>
            </a:xfrm>
            <a:custGeom>
              <a:avLst/>
              <a:gdLst/>
              <a:ahLst/>
              <a:cxnLst/>
              <a:rect l="l" t="t" r="r" b="b"/>
              <a:pathLst>
                <a:path w="224154" h="2103120">
                  <a:moveTo>
                    <a:pt x="223913" y="0"/>
                  </a:moveTo>
                  <a:lnTo>
                    <a:pt x="0" y="122643"/>
                  </a:lnTo>
                  <a:lnTo>
                    <a:pt x="0" y="2102650"/>
                  </a:lnTo>
                  <a:lnTo>
                    <a:pt x="223913" y="1912581"/>
                  </a:lnTo>
                  <a:lnTo>
                    <a:pt x="223913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376341" y="4628032"/>
              <a:ext cx="224154" cy="2103120"/>
            </a:xfrm>
            <a:custGeom>
              <a:avLst/>
              <a:gdLst/>
              <a:ahLst/>
              <a:cxnLst/>
              <a:rect l="l" t="t" r="r" b="b"/>
              <a:pathLst>
                <a:path w="224154" h="2103120">
                  <a:moveTo>
                    <a:pt x="223913" y="0"/>
                  </a:moveTo>
                  <a:lnTo>
                    <a:pt x="223913" y="1912581"/>
                  </a:lnTo>
                  <a:lnTo>
                    <a:pt x="0" y="2102650"/>
                  </a:lnTo>
                  <a:lnTo>
                    <a:pt x="0" y="122643"/>
                  </a:lnTo>
                  <a:lnTo>
                    <a:pt x="223913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600255" y="4578654"/>
              <a:ext cx="93345" cy="1962150"/>
            </a:xfrm>
            <a:custGeom>
              <a:avLst/>
              <a:gdLst/>
              <a:ahLst/>
              <a:cxnLst/>
              <a:rect l="l" t="t" r="r" b="b"/>
              <a:pathLst>
                <a:path w="93345" h="1962150">
                  <a:moveTo>
                    <a:pt x="92913" y="0"/>
                  </a:moveTo>
                  <a:lnTo>
                    <a:pt x="0" y="49377"/>
                  </a:lnTo>
                  <a:lnTo>
                    <a:pt x="0" y="1961959"/>
                  </a:lnTo>
                  <a:lnTo>
                    <a:pt x="78168" y="1895322"/>
                  </a:lnTo>
                  <a:lnTo>
                    <a:pt x="78168" y="1411363"/>
                  </a:lnTo>
                  <a:lnTo>
                    <a:pt x="92913" y="1399031"/>
                  </a:lnTo>
                  <a:lnTo>
                    <a:pt x="92913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600255" y="4578654"/>
              <a:ext cx="93345" cy="1962150"/>
            </a:xfrm>
            <a:custGeom>
              <a:avLst/>
              <a:gdLst/>
              <a:ahLst/>
              <a:cxnLst/>
              <a:rect l="l" t="t" r="r" b="b"/>
              <a:pathLst>
                <a:path w="93345" h="1962150">
                  <a:moveTo>
                    <a:pt x="0" y="49377"/>
                  </a:moveTo>
                  <a:lnTo>
                    <a:pt x="0" y="1961959"/>
                  </a:lnTo>
                  <a:lnTo>
                    <a:pt x="78168" y="1895322"/>
                  </a:lnTo>
                  <a:lnTo>
                    <a:pt x="78168" y="1411363"/>
                  </a:lnTo>
                  <a:lnTo>
                    <a:pt x="92913" y="1399031"/>
                  </a:lnTo>
                  <a:lnTo>
                    <a:pt x="92913" y="0"/>
                  </a:lnTo>
                  <a:lnTo>
                    <a:pt x="0" y="4937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35628" y="4507217"/>
              <a:ext cx="1259825" cy="2225751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8417445" y="4522876"/>
            <a:ext cx="642620" cy="2358390"/>
            <a:chOff x="3362845" y="4522876"/>
            <a:chExt cx="642620" cy="2358390"/>
          </a:xfrm>
        </p:grpSpPr>
        <p:sp>
          <p:nvSpPr>
            <p:cNvPr id="112" name="object 112"/>
            <p:cNvSpPr/>
            <p:nvPr/>
          </p:nvSpPr>
          <p:spPr>
            <a:xfrm>
              <a:off x="3365131" y="4525162"/>
              <a:ext cx="638175" cy="2353945"/>
            </a:xfrm>
            <a:custGeom>
              <a:avLst/>
              <a:gdLst/>
              <a:ahLst/>
              <a:cxnLst/>
              <a:rect l="l" t="t" r="r" b="b"/>
              <a:pathLst>
                <a:path w="638175" h="2353945">
                  <a:moveTo>
                    <a:pt x="128346" y="2262339"/>
                  </a:moveTo>
                  <a:lnTo>
                    <a:pt x="37020" y="2279586"/>
                  </a:lnTo>
                  <a:lnTo>
                    <a:pt x="2762" y="2307045"/>
                  </a:lnTo>
                  <a:lnTo>
                    <a:pt x="0" y="2321534"/>
                  </a:lnTo>
                  <a:lnTo>
                    <a:pt x="3936" y="2336084"/>
                  </a:lnTo>
                  <a:lnTo>
                    <a:pt x="12590" y="2346896"/>
                  </a:lnTo>
                  <a:lnTo>
                    <a:pt x="24804" y="2353059"/>
                  </a:lnTo>
                  <a:lnTo>
                    <a:pt x="39420" y="2353665"/>
                  </a:lnTo>
                  <a:lnTo>
                    <a:pt x="130746" y="2337193"/>
                  </a:lnTo>
                  <a:lnTo>
                    <a:pt x="145598" y="2332014"/>
                  </a:lnTo>
                  <a:lnTo>
                    <a:pt x="157321" y="2322296"/>
                  </a:lnTo>
                  <a:lnTo>
                    <a:pt x="165015" y="2309340"/>
                  </a:lnTo>
                  <a:lnTo>
                    <a:pt x="167779" y="2294445"/>
                  </a:lnTo>
                  <a:lnTo>
                    <a:pt x="164173" y="2280283"/>
                  </a:lnTo>
                  <a:lnTo>
                    <a:pt x="155478" y="2269434"/>
                  </a:lnTo>
                  <a:lnTo>
                    <a:pt x="143074" y="2263064"/>
                  </a:lnTo>
                  <a:lnTo>
                    <a:pt x="128346" y="2262339"/>
                  </a:lnTo>
                  <a:close/>
                </a:path>
                <a:path w="638175" h="2353945">
                  <a:moveTo>
                    <a:pt x="133261" y="39547"/>
                  </a:moveTo>
                  <a:lnTo>
                    <a:pt x="47650" y="46977"/>
                  </a:lnTo>
                  <a:lnTo>
                    <a:pt x="15407" y="70337"/>
                  </a:lnTo>
                  <a:lnTo>
                    <a:pt x="13131" y="84810"/>
                  </a:lnTo>
                  <a:lnTo>
                    <a:pt x="16475" y="98546"/>
                  </a:lnTo>
                  <a:lnTo>
                    <a:pt x="24533" y="109485"/>
                  </a:lnTo>
                  <a:lnTo>
                    <a:pt x="36148" y="116716"/>
                  </a:lnTo>
                  <a:lnTo>
                    <a:pt x="50165" y="119329"/>
                  </a:lnTo>
                  <a:lnTo>
                    <a:pt x="135775" y="111899"/>
                  </a:lnTo>
                  <a:lnTo>
                    <a:pt x="150086" y="108431"/>
                  </a:lnTo>
                  <a:lnTo>
                    <a:pt x="161450" y="100098"/>
                  </a:lnTo>
                  <a:lnTo>
                    <a:pt x="168806" y="88207"/>
                  </a:lnTo>
                  <a:lnTo>
                    <a:pt x="171094" y="74066"/>
                  </a:lnTo>
                  <a:lnTo>
                    <a:pt x="167626" y="60089"/>
                  </a:lnTo>
                  <a:lnTo>
                    <a:pt x="159292" y="48748"/>
                  </a:lnTo>
                  <a:lnTo>
                    <a:pt x="147402" y="41437"/>
                  </a:lnTo>
                  <a:lnTo>
                    <a:pt x="133261" y="39547"/>
                  </a:lnTo>
                  <a:close/>
                </a:path>
                <a:path w="638175" h="2353945">
                  <a:moveTo>
                    <a:pt x="599833" y="0"/>
                  </a:moveTo>
                  <a:lnTo>
                    <a:pt x="513422" y="6629"/>
                  </a:lnTo>
                  <a:lnTo>
                    <a:pt x="481195" y="29646"/>
                  </a:lnTo>
                  <a:lnTo>
                    <a:pt x="478904" y="43662"/>
                  </a:lnTo>
                  <a:lnTo>
                    <a:pt x="482265" y="57510"/>
                  </a:lnTo>
                  <a:lnTo>
                    <a:pt x="490412" y="68637"/>
                  </a:lnTo>
                  <a:lnTo>
                    <a:pt x="502266" y="75905"/>
                  </a:lnTo>
                  <a:lnTo>
                    <a:pt x="516750" y="78181"/>
                  </a:lnTo>
                  <a:lnTo>
                    <a:pt x="603148" y="71666"/>
                  </a:lnTo>
                  <a:lnTo>
                    <a:pt x="617126" y="68258"/>
                  </a:lnTo>
                  <a:lnTo>
                    <a:pt x="628480" y="60178"/>
                  </a:lnTo>
                  <a:lnTo>
                    <a:pt x="635825" y="48584"/>
                  </a:lnTo>
                  <a:lnTo>
                    <a:pt x="637781" y="34632"/>
                  </a:lnTo>
                  <a:lnTo>
                    <a:pt x="634364" y="20766"/>
                  </a:lnTo>
                  <a:lnTo>
                    <a:pt x="626184" y="9601"/>
                  </a:lnTo>
                  <a:lnTo>
                    <a:pt x="614315" y="2293"/>
                  </a:lnTo>
                  <a:lnTo>
                    <a:pt x="599833" y="0"/>
                  </a:lnTo>
                  <a:close/>
                </a:path>
                <a:path w="638175" h="2353945">
                  <a:moveTo>
                    <a:pt x="575144" y="2184158"/>
                  </a:moveTo>
                  <a:lnTo>
                    <a:pt x="488734" y="2200605"/>
                  </a:lnTo>
                  <a:lnTo>
                    <a:pt x="456512" y="2227342"/>
                  </a:lnTo>
                  <a:lnTo>
                    <a:pt x="454215" y="2241765"/>
                  </a:lnTo>
                  <a:lnTo>
                    <a:pt x="457223" y="2255204"/>
                  </a:lnTo>
                  <a:lnTo>
                    <a:pt x="465321" y="2265314"/>
                  </a:lnTo>
                  <a:lnTo>
                    <a:pt x="477125" y="2271248"/>
                  </a:lnTo>
                  <a:lnTo>
                    <a:pt x="491248" y="2272156"/>
                  </a:lnTo>
                  <a:lnTo>
                    <a:pt x="578459" y="2255697"/>
                  </a:lnTo>
                  <a:lnTo>
                    <a:pt x="592327" y="2251170"/>
                  </a:lnTo>
                  <a:lnTo>
                    <a:pt x="603496" y="2242064"/>
                  </a:lnTo>
                  <a:lnTo>
                    <a:pt x="610804" y="2229719"/>
                  </a:lnTo>
                  <a:lnTo>
                    <a:pt x="613092" y="2215476"/>
                  </a:lnTo>
                  <a:lnTo>
                    <a:pt x="609558" y="2201885"/>
                  </a:lnTo>
                  <a:lnTo>
                    <a:pt x="601191" y="2191454"/>
                  </a:lnTo>
                  <a:lnTo>
                    <a:pt x="589287" y="2185205"/>
                  </a:lnTo>
                  <a:lnTo>
                    <a:pt x="575144" y="21841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62845" y="6785216"/>
              <a:ext cx="172351" cy="9589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75977" y="4562424"/>
              <a:ext cx="162534" cy="8435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41749" y="4522876"/>
              <a:ext cx="163449" cy="8275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17061" y="6707034"/>
              <a:ext cx="163449" cy="92570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9787211" y="6351550"/>
            <a:ext cx="584835" cy="368935"/>
            <a:chOff x="4732610" y="6351549"/>
            <a:chExt cx="584835" cy="368935"/>
          </a:xfrm>
        </p:grpSpPr>
        <p:sp>
          <p:nvSpPr>
            <p:cNvPr id="118" name="object 118"/>
            <p:cNvSpPr/>
            <p:nvPr/>
          </p:nvSpPr>
          <p:spPr>
            <a:xfrm>
              <a:off x="4764938" y="6369439"/>
              <a:ext cx="318135" cy="292100"/>
            </a:xfrm>
            <a:custGeom>
              <a:avLst/>
              <a:gdLst/>
              <a:ahLst/>
              <a:cxnLst/>
              <a:rect l="l" t="t" r="r" b="b"/>
              <a:pathLst>
                <a:path w="318135" h="292100">
                  <a:moveTo>
                    <a:pt x="240493" y="0"/>
                  </a:moveTo>
                  <a:lnTo>
                    <a:pt x="208531" y="435"/>
                  </a:lnTo>
                  <a:lnTo>
                    <a:pt x="179336" y="14012"/>
                  </a:lnTo>
                  <a:lnTo>
                    <a:pt x="0" y="140771"/>
                  </a:lnTo>
                  <a:lnTo>
                    <a:pt x="117627" y="292092"/>
                  </a:lnTo>
                  <a:lnTo>
                    <a:pt x="288836" y="156303"/>
                  </a:lnTo>
                  <a:lnTo>
                    <a:pt x="309494" y="131546"/>
                  </a:lnTo>
                  <a:lnTo>
                    <a:pt x="318093" y="100515"/>
                  </a:lnTo>
                  <a:lnTo>
                    <a:pt x="314324" y="67146"/>
                  </a:lnTo>
                  <a:lnTo>
                    <a:pt x="297878" y="35374"/>
                  </a:lnTo>
                  <a:lnTo>
                    <a:pt x="271512" y="11910"/>
                  </a:lnTo>
                  <a:lnTo>
                    <a:pt x="240493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764938" y="6369439"/>
              <a:ext cx="318135" cy="292100"/>
            </a:xfrm>
            <a:custGeom>
              <a:avLst/>
              <a:gdLst/>
              <a:ahLst/>
              <a:cxnLst/>
              <a:rect l="l" t="t" r="r" b="b"/>
              <a:pathLst>
                <a:path w="318135" h="292100">
                  <a:moveTo>
                    <a:pt x="288836" y="156303"/>
                  </a:moveTo>
                  <a:lnTo>
                    <a:pt x="309494" y="131546"/>
                  </a:lnTo>
                  <a:lnTo>
                    <a:pt x="318093" y="100515"/>
                  </a:lnTo>
                  <a:lnTo>
                    <a:pt x="314324" y="67146"/>
                  </a:lnTo>
                  <a:lnTo>
                    <a:pt x="297878" y="35374"/>
                  </a:lnTo>
                  <a:lnTo>
                    <a:pt x="271512" y="11910"/>
                  </a:lnTo>
                  <a:lnTo>
                    <a:pt x="240493" y="0"/>
                  </a:lnTo>
                  <a:lnTo>
                    <a:pt x="208531" y="435"/>
                  </a:lnTo>
                  <a:lnTo>
                    <a:pt x="179336" y="14012"/>
                  </a:lnTo>
                  <a:lnTo>
                    <a:pt x="0" y="140771"/>
                  </a:lnTo>
                  <a:lnTo>
                    <a:pt x="117627" y="292092"/>
                  </a:lnTo>
                  <a:lnTo>
                    <a:pt x="288836" y="15630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14226" y="6353835"/>
              <a:ext cx="109220" cy="347345"/>
            </a:xfrm>
            <a:custGeom>
              <a:avLst/>
              <a:gdLst/>
              <a:ahLst/>
              <a:cxnLst/>
              <a:rect l="l" t="t" r="r" b="b"/>
              <a:pathLst>
                <a:path w="109220" h="347345">
                  <a:moveTo>
                    <a:pt x="12357" y="0"/>
                  </a:moveTo>
                  <a:lnTo>
                    <a:pt x="12357" y="68237"/>
                  </a:lnTo>
                  <a:lnTo>
                    <a:pt x="0" y="75666"/>
                  </a:lnTo>
                  <a:lnTo>
                    <a:pt x="0" y="334899"/>
                  </a:lnTo>
                  <a:lnTo>
                    <a:pt x="93840" y="347243"/>
                  </a:lnTo>
                  <a:lnTo>
                    <a:pt x="94640" y="89623"/>
                  </a:lnTo>
                  <a:lnTo>
                    <a:pt x="108712" y="83096"/>
                  </a:lnTo>
                  <a:lnTo>
                    <a:pt x="108712" y="4127"/>
                  </a:lnTo>
                  <a:lnTo>
                    <a:pt x="1235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14226" y="6353835"/>
              <a:ext cx="109220" cy="347345"/>
            </a:xfrm>
            <a:custGeom>
              <a:avLst/>
              <a:gdLst/>
              <a:ahLst/>
              <a:cxnLst/>
              <a:rect l="l" t="t" r="r" b="b"/>
              <a:pathLst>
                <a:path w="109220" h="347345">
                  <a:moveTo>
                    <a:pt x="12357" y="0"/>
                  </a:moveTo>
                  <a:lnTo>
                    <a:pt x="108712" y="4127"/>
                  </a:lnTo>
                  <a:lnTo>
                    <a:pt x="108712" y="83096"/>
                  </a:lnTo>
                  <a:lnTo>
                    <a:pt x="94640" y="89623"/>
                  </a:lnTo>
                  <a:lnTo>
                    <a:pt x="93840" y="347243"/>
                  </a:lnTo>
                  <a:lnTo>
                    <a:pt x="0" y="334899"/>
                  </a:lnTo>
                  <a:lnTo>
                    <a:pt x="0" y="75666"/>
                  </a:lnTo>
                  <a:lnTo>
                    <a:pt x="12357" y="68237"/>
                  </a:lnTo>
                  <a:lnTo>
                    <a:pt x="12357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734896" y="6495459"/>
              <a:ext cx="177800" cy="180975"/>
            </a:xfrm>
            <a:custGeom>
              <a:avLst/>
              <a:gdLst/>
              <a:ahLst/>
              <a:cxnLst/>
              <a:rect l="l" t="t" r="r" b="b"/>
              <a:pathLst>
                <a:path w="177800" h="180975">
                  <a:moveTo>
                    <a:pt x="95154" y="0"/>
                  </a:moveTo>
                  <a:lnTo>
                    <a:pt x="61167" y="397"/>
                  </a:lnTo>
                  <a:lnTo>
                    <a:pt x="30041" y="14751"/>
                  </a:lnTo>
                  <a:lnTo>
                    <a:pt x="8617" y="40911"/>
                  </a:lnTo>
                  <a:lnTo>
                    <a:pt x="0" y="73548"/>
                  </a:lnTo>
                  <a:lnTo>
                    <a:pt x="4345" y="108677"/>
                  </a:lnTo>
                  <a:lnTo>
                    <a:pt x="21812" y="142309"/>
                  </a:lnTo>
                  <a:lnTo>
                    <a:pt x="49707" y="167764"/>
                  </a:lnTo>
                  <a:lnTo>
                    <a:pt x="82597" y="180717"/>
                  </a:lnTo>
                  <a:lnTo>
                    <a:pt x="116559" y="180407"/>
                  </a:lnTo>
                  <a:lnTo>
                    <a:pt x="147669" y="166071"/>
                  </a:lnTo>
                  <a:lnTo>
                    <a:pt x="169089" y="139430"/>
                  </a:lnTo>
                  <a:lnTo>
                    <a:pt x="177709" y="106526"/>
                  </a:lnTo>
                  <a:lnTo>
                    <a:pt x="173363" y="71304"/>
                  </a:lnTo>
                  <a:lnTo>
                    <a:pt x="155886" y="37712"/>
                  </a:lnTo>
                  <a:lnTo>
                    <a:pt x="128046" y="12718"/>
                  </a:lnTo>
                  <a:lnTo>
                    <a:pt x="95154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734896" y="6495459"/>
              <a:ext cx="177800" cy="180975"/>
            </a:xfrm>
            <a:custGeom>
              <a:avLst/>
              <a:gdLst/>
              <a:ahLst/>
              <a:cxnLst/>
              <a:rect l="l" t="t" r="r" b="b"/>
              <a:pathLst>
                <a:path w="177800" h="180975">
                  <a:moveTo>
                    <a:pt x="147669" y="166071"/>
                  </a:moveTo>
                  <a:lnTo>
                    <a:pt x="169089" y="139430"/>
                  </a:lnTo>
                  <a:lnTo>
                    <a:pt x="177709" y="106526"/>
                  </a:lnTo>
                  <a:lnTo>
                    <a:pt x="173363" y="71304"/>
                  </a:lnTo>
                  <a:lnTo>
                    <a:pt x="155886" y="37712"/>
                  </a:lnTo>
                  <a:lnTo>
                    <a:pt x="128046" y="12718"/>
                  </a:lnTo>
                  <a:lnTo>
                    <a:pt x="95154" y="0"/>
                  </a:lnTo>
                  <a:lnTo>
                    <a:pt x="61167" y="397"/>
                  </a:lnTo>
                  <a:lnTo>
                    <a:pt x="30041" y="14751"/>
                  </a:lnTo>
                  <a:lnTo>
                    <a:pt x="8617" y="40911"/>
                  </a:lnTo>
                  <a:lnTo>
                    <a:pt x="0" y="73548"/>
                  </a:lnTo>
                  <a:lnTo>
                    <a:pt x="4345" y="108677"/>
                  </a:lnTo>
                  <a:lnTo>
                    <a:pt x="21812" y="142309"/>
                  </a:lnTo>
                  <a:lnTo>
                    <a:pt x="49707" y="167764"/>
                  </a:lnTo>
                  <a:lnTo>
                    <a:pt x="82597" y="180717"/>
                  </a:lnTo>
                  <a:lnTo>
                    <a:pt x="116559" y="180407"/>
                  </a:lnTo>
                  <a:lnTo>
                    <a:pt x="147669" y="16607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757320" y="6518281"/>
              <a:ext cx="133350" cy="135890"/>
            </a:xfrm>
            <a:custGeom>
              <a:avLst/>
              <a:gdLst/>
              <a:ahLst/>
              <a:cxnLst/>
              <a:rect l="l" t="t" r="r" b="b"/>
              <a:pathLst>
                <a:path w="133350" h="135890">
                  <a:moveTo>
                    <a:pt x="71280" y="0"/>
                  </a:moveTo>
                  <a:lnTo>
                    <a:pt x="45628" y="187"/>
                  </a:lnTo>
                  <a:lnTo>
                    <a:pt x="22363" y="10775"/>
                  </a:lnTo>
                  <a:lnTo>
                    <a:pt x="6564" y="30325"/>
                  </a:lnTo>
                  <a:lnTo>
                    <a:pt x="0" y="54821"/>
                  </a:lnTo>
                  <a:lnTo>
                    <a:pt x="2991" y="81157"/>
                  </a:lnTo>
                  <a:lnTo>
                    <a:pt x="15860" y="106229"/>
                  </a:lnTo>
                  <a:lnTo>
                    <a:pt x="36788" y="125606"/>
                  </a:lnTo>
                  <a:lnTo>
                    <a:pt x="61637" y="135269"/>
                  </a:lnTo>
                  <a:lnTo>
                    <a:pt x="87258" y="134752"/>
                  </a:lnTo>
                  <a:lnTo>
                    <a:pt x="110501" y="123590"/>
                  </a:lnTo>
                  <a:lnTo>
                    <a:pt x="126685" y="104005"/>
                  </a:lnTo>
                  <a:lnTo>
                    <a:pt x="133208" y="79509"/>
                  </a:lnTo>
                  <a:lnTo>
                    <a:pt x="130007" y="53168"/>
                  </a:lnTo>
                  <a:lnTo>
                    <a:pt x="117016" y="28047"/>
                  </a:lnTo>
                  <a:lnTo>
                    <a:pt x="96136" y="9518"/>
                  </a:lnTo>
                  <a:lnTo>
                    <a:pt x="71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757320" y="6454908"/>
              <a:ext cx="212090" cy="198755"/>
            </a:xfrm>
            <a:custGeom>
              <a:avLst/>
              <a:gdLst/>
              <a:ahLst/>
              <a:cxnLst/>
              <a:rect l="l" t="t" r="r" b="b"/>
              <a:pathLst>
                <a:path w="212089" h="198754">
                  <a:moveTo>
                    <a:pt x="110501" y="186963"/>
                  </a:moveTo>
                  <a:lnTo>
                    <a:pt x="126685" y="167378"/>
                  </a:lnTo>
                  <a:lnTo>
                    <a:pt x="133208" y="142882"/>
                  </a:lnTo>
                  <a:lnTo>
                    <a:pt x="130007" y="116541"/>
                  </a:lnTo>
                  <a:lnTo>
                    <a:pt x="117016" y="91420"/>
                  </a:lnTo>
                  <a:lnTo>
                    <a:pt x="96136" y="72891"/>
                  </a:lnTo>
                  <a:lnTo>
                    <a:pt x="71280" y="63372"/>
                  </a:lnTo>
                  <a:lnTo>
                    <a:pt x="45628" y="63560"/>
                  </a:lnTo>
                  <a:lnTo>
                    <a:pt x="22363" y="74148"/>
                  </a:lnTo>
                  <a:lnTo>
                    <a:pt x="6564" y="93698"/>
                  </a:lnTo>
                  <a:lnTo>
                    <a:pt x="0" y="118194"/>
                  </a:lnTo>
                  <a:lnTo>
                    <a:pt x="2991" y="144530"/>
                  </a:lnTo>
                  <a:lnTo>
                    <a:pt x="15860" y="169602"/>
                  </a:lnTo>
                  <a:lnTo>
                    <a:pt x="36788" y="188979"/>
                  </a:lnTo>
                  <a:lnTo>
                    <a:pt x="61637" y="198642"/>
                  </a:lnTo>
                  <a:lnTo>
                    <a:pt x="87258" y="198125"/>
                  </a:lnTo>
                  <a:lnTo>
                    <a:pt x="110501" y="186963"/>
                  </a:lnTo>
                  <a:close/>
                </a:path>
                <a:path w="212089" h="198754">
                  <a:moveTo>
                    <a:pt x="182052" y="161359"/>
                  </a:moveTo>
                  <a:lnTo>
                    <a:pt x="202796" y="135972"/>
                  </a:lnTo>
                  <a:lnTo>
                    <a:pt x="211489" y="104216"/>
                  </a:lnTo>
                  <a:lnTo>
                    <a:pt x="207522" y="69973"/>
                  </a:lnTo>
                  <a:lnTo>
                    <a:pt x="190282" y="37128"/>
                  </a:lnTo>
                  <a:lnTo>
                    <a:pt x="163043" y="12571"/>
                  </a:lnTo>
                  <a:lnTo>
                    <a:pt x="130836" y="0"/>
                  </a:lnTo>
                  <a:lnTo>
                    <a:pt x="97692" y="248"/>
                  </a:lnTo>
                  <a:lnTo>
                    <a:pt x="67638" y="14154"/>
                  </a:lnTo>
                </a:path>
                <a:path w="212089" h="198754">
                  <a:moveTo>
                    <a:pt x="163180" y="176231"/>
                  </a:moveTo>
                  <a:lnTo>
                    <a:pt x="184217" y="150326"/>
                  </a:lnTo>
                  <a:lnTo>
                    <a:pt x="192943" y="118333"/>
                  </a:lnTo>
                  <a:lnTo>
                    <a:pt x="189048" y="84028"/>
                  </a:lnTo>
                  <a:lnTo>
                    <a:pt x="172223" y="51187"/>
                  </a:lnTo>
                  <a:lnTo>
                    <a:pt x="144473" y="26164"/>
                  </a:lnTo>
                  <a:lnTo>
                    <a:pt x="112034" y="13404"/>
                  </a:lnTo>
                  <a:lnTo>
                    <a:pt x="78829" y="13761"/>
                  </a:lnTo>
                  <a:lnTo>
                    <a:pt x="48779" y="28086"/>
                  </a:lnTo>
                </a:path>
                <a:path w="212089" h="198754">
                  <a:moveTo>
                    <a:pt x="143419" y="191077"/>
                  </a:moveTo>
                  <a:lnTo>
                    <a:pt x="164970" y="164913"/>
                  </a:lnTo>
                  <a:lnTo>
                    <a:pt x="173866" y="132337"/>
                  </a:lnTo>
                  <a:lnTo>
                    <a:pt x="169796" y="97441"/>
                  </a:lnTo>
                  <a:lnTo>
                    <a:pt x="152449" y="64319"/>
                  </a:lnTo>
                  <a:lnTo>
                    <a:pt x="124561" y="39308"/>
                  </a:lnTo>
                  <a:lnTo>
                    <a:pt x="91760" y="26552"/>
                  </a:lnTo>
                  <a:lnTo>
                    <a:pt x="58042" y="26907"/>
                  </a:lnTo>
                  <a:lnTo>
                    <a:pt x="27405" y="4123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14226" y="6422072"/>
              <a:ext cx="110489" cy="20955"/>
            </a:xfrm>
            <a:custGeom>
              <a:avLst/>
              <a:gdLst/>
              <a:ahLst/>
              <a:cxnLst/>
              <a:rect l="l" t="t" r="r" b="b"/>
              <a:pathLst>
                <a:path w="110489" h="20954">
                  <a:moveTo>
                    <a:pt x="12357" y="0"/>
                  </a:moveTo>
                  <a:lnTo>
                    <a:pt x="0" y="7429"/>
                  </a:lnTo>
                  <a:lnTo>
                    <a:pt x="95567" y="20574"/>
                  </a:lnTo>
                  <a:lnTo>
                    <a:pt x="110312" y="14071"/>
                  </a:lnTo>
                  <a:lnTo>
                    <a:pt x="1235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14226" y="6422072"/>
              <a:ext cx="110489" cy="20955"/>
            </a:xfrm>
            <a:custGeom>
              <a:avLst/>
              <a:gdLst/>
              <a:ahLst/>
              <a:cxnLst/>
              <a:rect l="l" t="t" r="r" b="b"/>
              <a:pathLst>
                <a:path w="110489" h="20954">
                  <a:moveTo>
                    <a:pt x="12357" y="0"/>
                  </a:moveTo>
                  <a:lnTo>
                    <a:pt x="110312" y="14071"/>
                  </a:lnTo>
                  <a:lnTo>
                    <a:pt x="95567" y="20574"/>
                  </a:lnTo>
                  <a:lnTo>
                    <a:pt x="0" y="7429"/>
                  </a:lnTo>
                  <a:lnTo>
                    <a:pt x="12357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985435" y="6471770"/>
              <a:ext cx="103505" cy="94615"/>
            </a:xfrm>
            <a:custGeom>
              <a:avLst/>
              <a:gdLst/>
              <a:ahLst/>
              <a:cxnLst/>
              <a:rect l="l" t="t" r="r" b="b"/>
              <a:pathLst>
                <a:path w="103504" h="94615">
                  <a:moveTo>
                    <a:pt x="77985" y="0"/>
                  </a:moveTo>
                  <a:lnTo>
                    <a:pt x="67849" y="102"/>
                  </a:lnTo>
                  <a:lnTo>
                    <a:pt x="58521" y="4594"/>
                  </a:lnTo>
                  <a:lnTo>
                    <a:pt x="0" y="45754"/>
                  </a:lnTo>
                  <a:lnTo>
                    <a:pt x="38734" y="94319"/>
                  </a:lnTo>
                  <a:lnTo>
                    <a:pt x="93827" y="50771"/>
                  </a:lnTo>
                  <a:lnTo>
                    <a:pt x="100475" y="42595"/>
                  </a:lnTo>
                  <a:lnTo>
                    <a:pt x="103106" y="32599"/>
                  </a:lnTo>
                  <a:lnTo>
                    <a:pt x="101730" y="22005"/>
                  </a:lnTo>
                  <a:lnTo>
                    <a:pt x="96354" y="12036"/>
                  </a:lnTo>
                  <a:lnTo>
                    <a:pt x="87848" y="4054"/>
                  </a:lnTo>
                  <a:lnTo>
                    <a:pt x="77985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985435" y="6471770"/>
              <a:ext cx="103505" cy="94615"/>
            </a:xfrm>
            <a:custGeom>
              <a:avLst/>
              <a:gdLst/>
              <a:ahLst/>
              <a:cxnLst/>
              <a:rect l="l" t="t" r="r" b="b"/>
              <a:pathLst>
                <a:path w="103504" h="94615">
                  <a:moveTo>
                    <a:pt x="93827" y="50771"/>
                  </a:moveTo>
                  <a:lnTo>
                    <a:pt x="100475" y="42595"/>
                  </a:lnTo>
                  <a:lnTo>
                    <a:pt x="103106" y="32599"/>
                  </a:lnTo>
                  <a:lnTo>
                    <a:pt x="101730" y="22005"/>
                  </a:lnTo>
                  <a:lnTo>
                    <a:pt x="96354" y="12036"/>
                  </a:lnTo>
                  <a:lnTo>
                    <a:pt x="87848" y="4054"/>
                  </a:lnTo>
                  <a:lnTo>
                    <a:pt x="77985" y="0"/>
                  </a:lnTo>
                  <a:lnTo>
                    <a:pt x="67849" y="102"/>
                  </a:lnTo>
                  <a:lnTo>
                    <a:pt x="58521" y="4594"/>
                  </a:lnTo>
                  <a:lnTo>
                    <a:pt x="0" y="45754"/>
                  </a:lnTo>
                  <a:lnTo>
                    <a:pt x="38734" y="94319"/>
                  </a:lnTo>
                  <a:lnTo>
                    <a:pt x="93827" y="5077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975909" y="6512614"/>
              <a:ext cx="57785" cy="58419"/>
            </a:xfrm>
            <a:custGeom>
              <a:avLst/>
              <a:gdLst/>
              <a:ahLst/>
              <a:cxnLst/>
              <a:rect l="l" t="t" r="r" b="b"/>
              <a:pathLst>
                <a:path w="57785" h="58420">
                  <a:moveTo>
                    <a:pt x="30738" y="0"/>
                  </a:moveTo>
                  <a:lnTo>
                    <a:pt x="19663" y="294"/>
                  </a:lnTo>
                  <a:lnTo>
                    <a:pt x="9526" y="4911"/>
                  </a:lnTo>
                  <a:lnTo>
                    <a:pt x="2811" y="13350"/>
                  </a:lnTo>
                  <a:lnTo>
                    <a:pt x="0" y="23983"/>
                  </a:lnTo>
                  <a:lnTo>
                    <a:pt x="1348" y="35365"/>
                  </a:lnTo>
                  <a:lnTo>
                    <a:pt x="7113" y="46047"/>
                  </a:lnTo>
                  <a:lnTo>
                    <a:pt x="16291" y="54414"/>
                  </a:lnTo>
                  <a:lnTo>
                    <a:pt x="27044" y="58424"/>
                  </a:lnTo>
                  <a:lnTo>
                    <a:pt x="38119" y="58103"/>
                  </a:lnTo>
                  <a:lnTo>
                    <a:pt x="48261" y="53476"/>
                  </a:lnTo>
                  <a:lnTo>
                    <a:pt x="54905" y="45086"/>
                  </a:lnTo>
                  <a:lnTo>
                    <a:pt x="57521" y="34445"/>
                  </a:lnTo>
                  <a:lnTo>
                    <a:pt x="56110" y="23033"/>
                  </a:lnTo>
                  <a:lnTo>
                    <a:pt x="50674" y="12328"/>
                  </a:lnTo>
                  <a:lnTo>
                    <a:pt x="41494" y="4015"/>
                  </a:lnTo>
                  <a:lnTo>
                    <a:pt x="30738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975909" y="6512614"/>
              <a:ext cx="57785" cy="58419"/>
            </a:xfrm>
            <a:custGeom>
              <a:avLst/>
              <a:gdLst/>
              <a:ahLst/>
              <a:cxnLst/>
              <a:rect l="l" t="t" r="r" b="b"/>
              <a:pathLst>
                <a:path w="57785" h="58420">
                  <a:moveTo>
                    <a:pt x="48261" y="53476"/>
                  </a:moveTo>
                  <a:lnTo>
                    <a:pt x="54905" y="45086"/>
                  </a:lnTo>
                  <a:lnTo>
                    <a:pt x="57521" y="34445"/>
                  </a:lnTo>
                  <a:lnTo>
                    <a:pt x="56110" y="23033"/>
                  </a:lnTo>
                  <a:lnTo>
                    <a:pt x="50674" y="12328"/>
                  </a:lnTo>
                  <a:lnTo>
                    <a:pt x="41494" y="4015"/>
                  </a:lnTo>
                  <a:lnTo>
                    <a:pt x="30738" y="0"/>
                  </a:lnTo>
                  <a:lnTo>
                    <a:pt x="19663" y="294"/>
                  </a:lnTo>
                  <a:lnTo>
                    <a:pt x="9526" y="4911"/>
                  </a:lnTo>
                  <a:lnTo>
                    <a:pt x="2811" y="13350"/>
                  </a:lnTo>
                  <a:lnTo>
                    <a:pt x="0" y="23983"/>
                  </a:lnTo>
                  <a:lnTo>
                    <a:pt x="1348" y="35365"/>
                  </a:lnTo>
                  <a:lnTo>
                    <a:pt x="7113" y="46047"/>
                  </a:lnTo>
                  <a:lnTo>
                    <a:pt x="16291" y="54414"/>
                  </a:lnTo>
                  <a:lnTo>
                    <a:pt x="27044" y="58424"/>
                  </a:lnTo>
                  <a:lnTo>
                    <a:pt x="38119" y="58103"/>
                  </a:lnTo>
                  <a:lnTo>
                    <a:pt x="48261" y="53476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061204" y="6404805"/>
              <a:ext cx="254000" cy="296545"/>
            </a:xfrm>
            <a:custGeom>
              <a:avLst/>
              <a:gdLst/>
              <a:ahLst/>
              <a:cxnLst/>
              <a:rect l="l" t="t" r="r" b="b"/>
              <a:pathLst>
                <a:path w="254000" h="296545">
                  <a:moveTo>
                    <a:pt x="212123" y="0"/>
                  </a:moveTo>
                  <a:lnTo>
                    <a:pt x="192363" y="5299"/>
                  </a:lnTo>
                  <a:lnTo>
                    <a:pt x="174421" y="16479"/>
                  </a:lnTo>
                  <a:lnTo>
                    <a:pt x="0" y="148953"/>
                  </a:lnTo>
                  <a:lnTo>
                    <a:pt x="121729" y="296273"/>
                  </a:lnTo>
                  <a:lnTo>
                    <a:pt x="253415" y="185173"/>
                  </a:lnTo>
                  <a:lnTo>
                    <a:pt x="253415" y="5722"/>
                  </a:lnTo>
                  <a:lnTo>
                    <a:pt x="232780" y="251"/>
                  </a:lnTo>
                  <a:lnTo>
                    <a:pt x="212123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61204" y="6404805"/>
              <a:ext cx="254000" cy="296545"/>
            </a:xfrm>
            <a:custGeom>
              <a:avLst/>
              <a:gdLst/>
              <a:ahLst/>
              <a:cxnLst/>
              <a:rect l="l" t="t" r="r" b="b"/>
              <a:pathLst>
                <a:path w="254000" h="296545">
                  <a:moveTo>
                    <a:pt x="253415" y="185173"/>
                  </a:moveTo>
                  <a:lnTo>
                    <a:pt x="121729" y="296273"/>
                  </a:lnTo>
                  <a:lnTo>
                    <a:pt x="0" y="148953"/>
                  </a:lnTo>
                  <a:lnTo>
                    <a:pt x="174421" y="16479"/>
                  </a:lnTo>
                  <a:lnTo>
                    <a:pt x="192363" y="5299"/>
                  </a:lnTo>
                  <a:lnTo>
                    <a:pt x="212123" y="0"/>
                  </a:lnTo>
                  <a:lnTo>
                    <a:pt x="232780" y="251"/>
                  </a:lnTo>
                  <a:lnTo>
                    <a:pt x="253415" y="5722"/>
                  </a:lnTo>
                  <a:lnTo>
                    <a:pt x="253415" y="185173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30633" y="6491852"/>
              <a:ext cx="237948" cy="228161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9347726" y="6742468"/>
            <a:ext cx="437515" cy="287020"/>
            <a:chOff x="4293125" y="6742468"/>
            <a:chExt cx="437515" cy="287020"/>
          </a:xfrm>
        </p:grpSpPr>
        <p:pic>
          <p:nvPicPr>
            <p:cNvPr id="136" name="object 1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93125" y="6742468"/>
              <a:ext cx="101701" cy="212699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4318084" y="6759498"/>
              <a:ext cx="255904" cy="229870"/>
            </a:xfrm>
            <a:custGeom>
              <a:avLst/>
              <a:gdLst/>
              <a:ahLst/>
              <a:cxnLst/>
              <a:rect l="l" t="t" r="r" b="b"/>
              <a:pathLst>
                <a:path w="255904" h="229870">
                  <a:moveTo>
                    <a:pt x="64977" y="0"/>
                  </a:moveTo>
                  <a:lnTo>
                    <a:pt x="31236" y="21096"/>
                  </a:lnTo>
                  <a:lnTo>
                    <a:pt x="4868" y="84797"/>
                  </a:lnTo>
                  <a:lnTo>
                    <a:pt x="0" y="122029"/>
                  </a:lnTo>
                  <a:lnTo>
                    <a:pt x="2049" y="153811"/>
                  </a:lnTo>
                  <a:lnTo>
                    <a:pt x="10251" y="176804"/>
                  </a:lnTo>
                  <a:lnTo>
                    <a:pt x="23842" y="187667"/>
                  </a:lnTo>
                  <a:lnTo>
                    <a:pt x="213923" y="229628"/>
                  </a:lnTo>
                  <a:lnTo>
                    <a:pt x="255858" y="41935"/>
                  </a:lnTo>
                  <a:lnTo>
                    <a:pt x="64977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318084" y="6759498"/>
              <a:ext cx="255904" cy="229870"/>
            </a:xfrm>
            <a:custGeom>
              <a:avLst/>
              <a:gdLst/>
              <a:ahLst/>
              <a:cxnLst/>
              <a:rect l="l" t="t" r="r" b="b"/>
              <a:pathLst>
                <a:path w="255904" h="229870">
                  <a:moveTo>
                    <a:pt x="255858" y="41935"/>
                  </a:moveTo>
                  <a:lnTo>
                    <a:pt x="64977" y="0"/>
                  </a:lnTo>
                  <a:lnTo>
                    <a:pt x="48191" y="3875"/>
                  </a:lnTo>
                  <a:lnTo>
                    <a:pt x="31236" y="21096"/>
                  </a:lnTo>
                  <a:lnTo>
                    <a:pt x="16125" y="48968"/>
                  </a:lnTo>
                  <a:lnTo>
                    <a:pt x="4868" y="84797"/>
                  </a:lnTo>
                  <a:lnTo>
                    <a:pt x="0" y="122029"/>
                  </a:lnTo>
                  <a:lnTo>
                    <a:pt x="2049" y="153811"/>
                  </a:lnTo>
                  <a:lnTo>
                    <a:pt x="10251" y="176804"/>
                  </a:lnTo>
                  <a:lnTo>
                    <a:pt x="23842" y="187667"/>
                  </a:lnTo>
                  <a:lnTo>
                    <a:pt x="213923" y="229628"/>
                  </a:lnTo>
                  <a:lnTo>
                    <a:pt x="255858" y="41935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394181" y="6766928"/>
              <a:ext cx="307340" cy="260350"/>
            </a:xfrm>
            <a:custGeom>
              <a:avLst/>
              <a:gdLst/>
              <a:ahLst/>
              <a:cxnLst/>
              <a:rect l="l" t="t" r="r" b="b"/>
              <a:pathLst>
                <a:path w="307339" h="260350">
                  <a:moveTo>
                    <a:pt x="71976" y="0"/>
                  </a:moveTo>
                  <a:lnTo>
                    <a:pt x="34630" y="23863"/>
                  </a:lnTo>
                  <a:lnTo>
                    <a:pt x="5352" y="94627"/>
                  </a:lnTo>
                  <a:lnTo>
                    <a:pt x="0" y="135639"/>
                  </a:lnTo>
                  <a:lnTo>
                    <a:pt x="2052" y="170856"/>
                  </a:lnTo>
                  <a:lnTo>
                    <a:pt x="10897" y="196361"/>
                  </a:lnTo>
                  <a:lnTo>
                    <a:pt x="25926" y="208241"/>
                  </a:lnTo>
                  <a:lnTo>
                    <a:pt x="261257" y="260019"/>
                  </a:lnTo>
                  <a:lnTo>
                    <a:pt x="307333" y="52679"/>
                  </a:lnTo>
                  <a:lnTo>
                    <a:pt x="71976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394181" y="6766928"/>
              <a:ext cx="307340" cy="260350"/>
            </a:xfrm>
            <a:custGeom>
              <a:avLst/>
              <a:gdLst/>
              <a:ahLst/>
              <a:cxnLst/>
              <a:rect l="l" t="t" r="r" b="b"/>
              <a:pathLst>
                <a:path w="307339" h="260350">
                  <a:moveTo>
                    <a:pt x="307333" y="52679"/>
                  </a:moveTo>
                  <a:lnTo>
                    <a:pt x="71976" y="0"/>
                  </a:lnTo>
                  <a:lnTo>
                    <a:pt x="53335" y="4605"/>
                  </a:lnTo>
                  <a:lnTo>
                    <a:pt x="34630" y="23863"/>
                  </a:lnTo>
                  <a:lnTo>
                    <a:pt x="17943" y="54846"/>
                  </a:lnTo>
                  <a:lnTo>
                    <a:pt x="5352" y="94627"/>
                  </a:lnTo>
                  <a:lnTo>
                    <a:pt x="0" y="135639"/>
                  </a:lnTo>
                  <a:lnTo>
                    <a:pt x="2052" y="170856"/>
                  </a:lnTo>
                  <a:lnTo>
                    <a:pt x="10897" y="196361"/>
                  </a:lnTo>
                  <a:lnTo>
                    <a:pt x="25926" y="208241"/>
                  </a:lnTo>
                  <a:lnTo>
                    <a:pt x="261257" y="260019"/>
                  </a:lnTo>
                  <a:lnTo>
                    <a:pt x="307333" y="5267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417618" y="6772630"/>
              <a:ext cx="284480" cy="254635"/>
            </a:xfrm>
            <a:custGeom>
              <a:avLst/>
              <a:gdLst/>
              <a:ahLst/>
              <a:cxnLst/>
              <a:rect l="l" t="t" r="r" b="b"/>
              <a:pathLst>
                <a:path w="284479" h="254634">
                  <a:moveTo>
                    <a:pt x="72441" y="0"/>
                  </a:moveTo>
                  <a:lnTo>
                    <a:pt x="35084" y="23480"/>
                  </a:lnTo>
                  <a:lnTo>
                    <a:pt x="5804" y="93852"/>
                  </a:lnTo>
                  <a:lnTo>
                    <a:pt x="0" y="135209"/>
                  </a:lnTo>
                  <a:lnTo>
                    <a:pt x="1899" y="170408"/>
                  </a:lnTo>
                  <a:lnTo>
                    <a:pt x="10894" y="195730"/>
                  </a:lnTo>
                  <a:lnTo>
                    <a:pt x="26378" y="207454"/>
                  </a:lnTo>
                  <a:lnTo>
                    <a:pt x="237820" y="254317"/>
                  </a:lnTo>
                  <a:lnTo>
                    <a:pt x="283896" y="46977"/>
                  </a:lnTo>
                  <a:lnTo>
                    <a:pt x="72441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417618" y="6772630"/>
              <a:ext cx="284480" cy="254635"/>
            </a:xfrm>
            <a:custGeom>
              <a:avLst/>
              <a:gdLst/>
              <a:ahLst/>
              <a:cxnLst/>
              <a:rect l="l" t="t" r="r" b="b"/>
              <a:pathLst>
                <a:path w="284479" h="254634">
                  <a:moveTo>
                    <a:pt x="283896" y="46977"/>
                  </a:moveTo>
                  <a:lnTo>
                    <a:pt x="72441" y="0"/>
                  </a:lnTo>
                  <a:lnTo>
                    <a:pt x="53792" y="4268"/>
                  </a:lnTo>
                  <a:lnTo>
                    <a:pt x="35084" y="23480"/>
                  </a:lnTo>
                  <a:lnTo>
                    <a:pt x="18395" y="54415"/>
                  </a:lnTo>
                  <a:lnTo>
                    <a:pt x="5804" y="93852"/>
                  </a:lnTo>
                  <a:lnTo>
                    <a:pt x="0" y="135209"/>
                  </a:lnTo>
                  <a:lnTo>
                    <a:pt x="1899" y="170408"/>
                  </a:lnTo>
                  <a:lnTo>
                    <a:pt x="10894" y="195730"/>
                  </a:lnTo>
                  <a:lnTo>
                    <a:pt x="26378" y="207454"/>
                  </a:lnTo>
                  <a:lnTo>
                    <a:pt x="237820" y="254317"/>
                  </a:lnTo>
                  <a:lnTo>
                    <a:pt x="283896" y="4697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26894" y="6817322"/>
              <a:ext cx="103207" cy="211912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9828654" y="6883172"/>
            <a:ext cx="343535" cy="202565"/>
            <a:chOff x="4774053" y="6883171"/>
            <a:chExt cx="343535" cy="202565"/>
          </a:xfrm>
        </p:grpSpPr>
        <p:sp>
          <p:nvSpPr>
            <p:cNvPr id="145" name="object 145"/>
            <p:cNvSpPr/>
            <p:nvPr/>
          </p:nvSpPr>
          <p:spPr>
            <a:xfrm>
              <a:off x="4776339" y="6914248"/>
              <a:ext cx="292735" cy="127635"/>
            </a:xfrm>
            <a:custGeom>
              <a:avLst/>
              <a:gdLst/>
              <a:ahLst/>
              <a:cxnLst/>
              <a:rect l="l" t="t" r="r" b="b"/>
              <a:pathLst>
                <a:path w="292735" h="127634">
                  <a:moveTo>
                    <a:pt x="23116" y="0"/>
                  </a:moveTo>
                  <a:lnTo>
                    <a:pt x="0" y="44330"/>
                  </a:lnTo>
                  <a:lnTo>
                    <a:pt x="734" y="55641"/>
                  </a:lnTo>
                  <a:lnTo>
                    <a:pt x="3634" y="63995"/>
                  </a:lnTo>
                  <a:lnTo>
                    <a:pt x="8384" y="68237"/>
                  </a:lnTo>
                  <a:lnTo>
                    <a:pt x="279961" y="127558"/>
                  </a:lnTo>
                  <a:lnTo>
                    <a:pt x="292293" y="60020"/>
                  </a:lnTo>
                  <a:lnTo>
                    <a:pt x="23116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776339" y="6914248"/>
              <a:ext cx="292735" cy="127635"/>
            </a:xfrm>
            <a:custGeom>
              <a:avLst/>
              <a:gdLst/>
              <a:ahLst/>
              <a:cxnLst/>
              <a:rect l="l" t="t" r="r" b="b"/>
              <a:pathLst>
                <a:path w="292735" h="127634">
                  <a:moveTo>
                    <a:pt x="292293" y="60020"/>
                  </a:moveTo>
                  <a:lnTo>
                    <a:pt x="23116" y="0"/>
                  </a:lnTo>
                  <a:lnTo>
                    <a:pt x="17228" y="1887"/>
                  </a:lnTo>
                  <a:lnTo>
                    <a:pt x="11196" y="8235"/>
                  </a:lnTo>
                  <a:lnTo>
                    <a:pt x="5780" y="18270"/>
                  </a:lnTo>
                  <a:lnTo>
                    <a:pt x="1742" y="31216"/>
                  </a:lnTo>
                  <a:lnTo>
                    <a:pt x="0" y="44330"/>
                  </a:lnTo>
                  <a:lnTo>
                    <a:pt x="734" y="55641"/>
                  </a:lnTo>
                  <a:lnTo>
                    <a:pt x="3634" y="63995"/>
                  </a:lnTo>
                  <a:lnTo>
                    <a:pt x="8384" y="68237"/>
                  </a:lnTo>
                  <a:lnTo>
                    <a:pt x="279961" y="127558"/>
                  </a:lnTo>
                  <a:lnTo>
                    <a:pt x="292293" y="6002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852713" y="6888759"/>
              <a:ext cx="78105" cy="163830"/>
            </a:xfrm>
            <a:custGeom>
              <a:avLst/>
              <a:gdLst/>
              <a:ahLst/>
              <a:cxnLst/>
              <a:rect l="l" t="t" r="r" b="b"/>
              <a:pathLst>
                <a:path w="78104" h="163829">
                  <a:moveTo>
                    <a:pt x="57055" y="0"/>
                  </a:moveTo>
                  <a:lnTo>
                    <a:pt x="14110" y="42698"/>
                  </a:lnTo>
                  <a:lnTo>
                    <a:pt x="0" y="106591"/>
                  </a:lnTo>
                  <a:lnTo>
                    <a:pt x="1483" y="134312"/>
                  </a:lnTo>
                  <a:lnTo>
                    <a:pt x="8515" y="154312"/>
                  </a:lnTo>
                  <a:lnTo>
                    <a:pt x="20809" y="163677"/>
                  </a:lnTo>
                  <a:lnTo>
                    <a:pt x="31564" y="162477"/>
                  </a:lnTo>
                  <a:lnTo>
                    <a:pt x="42433" y="154554"/>
                  </a:lnTo>
                  <a:lnTo>
                    <a:pt x="52979" y="140908"/>
                  </a:lnTo>
                  <a:lnTo>
                    <a:pt x="62770" y="122542"/>
                  </a:lnTo>
                  <a:lnTo>
                    <a:pt x="39783" y="116827"/>
                  </a:lnTo>
                  <a:lnTo>
                    <a:pt x="35036" y="113378"/>
                  </a:lnTo>
                  <a:lnTo>
                    <a:pt x="32146" y="105221"/>
                  </a:lnTo>
                  <a:lnTo>
                    <a:pt x="31419" y="93808"/>
                  </a:lnTo>
                  <a:lnTo>
                    <a:pt x="33166" y="80594"/>
                  </a:lnTo>
                  <a:lnTo>
                    <a:pt x="37222" y="67519"/>
                  </a:lnTo>
                  <a:lnTo>
                    <a:pt x="42763" y="57270"/>
                  </a:lnTo>
                  <a:lnTo>
                    <a:pt x="49077" y="50879"/>
                  </a:lnTo>
                  <a:lnTo>
                    <a:pt x="55455" y="49377"/>
                  </a:lnTo>
                  <a:lnTo>
                    <a:pt x="77629" y="54292"/>
                  </a:lnTo>
                  <a:lnTo>
                    <a:pt x="76708" y="33659"/>
                  </a:lnTo>
                  <a:lnTo>
                    <a:pt x="72867" y="16949"/>
                  </a:lnTo>
                  <a:lnTo>
                    <a:pt x="66263" y="5338"/>
                  </a:lnTo>
                  <a:lnTo>
                    <a:pt x="57055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852713" y="6888759"/>
              <a:ext cx="78105" cy="163830"/>
            </a:xfrm>
            <a:custGeom>
              <a:avLst/>
              <a:gdLst/>
              <a:ahLst/>
              <a:cxnLst/>
              <a:rect l="l" t="t" r="r" b="b"/>
              <a:pathLst>
                <a:path w="78104" h="163829">
                  <a:moveTo>
                    <a:pt x="39783" y="116827"/>
                  </a:moveTo>
                  <a:lnTo>
                    <a:pt x="35036" y="113378"/>
                  </a:lnTo>
                  <a:lnTo>
                    <a:pt x="32146" y="105221"/>
                  </a:lnTo>
                  <a:lnTo>
                    <a:pt x="31419" y="93808"/>
                  </a:lnTo>
                  <a:lnTo>
                    <a:pt x="33166" y="80594"/>
                  </a:lnTo>
                  <a:lnTo>
                    <a:pt x="37222" y="67519"/>
                  </a:lnTo>
                  <a:lnTo>
                    <a:pt x="42763" y="57270"/>
                  </a:lnTo>
                  <a:lnTo>
                    <a:pt x="49077" y="50879"/>
                  </a:lnTo>
                  <a:lnTo>
                    <a:pt x="55455" y="49377"/>
                  </a:lnTo>
                  <a:lnTo>
                    <a:pt x="77629" y="54292"/>
                  </a:lnTo>
                  <a:lnTo>
                    <a:pt x="76708" y="33659"/>
                  </a:lnTo>
                  <a:lnTo>
                    <a:pt x="72867" y="16949"/>
                  </a:lnTo>
                  <a:lnTo>
                    <a:pt x="66263" y="5338"/>
                  </a:lnTo>
                  <a:lnTo>
                    <a:pt x="57055" y="0"/>
                  </a:lnTo>
                  <a:lnTo>
                    <a:pt x="42208" y="3093"/>
                  </a:lnTo>
                  <a:lnTo>
                    <a:pt x="27312" y="18183"/>
                  </a:lnTo>
                  <a:lnTo>
                    <a:pt x="14110" y="42698"/>
                  </a:lnTo>
                  <a:lnTo>
                    <a:pt x="4350" y="74066"/>
                  </a:lnTo>
                  <a:lnTo>
                    <a:pt x="0" y="106591"/>
                  </a:lnTo>
                  <a:lnTo>
                    <a:pt x="1483" y="134312"/>
                  </a:lnTo>
                  <a:lnTo>
                    <a:pt x="8515" y="154312"/>
                  </a:lnTo>
                  <a:lnTo>
                    <a:pt x="20809" y="163677"/>
                  </a:lnTo>
                  <a:lnTo>
                    <a:pt x="31564" y="162477"/>
                  </a:lnTo>
                  <a:lnTo>
                    <a:pt x="42433" y="154554"/>
                  </a:lnTo>
                  <a:lnTo>
                    <a:pt x="52979" y="140908"/>
                  </a:lnTo>
                  <a:lnTo>
                    <a:pt x="62770" y="122542"/>
                  </a:lnTo>
                  <a:lnTo>
                    <a:pt x="39783" y="11682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935393" y="6923277"/>
              <a:ext cx="52705" cy="129539"/>
            </a:xfrm>
            <a:custGeom>
              <a:avLst/>
              <a:gdLst/>
              <a:ahLst/>
              <a:cxnLst/>
              <a:rect l="l" t="t" r="r" b="b"/>
              <a:pathLst>
                <a:path w="52704" h="129540">
                  <a:moveTo>
                    <a:pt x="50956" y="0"/>
                  </a:moveTo>
                  <a:lnTo>
                    <a:pt x="44314" y="0"/>
                  </a:lnTo>
                  <a:lnTo>
                    <a:pt x="32780" y="2609"/>
                  </a:lnTo>
                  <a:lnTo>
                    <a:pt x="21263" y="14177"/>
                  </a:lnTo>
                  <a:lnTo>
                    <a:pt x="10985" y="32859"/>
                  </a:lnTo>
                  <a:lnTo>
                    <a:pt x="3166" y="56807"/>
                  </a:lnTo>
                  <a:lnTo>
                    <a:pt x="0" y="81713"/>
                  </a:lnTo>
                  <a:lnTo>
                    <a:pt x="1323" y="103090"/>
                  </a:lnTo>
                  <a:lnTo>
                    <a:pt x="6654" y="118616"/>
                  </a:lnTo>
                  <a:lnTo>
                    <a:pt x="15510" y="125971"/>
                  </a:lnTo>
                  <a:lnTo>
                    <a:pt x="17123" y="125971"/>
                  </a:lnTo>
                  <a:lnTo>
                    <a:pt x="22953" y="129159"/>
                  </a:lnTo>
                  <a:lnTo>
                    <a:pt x="24553" y="128358"/>
                  </a:lnTo>
                  <a:lnTo>
                    <a:pt x="15744" y="118043"/>
                  </a:lnTo>
                  <a:lnTo>
                    <a:pt x="11311" y="101850"/>
                  </a:lnTo>
                  <a:lnTo>
                    <a:pt x="14710" y="59207"/>
                  </a:lnTo>
                  <a:lnTo>
                    <a:pt x="29298" y="19250"/>
                  </a:lnTo>
                  <a:lnTo>
                    <a:pt x="52544" y="800"/>
                  </a:lnTo>
                  <a:lnTo>
                    <a:pt x="5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935393" y="6923277"/>
              <a:ext cx="52705" cy="129539"/>
            </a:xfrm>
            <a:custGeom>
              <a:avLst/>
              <a:gdLst/>
              <a:ahLst/>
              <a:cxnLst/>
              <a:rect l="l" t="t" r="r" b="b"/>
              <a:pathLst>
                <a:path w="52704" h="129540">
                  <a:moveTo>
                    <a:pt x="14710" y="59207"/>
                  </a:moveTo>
                  <a:lnTo>
                    <a:pt x="20831" y="37501"/>
                  </a:lnTo>
                  <a:lnTo>
                    <a:pt x="29298" y="19250"/>
                  </a:lnTo>
                  <a:lnTo>
                    <a:pt x="39929" y="6375"/>
                  </a:lnTo>
                  <a:lnTo>
                    <a:pt x="52544" y="800"/>
                  </a:lnTo>
                  <a:lnTo>
                    <a:pt x="50956" y="0"/>
                  </a:lnTo>
                  <a:lnTo>
                    <a:pt x="45914" y="0"/>
                  </a:lnTo>
                  <a:lnTo>
                    <a:pt x="44314" y="0"/>
                  </a:lnTo>
                  <a:lnTo>
                    <a:pt x="32780" y="2609"/>
                  </a:lnTo>
                  <a:lnTo>
                    <a:pt x="21263" y="14177"/>
                  </a:lnTo>
                  <a:lnTo>
                    <a:pt x="10985" y="32859"/>
                  </a:lnTo>
                  <a:lnTo>
                    <a:pt x="3166" y="56807"/>
                  </a:lnTo>
                  <a:lnTo>
                    <a:pt x="0" y="81713"/>
                  </a:lnTo>
                  <a:lnTo>
                    <a:pt x="1323" y="103090"/>
                  </a:lnTo>
                  <a:lnTo>
                    <a:pt x="6654" y="118616"/>
                  </a:lnTo>
                  <a:lnTo>
                    <a:pt x="15510" y="125971"/>
                  </a:lnTo>
                  <a:lnTo>
                    <a:pt x="17123" y="125971"/>
                  </a:lnTo>
                  <a:lnTo>
                    <a:pt x="22953" y="129159"/>
                  </a:lnTo>
                  <a:lnTo>
                    <a:pt x="24553" y="128358"/>
                  </a:lnTo>
                  <a:lnTo>
                    <a:pt x="15744" y="118043"/>
                  </a:lnTo>
                  <a:lnTo>
                    <a:pt x="11311" y="101850"/>
                  </a:lnTo>
                  <a:lnTo>
                    <a:pt x="11039" y="81624"/>
                  </a:lnTo>
                  <a:lnTo>
                    <a:pt x="14710" y="5920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31153" y="6932536"/>
              <a:ext cx="86228" cy="152704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4946478" y="6925792"/>
              <a:ext cx="59690" cy="126364"/>
            </a:xfrm>
            <a:custGeom>
              <a:avLst/>
              <a:gdLst/>
              <a:ahLst/>
              <a:cxnLst/>
              <a:rect l="l" t="t" r="r" b="b"/>
              <a:pathLst>
                <a:path w="59689" h="126365">
                  <a:moveTo>
                    <a:pt x="43071" y="0"/>
                  </a:moveTo>
                  <a:lnTo>
                    <a:pt x="10960" y="32813"/>
                  </a:lnTo>
                  <a:lnTo>
                    <a:pt x="0" y="81649"/>
                  </a:lnTo>
                  <a:lnTo>
                    <a:pt x="1148" y="103022"/>
                  </a:lnTo>
                  <a:lnTo>
                    <a:pt x="6622" y="118518"/>
                  </a:lnTo>
                  <a:lnTo>
                    <a:pt x="15969" y="125844"/>
                  </a:lnTo>
                  <a:lnTo>
                    <a:pt x="23004" y="125494"/>
                  </a:lnTo>
                  <a:lnTo>
                    <a:pt x="30282" y="121024"/>
                  </a:lnTo>
                  <a:lnTo>
                    <a:pt x="37408" y="112992"/>
                  </a:lnTo>
                  <a:lnTo>
                    <a:pt x="43986" y="101955"/>
                  </a:lnTo>
                  <a:lnTo>
                    <a:pt x="30727" y="98767"/>
                  </a:lnTo>
                  <a:lnTo>
                    <a:pt x="26164" y="95017"/>
                  </a:lnTo>
                  <a:lnTo>
                    <a:pt x="23578" y="86975"/>
                  </a:lnTo>
                  <a:lnTo>
                    <a:pt x="23138" y="75572"/>
                  </a:lnTo>
                  <a:lnTo>
                    <a:pt x="25012" y="61734"/>
                  </a:lnTo>
                  <a:lnTo>
                    <a:pt x="28585" y="49084"/>
                  </a:lnTo>
                  <a:lnTo>
                    <a:pt x="33845" y="39155"/>
                  </a:lnTo>
                  <a:lnTo>
                    <a:pt x="40028" y="33086"/>
                  </a:lnTo>
                  <a:lnTo>
                    <a:pt x="46373" y="32016"/>
                  </a:lnTo>
                  <a:lnTo>
                    <a:pt x="59530" y="34518"/>
                  </a:lnTo>
                  <a:lnTo>
                    <a:pt x="57680" y="21350"/>
                  </a:lnTo>
                  <a:lnTo>
                    <a:pt x="54425" y="10748"/>
                  </a:lnTo>
                  <a:lnTo>
                    <a:pt x="49608" y="3402"/>
                  </a:lnTo>
                  <a:lnTo>
                    <a:pt x="43071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946478" y="6925792"/>
              <a:ext cx="59690" cy="126364"/>
            </a:xfrm>
            <a:custGeom>
              <a:avLst/>
              <a:gdLst/>
              <a:ahLst/>
              <a:cxnLst/>
              <a:rect l="l" t="t" r="r" b="b"/>
              <a:pathLst>
                <a:path w="59689" h="126365">
                  <a:moveTo>
                    <a:pt x="30727" y="98767"/>
                  </a:moveTo>
                  <a:lnTo>
                    <a:pt x="26164" y="95017"/>
                  </a:lnTo>
                  <a:lnTo>
                    <a:pt x="23578" y="86975"/>
                  </a:lnTo>
                  <a:lnTo>
                    <a:pt x="23138" y="75572"/>
                  </a:lnTo>
                  <a:lnTo>
                    <a:pt x="25012" y="61734"/>
                  </a:lnTo>
                  <a:lnTo>
                    <a:pt x="28585" y="49084"/>
                  </a:lnTo>
                  <a:lnTo>
                    <a:pt x="33845" y="39155"/>
                  </a:lnTo>
                  <a:lnTo>
                    <a:pt x="40028" y="33086"/>
                  </a:lnTo>
                  <a:lnTo>
                    <a:pt x="46373" y="32016"/>
                  </a:lnTo>
                  <a:lnTo>
                    <a:pt x="59530" y="34518"/>
                  </a:lnTo>
                  <a:lnTo>
                    <a:pt x="57680" y="21350"/>
                  </a:lnTo>
                  <a:lnTo>
                    <a:pt x="54425" y="10748"/>
                  </a:lnTo>
                  <a:lnTo>
                    <a:pt x="49608" y="3402"/>
                  </a:lnTo>
                  <a:lnTo>
                    <a:pt x="43071" y="0"/>
                  </a:lnTo>
                  <a:lnTo>
                    <a:pt x="32064" y="2612"/>
                  </a:lnTo>
                  <a:lnTo>
                    <a:pt x="20900" y="14168"/>
                  </a:lnTo>
                  <a:lnTo>
                    <a:pt x="10960" y="32813"/>
                  </a:lnTo>
                  <a:lnTo>
                    <a:pt x="3625" y="56692"/>
                  </a:lnTo>
                  <a:lnTo>
                    <a:pt x="0" y="81649"/>
                  </a:lnTo>
                  <a:lnTo>
                    <a:pt x="1148" y="103022"/>
                  </a:lnTo>
                  <a:lnTo>
                    <a:pt x="6622" y="118518"/>
                  </a:lnTo>
                  <a:lnTo>
                    <a:pt x="15969" y="125844"/>
                  </a:lnTo>
                  <a:lnTo>
                    <a:pt x="23004" y="125494"/>
                  </a:lnTo>
                  <a:lnTo>
                    <a:pt x="30282" y="121024"/>
                  </a:lnTo>
                  <a:lnTo>
                    <a:pt x="37408" y="112992"/>
                  </a:lnTo>
                  <a:lnTo>
                    <a:pt x="43986" y="101955"/>
                  </a:lnTo>
                  <a:lnTo>
                    <a:pt x="30727" y="98767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838378" y="6885457"/>
              <a:ext cx="68580" cy="168275"/>
            </a:xfrm>
            <a:custGeom>
              <a:avLst/>
              <a:gdLst/>
              <a:ahLst/>
              <a:cxnLst/>
              <a:rect l="l" t="t" r="r" b="b"/>
              <a:pathLst>
                <a:path w="68579" h="168275">
                  <a:moveTo>
                    <a:pt x="66476" y="0"/>
                  </a:moveTo>
                  <a:lnTo>
                    <a:pt x="59834" y="787"/>
                  </a:lnTo>
                  <a:lnTo>
                    <a:pt x="57433" y="0"/>
                  </a:lnTo>
                  <a:lnTo>
                    <a:pt x="42240" y="3464"/>
                  </a:lnTo>
                  <a:lnTo>
                    <a:pt x="27360" y="18507"/>
                  </a:lnTo>
                  <a:lnTo>
                    <a:pt x="14346" y="42812"/>
                  </a:lnTo>
                  <a:lnTo>
                    <a:pt x="4754" y="74066"/>
                  </a:lnTo>
                  <a:lnTo>
                    <a:pt x="0" y="106597"/>
                  </a:lnTo>
                  <a:lnTo>
                    <a:pt x="1439" y="134354"/>
                  </a:lnTo>
                  <a:lnTo>
                    <a:pt x="8451" y="154399"/>
                  </a:lnTo>
                  <a:lnTo>
                    <a:pt x="20413" y="163791"/>
                  </a:lnTo>
                  <a:lnTo>
                    <a:pt x="22800" y="163791"/>
                  </a:lnTo>
                  <a:lnTo>
                    <a:pt x="30230" y="167893"/>
                  </a:lnTo>
                  <a:lnTo>
                    <a:pt x="32757" y="166979"/>
                  </a:lnTo>
                  <a:lnTo>
                    <a:pt x="21056" y="153708"/>
                  </a:lnTo>
                  <a:lnTo>
                    <a:pt x="15220" y="132684"/>
                  </a:lnTo>
                  <a:lnTo>
                    <a:pt x="18686" y="77368"/>
                  </a:lnTo>
                  <a:lnTo>
                    <a:pt x="38147" y="25190"/>
                  </a:lnTo>
                  <a:lnTo>
                    <a:pt x="68076" y="787"/>
                  </a:lnTo>
                  <a:lnTo>
                    <a:pt x="66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838378" y="6885457"/>
              <a:ext cx="68580" cy="168275"/>
            </a:xfrm>
            <a:custGeom>
              <a:avLst/>
              <a:gdLst/>
              <a:ahLst/>
              <a:cxnLst/>
              <a:rect l="l" t="t" r="r" b="b"/>
              <a:pathLst>
                <a:path w="68579" h="168275">
                  <a:moveTo>
                    <a:pt x="18686" y="77368"/>
                  </a:moveTo>
                  <a:lnTo>
                    <a:pt x="26980" y="49072"/>
                  </a:lnTo>
                  <a:lnTo>
                    <a:pt x="38147" y="25190"/>
                  </a:lnTo>
                  <a:lnTo>
                    <a:pt x="51931" y="8252"/>
                  </a:lnTo>
                  <a:lnTo>
                    <a:pt x="68076" y="787"/>
                  </a:lnTo>
                  <a:lnTo>
                    <a:pt x="66476" y="0"/>
                  </a:lnTo>
                  <a:lnTo>
                    <a:pt x="59834" y="787"/>
                  </a:lnTo>
                  <a:lnTo>
                    <a:pt x="57433" y="0"/>
                  </a:lnTo>
                  <a:lnTo>
                    <a:pt x="42240" y="3464"/>
                  </a:lnTo>
                  <a:lnTo>
                    <a:pt x="27360" y="18507"/>
                  </a:lnTo>
                  <a:lnTo>
                    <a:pt x="14346" y="42812"/>
                  </a:lnTo>
                  <a:lnTo>
                    <a:pt x="4754" y="74066"/>
                  </a:lnTo>
                  <a:lnTo>
                    <a:pt x="0" y="106597"/>
                  </a:lnTo>
                  <a:lnTo>
                    <a:pt x="1439" y="134354"/>
                  </a:lnTo>
                  <a:lnTo>
                    <a:pt x="8451" y="154399"/>
                  </a:lnTo>
                  <a:lnTo>
                    <a:pt x="20413" y="163791"/>
                  </a:lnTo>
                  <a:lnTo>
                    <a:pt x="22800" y="163791"/>
                  </a:lnTo>
                  <a:lnTo>
                    <a:pt x="30230" y="167893"/>
                  </a:lnTo>
                  <a:lnTo>
                    <a:pt x="32757" y="166979"/>
                  </a:lnTo>
                  <a:lnTo>
                    <a:pt x="21056" y="153708"/>
                  </a:lnTo>
                  <a:lnTo>
                    <a:pt x="15220" y="132684"/>
                  </a:lnTo>
                  <a:lnTo>
                    <a:pt x="14635" y="106405"/>
                  </a:lnTo>
                  <a:lnTo>
                    <a:pt x="18686" y="7736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6" name="object 156"/>
          <p:cNvSpPr txBox="1"/>
          <p:nvPr/>
        </p:nvSpPr>
        <p:spPr>
          <a:xfrm>
            <a:off x="7958620" y="487070"/>
            <a:ext cx="417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conectores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terminales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diseñados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probados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adaptarse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NEC®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relacionadas.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8016030" y="1224685"/>
            <a:ext cx="15557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Conexión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8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8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mecánica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0075749" y="1243734"/>
            <a:ext cx="15868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Conexión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lengüeta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compresión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10264979" y="2353559"/>
            <a:ext cx="1288415" cy="258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210" marR="5080" indent="-144145">
              <a:lnSpc>
                <a:spcPct val="133300"/>
              </a:lnSpc>
              <a:spcBef>
                <a:spcPts val="100"/>
              </a:spcBef>
            </a:pP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Conector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compresión </a:t>
            </a:r>
            <a:r>
              <a:rPr sz="600" spc="-14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engarzado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172736" y="3004653"/>
            <a:ext cx="1195705" cy="2825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33655" algn="ctr">
              <a:spcBef>
                <a:spcPts val="284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cable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pelado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60"/>
              </a:spcBef>
            </a:pP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Conexión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orejeta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mecánica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5762790" y="3648681"/>
            <a:ext cx="128651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Ensambles</a:t>
            </a:r>
            <a:r>
              <a:rPr sz="8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enchufables</a:t>
            </a:r>
            <a:endParaRPr sz="8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958620" y="3595341"/>
            <a:ext cx="3810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Conjuntos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montaje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enchufables</a:t>
            </a:r>
            <a:r>
              <a:rPr sz="85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perturbar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alimentación.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8931728" y="9625079"/>
            <a:ext cx="476250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sesenta</a:t>
            </a:r>
            <a:r>
              <a:rPr sz="5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41194" y="3978275"/>
            <a:ext cx="122555" cy="61594"/>
          </a:xfrm>
          <a:custGeom>
            <a:avLst/>
            <a:gdLst/>
            <a:ahLst/>
            <a:cxnLst/>
            <a:rect l="l" t="t" r="r" b="b"/>
            <a:pathLst>
              <a:path w="122554" h="61595">
                <a:moveTo>
                  <a:pt x="122466" y="0"/>
                </a:moveTo>
                <a:lnTo>
                  <a:pt x="0" y="0"/>
                </a:lnTo>
                <a:lnTo>
                  <a:pt x="0" y="61226"/>
                </a:lnTo>
                <a:lnTo>
                  <a:pt x="122466" y="61226"/>
                </a:lnTo>
                <a:lnTo>
                  <a:pt x="122466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03617" y="3981856"/>
            <a:ext cx="297815" cy="92710"/>
          </a:xfrm>
          <a:custGeom>
            <a:avLst/>
            <a:gdLst/>
            <a:ahLst/>
            <a:cxnLst/>
            <a:rect l="l" t="t" r="r" b="b"/>
            <a:pathLst>
              <a:path w="297814" h="92710">
                <a:moveTo>
                  <a:pt x="297599" y="0"/>
                </a:moveTo>
                <a:lnTo>
                  <a:pt x="0" y="0"/>
                </a:lnTo>
                <a:lnTo>
                  <a:pt x="0" y="92443"/>
                </a:lnTo>
                <a:lnTo>
                  <a:pt x="297599" y="92443"/>
                </a:lnTo>
                <a:lnTo>
                  <a:pt x="297599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41194" y="3978275"/>
            <a:ext cx="122555" cy="61594"/>
          </a:xfrm>
          <a:custGeom>
            <a:avLst/>
            <a:gdLst/>
            <a:ahLst/>
            <a:cxnLst/>
            <a:rect l="l" t="t" r="r" b="b"/>
            <a:pathLst>
              <a:path w="122554" h="61595">
                <a:moveTo>
                  <a:pt x="0" y="61226"/>
                </a:moveTo>
                <a:lnTo>
                  <a:pt x="0" y="0"/>
                </a:lnTo>
                <a:lnTo>
                  <a:pt x="122453" y="0"/>
                </a:lnTo>
                <a:lnTo>
                  <a:pt x="122453" y="61226"/>
                </a:lnTo>
                <a:lnTo>
                  <a:pt x="0" y="61226"/>
                </a:lnTo>
                <a:close/>
              </a:path>
            </a:pathLst>
          </a:custGeom>
          <a:ln w="4571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03617" y="3981856"/>
            <a:ext cx="297815" cy="92710"/>
          </a:xfrm>
          <a:custGeom>
            <a:avLst/>
            <a:gdLst/>
            <a:ahLst/>
            <a:cxnLst/>
            <a:rect l="l" t="t" r="r" b="b"/>
            <a:pathLst>
              <a:path w="297814" h="92710">
                <a:moveTo>
                  <a:pt x="0" y="92443"/>
                </a:moveTo>
                <a:lnTo>
                  <a:pt x="0" y="0"/>
                </a:lnTo>
                <a:lnTo>
                  <a:pt x="297599" y="0"/>
                </a:lnTo>
                <a:lnTo>
                  <a:pt x="297599" y="92443"/>
                </a:lnTo>
                <a:lnTo>
                  <a:pt x="0" y="92443"/>
                </a:lnTo>
                <a:close/>
              </a:path>
            </a:pathLst>
          </a:custGeom>
          <a:ln w="4572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864675" y="3969524"/>
            <a:ext cx="332105" cy="55880"/>
            <a:chOff x="4810074" y="3969524"/>
            <a:chExt cx="332105" cy="55880"/>
          </a:xfrm>
        </p:grpSpPr>
        <p:sp>
          <p:nvSpPr>
            <p:cNvPr id="7" name="object 7"/>
            <p:cNvSpPr/>
            <p:nvPr/>
          </p:nvSpPr>
          <p:spPr>
            <a:xfrm>
              <a:off x="4812360" y="3971810"/>
              <a:ext cx="327660" cy="51435"/>
            </a:xfrm>
            <a:custGeom>
              <a:avLst/>
              <a:gdLst/>
              <a:ahLst/>
              <a:cxnLst/>
              <a:rect l="l" t="t" r="r" b="b"/>
              <a:pathLst>
                <a:path w="327660" h="51435">
                  <a:moveTo>
                    <a:pt x="327444" y="0"/>
                  </a:moveTo>
                  <a:lnTo>
                    <a:pt x="0" y="0"/>
                  </a:lnTo>
                  <a:lnTo>
                    <a:pt x="0" y="51180"/>
                  </a:lnTo>
                  <a:lnTo>
                    <a:pt x="327444" y="51180"/>
                  </a:lnTo>
                  <a:lnTo>
                    <a:pt x="327444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12360" y="3971810"/>
              <a:ext cx="327660" cy="51435"/>
            </a:xfrm>
            <a:custGeom>
              <a:avLst/>
              <a:gdLst/>
              <a:ahLst/>
              <a:cxnLst/>
              <a:rect l="l" t="t" r="r" b="b"/>
              <a:pathLst>
                <a:path w="327660" h="51435">
                  <a:moveTo>
                    <a:pt x="0" y="51180"/>
                  </a:moveTo>
                  <a:lnTo>
                    <a:pt x="0" y="0"/>
                  </a:lnTo>
                  <a:lnTo>
                    <a:pt x="327444" y="0"/>
                  </a:lnTo>
                  <a:lnTo>
                    <a:pt x="327444" y="51180"/>
                  </a:lnTo>
                  <a:lnTo>
                    <a:pt x="0" y="5118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970596" y="3686060"/>
            <a:ext cx="2583180" cy="1515110"/>
            <a:chOff x="2915996" y="3686060"/>
            <a:chExt cx="2583180" cy="1515110"/>
          </a:xfrm>
        </p:grpSpPr>
        <p:sp>
          <p:nvSpPr>
            <p:cNvPr id="10" name="object 10"/>
            <p:cNvSpPr/>
            <p:nvPr/>
          </p:nvSpPr>
          <p:spPr>
            <a:xfrm>
              <a:off x="4038439" y="3711335"/>
              <a:ext cx="384810" cy="477520"/>
            </a:xfrm>
            <a:custGeom>
              <a:avLst/>
              <a:gdLst/>
              <a:ahLst/>
              <a:cxnLst/>
              <a:rect l="l" t="t" r="r" b="b"/>
              <a:pathLst>
                <a:path w="384810" h="477520">
                  <a:moveTo>
                    <a:pt x="126920" y="0"/>
                  </a:moveTo>
                  <a:lnTo>
                    <a:pt x="31923" y="40130"/>
                  </a:lnTo>
                  <a:lnTo>
                    <a:pt x="3299" y="71451"/>
                  </a:lnTo>
                  <a:lnTo>
                    <a:pt x="0" y="91832"/>
                  </a:lnTo>
                  <a:lnTo>
                    <a:pt x="4707" y="112393"/>
                  </a:lnTo>
                  <a:lnTo>
                    <a:pt x="159812" y="477264"/>
                  </a:lnTo>
                  <a:lnTo>
                    <a:pt x="384704" y="372108"/>
                  </a:lnTo>
                  <a:lnTo>
                    <a:pt x="177948" y="30986"/>
                  </a:lnTo>
                  <a:lnTo>
                    <a:pt x="164467" y="14354"/>
                  </a:lnTo>
                  <a:lnTo>
                    <a:pt x="146887" y="3665"/>
                  </a:lnTo>
                  <a:lnTo>
                    <a:pt x="12692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38439" y="3711335"/>
              <a:ext cx="384810" cy="477520"/>
            </a:xfrm>
            <a:custGeom>
              <a:avLst/>
              <a:gdLst/>
              <a:ahLst/>
              <a:cxnLst/>
              <a:rect l="l" t="t" r="r" b="b"/>
              <a:pathLst>
                <a:path w="384810" h="477520">
                  <a:moveTo>
                    <a:pt x="4707" y="112393"/>
                  </a:moveTo>
                  <a:lnTo>
                    <a:pt x="159812" y="477264"/>
                  </a:lnTo>
                  <a:lnTo>
                    <a:pt x="384704" y="372108"/>
                  </a:lnTo>
                  <a:lnTo>
                    <a:pt x="177948" y="30986"/>
                  </a:lnTo>
                  <a:lnTo>
                    <a:pt x="164467" y="14354"/>
                  </a:lnTo>
                  <a:lnTo>
                    <a:pt x="146887" y="3665"/>
                  </a:lnTo>
                  <a:lnTo>
                    <a:pt x="126920" y="0"/>
                  </a:lnTo>
                  <a:lnTo>
                    <a:pt x="106282" y="4443"/>
                  </a:lnTo>
                  <a:lnTo>
                    <a:pt x="31923" y="40130"/>
                  </a:lnTo>
                  <a:lnTo>
                    <a:pt x="14106" y="53474"/>
                  </a:lnTo>
                  <a:lnTo>
                    <a:pt x="3299" y="71451"/>
                  </a:lnTo>
                  <a:lnTo>
                    <a:pt x="0" y="91832"/>
                  </a:lnTo>
                  <a:lnTo>
                    <a:pt x="4707" y="11239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18282" y="4008399"/>
              <a:ext cx="2578100" cy="1188085"/>
            </a:xfrm>
            <a:custGeom>
              <a:avLst/>
              <a:gdLst/>
              <a:ahLst/>
              <a:cxnLst/>
              <a:rect l="l" t="t" r="r" b="b"/>
              <a:pathLst>
                <a:path w="2578100" h="1188085">
                  <a:moveTo>
                    <a:pt x="2578100" y="0"/>
                  </a:moveTo>
                  <a:lnTo>
                    <a:pt x="0" y="0"/>
                  </a:lnTo>
                  <a:lnTo>
                    <a:pt x="0" y="1187818"/>
                  </a:lnTo>
                  <a:lnTo>
                    <a:pt x="2578100" y="1187818"/>
                  </a:lnTo>
                  <a:lnTo>
                    <a:pt x="257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8282" y="4008399"/>
              <a:ext cx="2578100" cy="1188085"/>
            </a:xfrm>
            <a:custGeom>
              <a:avLst/>
              <a:gdLst/>
              <a:ahLst/>
              <a:cxnLst/>
              <a:rect l="l" t="t" r="r" b="b"/>
              <a:pathLst>
                <a:path w="2578100" h="1188085">
                  <a:moveTo>
                    <a:pt x="0" y="0"/>
                  </a:moveTo>
                  <a:lnTo>
                    <a:pt x="0" y="1187818"/>
                  </a:lnTo>
                  <a:lnTo>
                    <a:pt x="2578087" y="1187818"/>
                  </a:lnTo>
                  <a:lnTo>
                    <a:pt x="2578087" y="0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21582" y="3906913"/>
              <a:ext cx="808355" cy="102870"/>
            </a:xfrm>
            <a:custGeom>
              <a:avLst/>
              <a:gdLst/>
              <a:ahLst/>
              <a:cxnLst/>
              <a:rect l="l" t="t" r="r" b="b"/>
              <a:pathLst>
                <a:path w="808354" h="102870">
                  <a:moveTo>
                    <a:pt x="808253" y="0"/>
                  </a:moveTo>
                  <a:lnTo>
                    <a:pt x="0" y="0"/>
                  </a:lnTo>
                  <a:lnTo>
                    <a:pt x="0" y="102362"/>
                  </a:lnTo>
                  <a:lnTo>
                    <a:pt x="808253" y="102362"/>
                  </a:lnTo>
                  <a:lnTo>
                    <a:pt x="808253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21582" y="3906913"/>
              <a:ext cx="808355" cy="102870"/>
            </a:xfrm>
            <a:custGeom>
              <a:avLst/>
              <a:gdLst/>
              <a:ahLst/>
              <a:cxnLst/>
              <a:rect l="l" t="t" r="r" b="b"/>
              <a:pathLst>
                <a:path w="808354" h="102870">
                  <a:moveTo>
                    <a:pt x="0" y="102362"/>
                  </a:moveTo>
                  <a:lnTo>
                    <a:pt x="0" y="0"/>
                  </a:lnTo>
                  <a:lnTo>
                    <a:pt x="808240" y="0"/>
                  </a:lnTo>
                  <a:lnTo>
                    <a:pt x="808240" y="102362"/>
                  </a:lnTo>
                  <a:lnTo>
                    <a:pt x="0" y="10236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18282" y="4456226"/>
              <a:ext cx="2291080" cy="740410"/>
            </a:xfrm>
            <a:custGeom>
              <a:avLst/>
              <a:gdLst/>
              <a:ahLst/>
              <a:cxnLst/>
              <a:rect l="l" t="t" r="r" b="b"/>
              <a:pathLst>
                <a:path w="2291079" h="740410">
                  <a:moveTo>
                    <a:pt x="275678" y="14820"/>
                  </a:moveTo>
                  <a:lnTo>
                    <a:pt x="876" y="14820"/>
                  </a:lnTo>
                  <a:lnTo>
                    <a:pt x="0" y="739990"/>
                  </a:lnTo>
                  <a:lnTo>
                    <a:pt x="454456" y="739990"/>
                  </a:lnTo>
                  <a:lnTo>
                    <a:pt x="454456" y="75939"/>
                  </a:lnTo>
                  <a:lnTo>
                    <a:pt x="364512" y="75939"/>
                  </a:lnTo>
                  <a:lnTo>
                    <a:pt x="302848" y="75772"/>
                  </a:lnTo>
                  <a:lnTo>
                    <a:pt x="274789" y="75272"/>
                  </a:lnTo>
                  <a:lnTo>
                    <a:pt x="275678" y="14820"/>
                  </a:lnTo>
                  <a:close/>
                </a:path>
                <a:path w="2291079" h="740410">
                  <a:moveTo>
                    <a:pt x="2290838" y="0"/>
                  </a:moveTo>
                  <a:lnTo>
                    <a:pt x="454456" y="0"/>
                  </a:lnTo>
                  <a:lnTo>
                    <a:pt x="454456" y="14826"/>
                  </a:lnTo>
                  <a:lnTo>
                    <a:pt x="1892300" y="16725"/>
                  </a:lnTo>
                  <a:lnTo>
                    <a:pt x="2085035" y="16725"/>
                  </a:lnTo>
                  <a:lnTo>
                    <a:pt x="2085035" y="110070"/>
                  </a:lnTo>
                  <a:lnTo>
                    <a:pt x="2290838" y="110070"/>
                  </a:lnTo>
                  <a:lnTo>
                    <a:pt x="2290838" y="0"/>
                  </a:lnTo>
                  <a:close/>
                </a:path>
                <a:path w="2291079" h="740410">
                  <a:moveTo>
                    <a:pt x="449922" y="14820"/>
                  </a:moveTo>
                  <a:lnTo>
                    <a:pt x="452905" y="24391"/>
                  </a:lnTo>
                  <a:lnTo>
                    <a:pt x="454112" y="45380"/>
                  </a:lnTo>
                  <a:lnTo>
                    <a:pt x="454135" y="66202"/>
                  </a:lnTo>
                  <a:lnTo>
                    <a:pt x="453567" y="75272"/>
                  </a:lnTo>
                  <a:lnTo>
                    <a:pt x="426008" y="75772"/>
                  </a:lnTo>
                  <a:lnTo>
                    <a:pt x="364512" y="75939"/>
                  </a:lnTo>
                  <a:lnTo>
                    <a:pt x="454456" y="75939"/>
                  </a:lnTo>
                  <a:lnTo>
                    <a:pt x="454456" y="14826"/>
                  </a:lnTo>
                  <a:lnTo>
                    <a:pt x="449922" y="1482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8282" y="4009275"/>
              <a:ext cx="2578100" cy="1191895"/>
            </a:xfrm>
            <a:custGeom>
              <a:avLst/>
              <a:gdLst/>
              <a:ahLst/>
              <a:cxnLst/>
              <a:rect l="l" t="t" r="r" b="b"/>
              <a:pathLst>
                <a:path w="2578100" h="1191895">
                  <a:moveTo>
                    <a:pt x="454456" y="0"/>
                  </a:moveTo>
                  <a:lnTo>
                    <a:pt x="454456" y="1191514"/>
                  </a:lnTo>
                </a:path>
                <a:path w="2578100" h="1191895">
                  <a:moveTo>
                    <a:pt x="876" y="461772"/>
                  </a:moveTo>
                  <a:lnTo>
                    <a:pt x="275678" y="461772"/>
                  </a:lnTo>
                  <a:lnTo>
                    <a:pt x="274789" y="522223"/>
                  </a:lnTo>
                  <a:lnTo>
                    <a:pt x="302848" y="522724"/>
                  </a:lnTo>
                  <a:lnTo>
                    <a:pt x="364512" y="522890"/>
                  </a:lnTo>
                  <a:lnTo>
                    <a:pt x="426008" y="522724"/>
                  </a:lnTo>
                  <a:lnTo>
                    <a:pt x="453567" y="522223"/>
                  </a:lnTo>
                  <a:lnTo>
                    <a:pt x="454135" y="513153"/>
                  </a:lnTo>
                  <a:lnTo>
                    <a:pt x="454112" y="492331"/>
                  </a:lnTo>
                  <a:lnTo>
                    <a:pt x="452905" y="471342"/>
                  </a:lnTo>
                  <a:lnTo>
                    <a:pt x="449922" y="461772"/>
                  </a:lnTo>
                  <a:lnTo>
                    <a:pt x="673006" y="462069"/>
                  </a:lnTo>
                  <a:lnTo>
                    <a:pt x="1169077" y="462724"/>
                  </a:lnTo>
                  <a:lnTo>
                    <a:pt x="1666165" y="463379"/>
                  </a:lnTo>
                  <a:lnTo>
                    <a:pt x="1892300" y="463677"/>
                  </a:lnTo>
                  <a:lnTo>
                    <a:pt x="2085035" y="463677"/>
                  </a:lnTo>
                  <a:lnTo>
                    <a:pt x="2085035" y="557022"/>
                  </a:lnTo>
                  <a:lnTo>
                    <a:pt x="2290838" y="557022"/>
                  </a:lnTo>
                  <a:lnTo>
                    <a:pt x="2290838" y="446951"/>
                  </a:lnTo>
                  <a:lnTo>
                    <a:pt x="2576423" y="446951"/>
                  </a:lnTo>
                  <a:lnTo>
                    <a:pt x="2578087" y="1186942"/>
                  </a:lnTo>
                  <a:lnTo>
                    <a:pt x="0" y="1186942"/>
                  </a:lnTo>
                  <a:lnTo>
                    <a:pt x="876" y="46177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1764" y="3902849"/>
              <a:ext cx="78028" cy="703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44529" y="3904119"/>
              <a:ext cx="77470" cy="57785"/>
            </a:xfrm>
            <a:custGeom>
              <a:avLst/>
              <a:gdLst/>
              <a:ahLst/>
              <a:cxnLst/>
              <a:rect l="l" t="t" r="r" b="b"/>
              <a:pathLst>
                <a:path w="77470" h="57785">
                  <a:moveTo>
                    <a:pt x="0" y="0"/>
                  </a:moveTo>
                  <a:lnTo>
                    <a:pt x="21793" y="48513"/>
                  </a:lnTo>
                  <a:lnTo>
                    <a:pt x="77114" y="57657"/>
                  </a:lnTo>
                  <a:lnTo>
                    <a:pt x="72567" y="28447"/>
                  </a:lnTo>
                  <a:lnTo>
                    <a:pt x="48133" y="20180"/>
                  </a:lnTo>
                  <a:lnTo>
                    <a:pt x="45351" y="10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44529" y="3904119"/>
              <a:ext cx="77470" cy="57785"/>
            </a:xfrm>
            <a:custGeom>
              <a:avLst/>
              <a:gdLst/>
              <a:ahLst/>
              <a:cxnLst/>
              <a:rect l="l" t="t" r="r" b="b"/>
              <a:pathLst>
                <a:path w="77470" h="57785">
                  <a:moveTo>
                    <a:pt x="45351" y="1015"/>
                  </a:moveTo>
                  <a:lnTo>
                    <a:pt x="48133" y="20180"/>
                  </a:lnTo>
                  <a:lnTo>
                    <a:pt x="72567" y="28447"/>
                  </a:lnTo>
                  <a:lnTo>
                    <a:pt x="77114" y="57657"/>
                  </a:lnTo>
                  <a:lnTo>
                    <a:pt x="21793" y="48513"/>
                  </a:lnTo>
                  <a:lnTo>
                    <a:pt x="0" y="0"/>
                  </a:lnTo>
                  <a:lnTo>
                    <a:pt x="45351" y="1015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16036" y="3688346"/>
              <a:ext cx="698500" cy="271145"/>
            </a:xfrm>
            <a:custGeom>
              <a:avLst/>
              <a:gdLst/>
              <a:ahLst/>
              <a:cxnLst/>
              <a:rect l="l" t="t" r="r" b="b"/>
              <a:pathLst>
                <a:path w="698500" h="271145">
                  <a:moveTo>
                    <a:pt x="344610" y="0"/>
                  </a:moveTo>
                  <a:lnTo>
                    <a:pt x="6206" y="164579"/>
                  </a:lnTo>
                  <a:lnTo>
                    <a:pt x="41613" y="261493"/>
                  </a:lnTo>
                  <a:lnTo>
                    <a:pt x="6206" y="256921"/>
                  </a:lnTo>
                  <a:lnTo>
                    <a:pt x="1672" y="270637"/>
                  </a:lnTo>
                  <a:lnTo>
                    <a:pt x="0" y="270623"/>
                  </a:lnTo>
                  <a:lnTo>
                    <a:pt x="57869" y="269748"/>
                  </a:lnTo>
                  <a:lnTo>
                    <a:pt x="19820" y="177419"/>
                  </a:lnTo>
                  <a:lnTo>
                    <a:pt x="344610" y="18288"/>
                  </a:lnTo>
                  <a:lnTo>
                    <a:pt x="611234" y="180213"/>
                  </a:lnTo>
                  <a:lnTo>
                    <a:pt x="662123" y="267093"/>
                  </a:lnTo>
                  <a:lnTo>
                    <a:pt x="698419" y="261493"/>
                  </a:lnTo>
                  <a:lnTo>
                    <a:pt x="698419" y="244221"/>
                  </a:lnTo>
                  <a:lnTo>
                    <a:pt x="668422" y="239649"/>
                  </a:lnTo>
                  <a:lnTo>
                    <a:pt x="623959" y="168275"/>
                  </a:lnTo>
                  <a:lnTo>
                    <a:pt x="344610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16036" y="3688346"/>
              <a:ext cx="698500" cy="271145"/>
            </a:xfrm>
            <a:custGeom>
              <a:avLst/>
              <a:gdLst/>
              <a:ahLst/>
              <a:cxnLst/>
              <a:rect l="l" t="t" r="r" b="b"/>
              <a:pathLst>
                <a:path w="698500" h="271145">
                  <a:moveTo>
                    <a:pt x="6206" y="256921"/>
                  </a:moveTo>
                  <a:lnTo>
                    <a:pt x="41613" y="261493"/>
                  </a:lnTo>
                  <a:lnTo>
                    <a:pt x="6206" y="164579"/>
                  </a:lnTo>
                  <a:lnTo>
                    <a:pt x="344610" y="0"/>
                  </a:lnTo>
                  <a:lnTo>
                    <a:pt x="623959" y="168275"/>
                  </a:lnTo>
                  <a:lnTo>
                    <a:pt x="668422" y="239649"/>
                  </a:lnTo>
                  <a:lnTo>
                    <a:pt x="698419" y="244221"/>
                  </a:lnTo>
                  <a:lnTo>
                    <a:pt x="698419" y="261493"/>
                  </a:lnTo>
                  <a:lnTo>
                    <a:pt x="662123" y="267093"/>
                  </a:lnTo>
                  <a:lnTo>
                    <a:pt x="611234" y="180213"/>
                  </a:lnTo>
                  <a:lnTo>
                    <a:pt x="344610" y="18288"/>
                  </a:lnTo>
                  <a:lnTo>
                    <a:pt x="19820" y="177419"/>
                  </a:lnTo>
                  <a:lnTo>
                    <a:pt x="57869" y="269748"/>
                  </a:lnTo>
                  <a:lnTo>
                    <a:pt x="22830" y="270261"/>
                  </a:lnTo>
                  <a:lnTo>
                    <a:pt x="5296" y="270525"/>
                  </a:lnTo>
                  <a:lnTo>
                    <a:pt x="0" y="270623"/>
                  </a:lnTo>
                  <a:lnTo>
                    <a:pt x="1672" y="270637"/>
                  </a:lnTo>
                  <a:lnTo>
                    <a:pt x="6206" y="25692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3317" y="4553597"/>
              <a:ext cx="0" cy="639445"/>
            </a:xfrm>
            <a:custGeom>
              <a:avLst/>
              <a:gdLst/>
              <a:ahLst/>
              <a:cxnLst/>
              <a:rect l="l" t="t" r="r" b="b"/>
              <a:pathLst>
                <a:path h="639445">
                  <a:moveTo>
                    <a:pt x="0" y="0"/>
                  </a:moveTo>
                  <a:lnTo>
                    <a:pt x="0" y="639229"/>
                  </a:lnTo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03317" y="4553597"/>
              <a:ext cx="0" cy="639445"/>
            </a:xfrm>
            <a:custGeom>
              <a:avLst/>
              <a:gdLst/>
              <a:ahLst/>
              <a:cxnLst/>
              <a:rect l="l" t="t" r="r" b="b"/>
              <a:pathLst>
                <a:path h="639445">
                  <a:moveTo>
                    <a:pt x="0" y="0"/>
                  </a:moveTo>
                  <a:lnTo>
                    <a:pt x="0" y="639229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07508" y="4011726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89">
                  <a:moveTo>
                    <a:pt x="0" y="0"/>
                  </a:moveTo>
                  <a:lnTo>
                    <a:pt x="0" y="554570"/>
                  </a:lnTo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07508" y="4011726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89">
                  <a:moveTo>
                    <a:pt x="0" y="55457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841879" y="2150999"/>
            <a:ext cx="911860" cy="1779905"/>
            <a:chOff x="3787279" y="2150998"/>
            <a:chExt cx="911860" cy="1779905"/>
          </a:xfrm>
        </p:grpSpPr>
        <p:sp>
          <p:nvSpPr>
            <p:cNvPr id="28" name="object 28"/>
            <p:cNvSpPr/>
            <p:nvPr/>
          </p:nvSpPr>
          <p:spPr>
            <a:xfrm>
              <a:off x="3793629" y="2153284"/>
              <a:ext cx="827405" cy="897890"/>
            </a:xfrm>
            <a:custGeom>
              <a:avLst/>
              <a:gdLst/>
              <a:ahLst/>
              <a:cxnLst/>
              <a:rect l="l" t="t" r="r" b="b"/>
              <a:pathLst>
                <a:path w="827404" h="897889">
                  <a:moveTo>
                    <a:pt x="823188" y="0"/>
                  </a:moveTo>
                  <a:lnTo>
                    <a:pt x="0" y="80441"/>
                  </a:lnTo>
                  <a:lnTo>
                    <a:pt x="0" y="897470"/>
                  </a:lnTo>
                  <a:lnTo>
                    <a:pt x="827366" y="787399"/>
                  </a:lnTo>
                  <a:lnTo>
                    <a:pt x="823188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93629" y="2153284"/>
              <a:ext cx="827405" cy="897890"/>
            </a:xfrm>
            <a:custGeom>
              <a:avLst/>
              <a:gdLst/>
              <a:ahLst/>
              <a:cxnLst/>
              <a:rect l="l" t="t" r="r" b="b"/>
              <a:pathLst>
                <a:path w="827404" h="897889">
                  <a:moveTo>
                    <a:pt x="0" y="80441"/>
                  </a:moveTo>
                  <a:lnTo>
                    <a:pt x="823188" y="0"/>
                  </a:lnTo>
                  <a:lnTo>
                    <a:pt x="827366" y="787399"/>
                  </a:lnTo>
                  <a:lnTo>
                    <a:pt x="0" y="897470"/>
                  </a:lnTo>
                  <a:lnTo>
                    <a:pt x="0" y="80441"/>
                  </a:lnTo>
                  <a:close/>
                </a:path>
                <a:path w="827404" h="897889">
                  <a:moveTo>
                    <a:pt x="201587" y="177799"/>
                  </a:moveTo>
                  <a:lnTo>
                    <a:pt x="604774" y="131241"/>
                  </a:lnTo>
                  <a:lnTo>
                    <a:pt x="642581" y="148170"/>
                  </a:lnTo>
                  <a:lnTo>
                    <a:pt x="642581" y="757770"/>
                  </a:lnTo>
                  <a:lnTo>
                    <a:pt x="625779" y="770470"/>
                  </a:lnTo>
                  <a:lnTo>
                    <a:pt x="239395" y="825499"/>
                  </a:lnTo>
                  <a:lnTo>
                    <a:pt x="201587" y="177799"/>
                  </a:lnTo>
                  <a:close/>
                </a:path>
                <a:path w="827404" h="897889">
                  <a:moveTo>
                    <a:pt x="642581" y="148170"/>
                  </a:moveTo>
                  <a:lnTo>
                    <a:pt x="247802" y="198970"/>
                  </a:lnTo>
                  <a:lnTo>
                    <a:pt x="247802" y="800099"/>
                  </a:lnTo>
                  <a:lnTo>
                    <a:pt x="638378" y="745070"/>
                  </a:lnTo>
                  <a:lnTo>
                    <a:pt x="642581" y="148170"/>
                  </a:lnTo>
                  <a:close/>
                </a:path>
                <a:path w="827404" h="897889">
                  <a:moveTo>
                    <a:pt x="247802" y="198970"/>
                  </a:moveTo>
                  <a:lnTo>
                    <a:pt x="201587" y="177799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33024" y="2898355"/>
              <a:ext cx="399415" cy="80645"/>
            </a:xfrm>
            <a:custGeom>
              <a:avLst/>
              <a:gdLst/>
              <a:ahLst/>
              <a:cxnLst/>
              <a:rect l="l" t="t" r="r" b="b"/>
              <a:pathLst>
                <a:path w="399414" h="80644">
                  <a:moveTo>
                    <a:pt x="398983" y="0"/>
                  </a:moveTo>
                  <a:lnTo>
                    <a:pt x="8407" y="55029"/>
                  </a:lnTo>
                  <a:lnTo>
                    <a:pt x="0" y="80429"/>
                  </a:lnTo>
                  <a:lnTo>
                    <a:pt x="386384" y="25399"/>
                  </a:lnTo>
                  <a:lnTo>
                    <a:pt x="39898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33024" y="2898355"/>
              <a:ext cx="399415" cy="80645"/>
            </a:xfrm>
            <a:custGeom>
              <a:avLst/>
              <a:gdLst/>
              <a:ahLst/>
              <a:cxnLst/>
              <a:rect l="l" t="t" r="r" b="b"/>
              <a:pathLst>
                <a:path w="399414" h="80644">
                  <a:moveTo>
                    <a:pt x="0" y="80429"/>
                  </a:moveTo>
                  <a:lnTo>
                    <a:pt x="8407" y="55029"/>
                  </a:lnTo>
                  <a:lnTo>
                    <a:pt x="398983" y="0"/>
                  </a:lnTo>
                  <a:lnTo>
                    <a:pt x="386384" y="25399"/>
                  </a:lnTo>
                  <a:lnTo>
                    <a:pt x="0" y="8042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45623" y="2380830"/>
              <a:ext cx="438150" cy="479425"/>
            </a:xfrm>
            <a:custGeom>
              <a:avLst/>
              <a:gdLst/>
              <a:ahLst/>
              <a:cxnLst/>
              <a:rect l="l" t="t" r="r" b="b"/>
              <a:pathLst>
                <a:path w="438150" h="479425">
                  <a:moveTo>
                    <a:pt x="409498" y="0"/>
                  </a:moveTo>
                  <a:lnTo>
                    <a:pt x="6299" y="38100"/>
                  </a:lnTo>
                  <a:lnTo>
                    <a:pt x="53555" y="269875"/>
                  </a:lnTo>
                  <a:lnTo>
                    <a:pt x="0" y="463550"/>
                  </a:lnTo>
                  <a:lnTo>
                    <a:pt x="94500" y="466725"/>
                  </a:lnTo>
                  <a:lnTo>
                    <a:pt x="94500" y="479425"/>
                  </a:lnTo>
                  <a:lnTo>
                    <a:pt x="270890" y="469900"/>
                  </a:lnTo>
                  <a:lnTo>
                    <a:pt x="277202" y="438150"/>
                  </a:lnTo>
                  <a:lnTo>
                    <a:pt x="387438" y="438150"/>
                  </a:lnTo>
                  <a:lnTo>
                    <a:pt x="437819" y="212725"/>
                  </a:lnTo>
                  <a:lnTo>
                    <a:pt x="409498" y="0"/>
                  </a:lnTo>
                  <a:close/>
                </a:path>
              </a:pathLst>
            </a:custGeom>
            <a:solidFill>
              <a:srgbClr val="EE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45623" y="2380830"/>
              <a:ext cx="438150" cy="479425"/>
            </a:xfrm>
            <a:custGeom>
              <a:avLst/>
              <a:gdLst/>
              <a:ahLst/>
              <a:cxnLst/>
              <a:rect l="l" t="t" r="r" b="b"/>
              <a:pathLst>
                <a:path w="438150" h="479425">
                  <a:moveTo>
                    <a:pt x="6299" y="38100"/>
                  </a:moveTo>
                  <a:lnTo>
                    <a:pt x="27622" y="36093"/>
                  </a:lnTo>
                  <a:lnTo>
                    <a:pt x="409498" y="0"/>
                  </a:lnTo>
                  <a:lnTo>
                    <a:pt x="437819" y="212725"/>
                  </a:lnTo>
                  <a:lnTo>
                    <a:pt x="387438" y="438150"/>
                  </a:lnTo>
                  <a:lnTo>
                    <a:pt x="277202" y="438150"/>
                  </a:lnTo>
                  <a:lnTo>
                    <a:pt x="270890" y="469900"/>
                  </a:lnTo>
                  <a:lnTo>
                    <a:pt x="94500" y="479425"/>
                  </a:lnTo>
                  <a:lnTo>
                    <a:pt x="94500" y="466725"/>
                  </a:lnTo>
                  <a:lnTo>
                    <a:pt x="0" y="463550"/>
                  </a:lnTo>
                  <a:lnTo>
                    <a:pt x="53555" y="269875"/>
                  </a:lnTo>
                  <a:lnTo>
                    <a:pt x="6299" y="3810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36986" y="2418930"/>
              <a:ext cx="274320" cy="146050"/>
            </a:xfrm>
            <a:custGeom>
              <a:avLst/>
              <a:gdLst/>
              <a:ahLst/>
              <a:cxnLst/>
              <a:rect l="l" t="t" r="r" b="b"/>
              <a:pathLst>
                <a:path w="274320" h="146050">
                  <a:moveTo>
                    <a:pt x="274015" y="0"/>
                  </a:moveTo>
                  <a:lnTo>
                    <a:pt x="31483" y="15875"/>
                  </a:lnTo>
                  <a:lnTo>
                    <a:pt x="0" y="44450"/>
                  </a:lnTo>
                  <a:lnTo>
                    <a:pt x="15735" y="146050"/>
                  </a:lnTo>
                  <a:lnTo>
                    <a:pt x="50380" y="107950"/>
                  </a:lnTo>
                  <a:lnTo>
                    <a:pt x="270878" y="88900"/>
                  </a:lnTo>
                  <a:lnTo>
                    <a:pt x="27401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36986" y="2418930"/>
              <a:ext cx="274320" cy="146050"/>
            </a:xfrm>
            <a:custGeom>
              <a:avLst/>
              <a:gdLst/>
              <a:ahLst/>
              <a:cxnLst/>
              <a:rect l="l" t="t" r="r" b="b"/>
              <a:pathLst>
                <a:path w="274320" h="146050">
                  <a:moveTo>
                    <a:pt x="0" y="44450"/>
                  </a:moveTo>
                  <a:lnTo>
                    <a:pt x="31483" y="15875"/>
                  </a:lnTo>
                  <a:lnTo>
                    <a:pt x="274015" y="0"/>
                  </a:lnTo>
                  <a:lnTo>
                    <a:pt x="270878" y="88900"/>
                  </a:lnTo>
                  <a:lnTo>
                    <a:pt x="50380" y="107950"/>
                  </a:lnTo>
                  <a:lnTo>
                    <a:pt x="15735" y="146050"/>
                  </a:lnTo>
                  <a:lnTo>
                    <a:pt x="0" y="4445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0436" y="2540469"/>
              <a:ext cx="225056" cy="11569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108627" y="2815805"/>
              <a:ext cx="261620" cy="95250"/>
            </a:xfrm>
            <a:custGeom>
              <a:avLst/>
              <a:gdLst/>
              <a:ahLst/>
              <a:cxnLst/>
              <a:rect l="l" t="t" r="r" b="b"/>
              <a:pathLst>
                <a:path w="261620" h="95250">
                  <a:moveTo>
                    <a:pt x="261429" y="0"/>
                  </a:moveTo>
                  <a:lnTo>
                    <a:pt x="214198" y="3175"/>
                  </a:lnTo>
                  <a:lnTo>
                    <a:pt x="207886" y="34925"/>
                  </a:lnTo>
                  <a:lnTo>
                    <a:pt x="31495" y="44450"/>
                  </a:lnTo>
                  <a:lnTo>
                    <a:pt x="31495" y="31750"/>
                  </a:lnTo>
                  <a:lnTo>
                    <a:pt x="0" y="31750"/>
                  </a:lnTo>
                  <a:lnTo>
                    <a:pt x="3149" y="95250"/>
                  </a:lnTo>
                  <a:lnTo>
                    <a:pt x="261429" y="60325"/>
                  </a:lnTo>
                  <a:lnTo>
                    <a:pt x="26142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08627" y="2815805"/>
              <a:ext cx="261620" cy="95250"/>
            </a:xfrm>
            <a:custGeom>
              <a:avLst/>
              <a:gdLst/>
              <a:ahLst/>
              <a:cxnLst/>
              <a:rect l="l" t="t" r="r" b="b"/>
              <a:pathLst>
                <a:path w="261620" h="95250">
                  <a:moveTo>
                    <a:pt x="261429" y="60325"/>
                  </a:moveTo>
                  <a:lnTo>
                    <a:pt x="3149" y="95250"/>
                  </a:lnTo>
                  <a:lnTo>
                    <a:pt x="0" y="31750"/>
                  </a:lnTo>
                  <a:lnTo>
                    <a:pt x="31495" y="31750"/>
                  </a:lnTo>
                  <a:lnTo>
                    <a:pt x="31495" y="44450"/>
                  </a:lnTo>
                  <a:lnTo>
                    <a:pt x="207886" y="34925"/>
                  </a:lnTo>
                  <a:lnTo>
                    <a:pt x="214198" y="3175"/>
                  </a:lnTo>
                  <a:lnTo>
                    <a:pt x="261429" y="0"/>
                  </a:lnTo>
                  <a:lnTo>
                    <a:pt x="261429" y="60325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66920" y="2507830"/>
              <a:ext cx="57150" cy="123825"/>
            </a:xfrm>
            <a:custGeom>
              <a:avLst/>
              <a:gdLst/>
              <a:ahLst/>
              <a:cxnLst/>
              <a:rect l="l" t="t" r="r" b="b"/>
              <a:pathLst>
                <a:path w="57150" h="123825">
                  <a:moveTo>
                    <a:pt x="40944" y="0"/>
                  </a:moveTo>
                  <a:lnTo>
                    <a:pt x="0" y="34925"/>
                  </a:lnTo>
                  <a:lnTo>
                    <a:pt x="6286" y="123825"/>
                  </a:lnTo>
                  <a:lnTo>
                    <a:pt x="44081" y="120650"/>
                  </a:lnTo>
                  <a:lnTo>
                    <a:pt x="56680" y="92075"/>
                  </a:lnTo>
                  <a:lnTo>
                    <a:pt x="40944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66920" y="2507830"/>
              <a:ext cx="57150" cy="123825"/>
            </a:xfrm>
            <a:custGeom>
              <a:avLst/>
              <a:gdLst/>
              <a:ahLst/>
              <a:cxnLst/>
              <a:rect l="l" t="t" r="r" b="b"/>
              <a:pathLst>
                <a:path w="57150" h="123825">
                  <a:moveTo>
                    <a:pt x="40944" y="0"/>
                  </a:moveTo>
                  <a:lnTo>
                    <a:pt x="56680" y="92075"/>
                  </a:lnTo>
                  <a:lnTo>
                    <a:pt x="44081" y="120650"/>
                  </a:lnTo>
                  <a:lnTo>
                    <a:pt x="6286" y="123825"/>
                  </a:lnTo>
                  <a:lnTo>
                    <a:pt x="0" y="34925"/>
                  </a:lnTo>
                  <a:lnTo>
                    <a:pt x="40944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23600" y="2593555"/>
              <a:ext cx="60325" cy="6350"/>
            </a:xfrm>
            <a:custGeom>
              <a:avLst/>
              <a:gdLst/>
              <a:ahLst/>
              <a:cxnLst/>
              <a:rect l="l" t="t" r="r" b="b"/>
              <a:pathLst>
                <a:path w="60325" h="6350">
                  <a:moveTo>
                    <a:pt x="59842" y="0"/>
                  </a:moveTo>
                  <a:lnTo>
                    <a:pt x="0" y="6350"/>
                  </a:lnTo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23600" y="2593555"/>
              <a:ext cx="60325" cy="6350"/>
            </a:xfrm>
            <a:custGeom>
              <a:avLst/>
              <a:gdLst/>
              <a:ahLst/>
              <a:cxnLst/>
              <a:rect l="l" t="t" r="r" b="b"/>
              <a:pathLst>
                <a:path w="60325" h="6350">
                  <a:moveTo>
                    <a:pt x="-2286" y="3175"/>
                  </a:moveTo>
                  <a:lnTo>
                    <a:pt x="62128" y="3175"/>
                  </a:lnTo>
                </a:path>
              </a:pathLst>
            </a:custGeom>
            <a:ln w="10921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8734" y="2658998"/>
              <a:ext cx="122161" cy="14004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099178" y="2641180"/>
              <a:ext cx="57150" cy="9525"/>
            </a:xfrm>
            <a:custGeom>
              <a:avLst/>
              <a:gdLst/>
              <a:ahLst/>
              <a:cxnLst/>
              <a:rect l="l" t="t" r="r" b="b"/>
              <a:pathLst>
                <a:path w="57150" h="9525">
                  <a:moveTo>
                    <a:pt x="56692" y="0"/>
                  </a:moveTo>
                  <a:lnTo>
                    <a:pt x="0" y="9525"/>
                  </a:lnTo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99178" y="2641180"/>
              <a:ext cx="57150" cy="9525"/>
            </a:xfrm>
            <a:custGeom>
              <a:avLst/>
              <a:gdLst/>
              <a:ahLst/>
              <a:cxnLst/>
              <a:rect l="l" t="t" r="r" b="b"/>
              <a:pathLst>
                <a:path w="57150" h="9525">
                  <a:moveTo>
                    <a:pt x="0" y="9525"/>
                  </a:moveTo>
                  <a:lnTo>
                    <a:pt x="56692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36516" y="2448140"/>
              <a:ext cx="36195" cy="57150"/>
            </a:xfrm>
            <a:custGeom>
              <a:avLst/>
              <a:gdLst/>
              <a:ahLst/>
              <a:cxnLst/>
              <a:rect l="l" t="t" r="r" b="b"/>
              <a:pathLst>
                <a:path w="36195" h="57150">
                  <a:moveTo>
                    <a:pt x="9334" y="49504"/>
                  </a:moveTo>
                  <a:lnTo>
                    <a:pt x="24739" y="33655"/>
                  </a:lnTo>
                  <a:lnTo>
                    <a:pt x="28155" y="30162"/>
                  </a:lnTo>
                  <a:lnTo>
                    <a:pt x="30200" y="27635"/>
                  </a:lnTo>
                  <a:lnTo>
                    <a:pt x="32245" y="25095"/>
                  </a:lnTo>
                  <a:lnTo>
                    <a:pt x="33769" y="22771"/>
                  </a:lnTo>
                  <a:lnTo>
                    <a:pt x="34594" y="20650"/>
                  </a:lnTo>
                  <a:lnTo>
                    <a:pt x="35509" y="18440"/>
                  </a:lnTo>
                  <a:lnTo>
                    <a:pt x="35966" y="16268"/>
                  </a:lnTo>
                  <a:lnTo>
                    <a:pt x="35966" y="14071"/>
                  </a:lnTo>
                  <a:lnTo>
                    <a:pt x="35966" y="9817"/>
                  </a:lnTo>
                  <a:lnTo>
                    <a:pt x="34455" y="6311"/>
                  </a:lnTo>
                  <a:lnTo>
                    <a:pt x="31419" y="3695"/>
                  </a:lnTo>
                  <a:lnTo>
                    <a:pt x="28384" y="1066"/>
                  </a:lnTo>
                  <a:lnTo>
                    <a:pt x="24206" y="0"/>
                  </a:lnTo>
                  <a:lnTo>
                    <a:pt x="19050" y="444"/>
                  </a:lnTo>
                  <a:lnTo>
                    <a:pt x="13881" y="901"/>
                  </a:lnTo>
                  <a:lnTo>
                    <a:pt x="9715" y="2628"/>
                  </a:lnTo>
                  <a:lnTo>
                    <a:pt x="6680" y="5549"/>
                  </a:lnTo>
                  <a:lnTo>
                    <a:pt x="3568" y="8483"/>
                  </a:lnTo>
                  <a:lnTo>
                    <a:pt x="1816" y="12585"/>
                  </a:lnTo>
                  <a:lnTo>
                    <a:pt x="1358" y="17703"/>
                  </a:lnTo>
                  <a:lnTo>
                    <a:pt x="8191" y="17792"/>
                  </a:lnTo>
                  <a:lnTo>
                    <a:pt x="8191" y="14376"/>
                  </a:lnTo>
                  <a:lnTo>
                    <a:pt x="9182" y="11633"/>
                  </a:lnTo>
                  <a:lnTo>
                    <a:pt x="11150" y="9563"/>
                  </a:lnTo>
                  <a:lnTo>
                    <a:pt x="13055" y="7505"/>
                  </a:lnTo>
                  <a:lnTo>
                    <a:pt x="15633" y="6286"/>
                  </a:lnTo>
                  <a:lnTo>
                    <a:pt x="18897" y="6007"/>
                  </a:lnTo>
                  <a:lnTo>
                    <a:pt x="21932" y="5740"/>
                  </a:lnTo>
                  <a:lnTo>
                    <a:pt x="24434" y="6426"/>
                  </a:lnTo>
                  <a:lnTo>
                    <a:pt x="26327" y="8089"/>
                  </a:lnTo>
                  <a:lnTo>
                    <a:pt x="28232" y="9740"/>
                  </a:lnTo>
                  <a:lnTo>
                    <a:pt x="29133" y="11861"/>
                  </a:lnTo>
                  <a:lnTo>
                    <a:pt x="29133" y="14516"/>
                  </a:lnTo>
                  <a:lnTo>
                    <a:pt x="29133" y="17018"/>
                  </a:lnTo>
                  <a:lnTo>
                    <a:pt x="28079" y="19850"/>
                  </a:lnTo>
                  <a:lnTo>
                    <a:pt x="10236" y="38798"/>
                  </a:lnTo>
                  <a:lnTo>
                    <a:pt x="7353" y="41783"/>
                  </a:lnTo>
                  <a:lnTo>
                    <a:pt x="5308" y="44386"/>
                  </a:lnTo>
                  <a:lnTo>
                    <a:pt x="3263" y="46913"/>
                  </a:lnTo>
                  <a:lnTo>
                    <a:pt x="1816" y="49479"/>
                  </a:lnTo>
                  <a:lnTo>
                    <a:pt x="838" y="51993"/>
                  </a:lnTo>
                  <a:lnTo>
                    <a:pt x="304" y="53479"/>
                  </a:lnTo>
                  <a:lnTo>
                    <a:pt x="0" y="55105"/>
                  </a:lnTo>
                  <a:lnTo>
                    <a:pt x="76" y="56692"/>
                  </a:lnTo>
                  <a:lnTo>
                    <a:pt x="36042" y="53543"/>
                  </a:lnTo>
                  <a:lnTo>
                    <a:pt x="36042" y="47167"/>
                  </a:lnTo>
                  <a:lnTo>
                    <a:pt x="9334" y="49504"/>
                  </a:lnTo>
                  <a:close/>
                </a:path>
              </a:pathLst>
            </a:custGeom>
            <a:ln w="4559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79772" y="2444673"/>
              <a:ext cx="35560" cy="56515"/>
            </a:xfrm>
            <a:custGeom>
              <a:avLst/>
              <a:gdLst/>
              <a:ahLst/>
              <a:cxnLst/>
              <a:rect l="l" t="t" r="r" b="b"/>
              <a:pathLst>
                <a:path w="35560" h="56514">
                  <a:moveTo>
                    <a:pt x="5384" y="51193"/>
                  </a:moveTo>
                  <a:lnTo>
                    <a:pt x="8343" y="54660"/>
                  </a:lnTo>
                  <a:lnTo>
                    <a:pt x="12445" y="56197"/>
                  </a:lnTo>
                  <a:lnTo>
                    <a:pt x="17678" y="55740"/>
                  </a:lnTo>
                  <a:lnTo>
                    <a:pt x="21628" y="55397"/>
                  </a:lnTo>
                  <a:lnTo>
                    <a:pt x="24968" y="54038"/>
                  </a:lnTo>
                  <a:lnTo>
                    <a:pt x="27546" y="51688"/>
                  </a:lnTo>
                  <a:lnTo>
                    <a:pt x="30124" y="49339"/>
                  </a:lnTo>
                  <a:lnTo>
                    <a:pt x="32092" y="46126"/>
                  </a:lnTo>
                  <a:lnTo>
                    <a:pt x="33388" y="42062"/>
                  </a:lnTo>
                  <a:lnTo>
                    <a:pt x="34670" y="38087"/>
                  </a:lnTo>
                  <a:lnTo>
                    <a:pt x="35356" y="32854"/>
                  </a:lnTo>
                  <a:lnTo>
                    <a:pt x="35356" y="26479"/>
                  </a:lnTo>
                  <a:lnTo>
                    <a:pt x="35356" y="21094"/>
                  </a:lnTo>
                  <a:lnTo>
                    <a:pt x="34975" y="16802"/>
                  </a:lnTo>
                  <a:lnTo>
                    <a:pt x="34150" y="13766"/>
                  </a:lnTo>
                  <a:lnTo>
                    <a:pt x="33312" y="10642"/>
                  </a:lnTo>
                  <a:lnTo>
                    <a:pt x="20561" y="0"/>
                  </a:lnTo>
                  <a:lnTo>
                    <a:pt x="17678" y="253"/>
                  </a:lnTo>
                  <a:lnTo>
                    <a:pt x="13728" y="596"/>
                  </a:lnTo>
                  <a:lnTo>
                    <a:pt x="10464" y="1943"/>
                  </a:lnTo>
                  <a:lnTo>
                    <a:pt x="7886" y="4292"/>
                  </a:lnTo>
                  <a:lnTo>
                    <a:pt x="5232" y="6654"/>
                  </a:lnTo>
                  <a:lnTo>
                    <a:pt x="3263" y="9778"/>
                  </a:lnTo>
                  <a:lnTo>
                    <a:pt x="1968" y="13842"/>
                  </a:lnTo>
                  <a:lnTo>
                    <a:pt x="673" y="17906"/>
                  </a:lnTo>
                  <a:lnTo>
                    <a:pt x="0" y="23126"/>
                  </a:lnTo>
                  <a:lnTo>
                    <a:pt x="0" y="29578"/>
                  </a:lnTo>
                  <a:lnTo>
                    <a:pt x="0" y="39750"/>
                  </a:lnTo>
                  <a:lnTo>
                    <a:pt x="1816" y="46951"/>
                  </a:lnTo>
                  <a:lnTo>
                    <a:pt x="5384" y="51193"/>
                  </a:lnTo>
                  <a:close/>
                </a:path>
                <a:path w="35560" h="56514">
                  <a:moveTo>
                    <a:pt x="10236" y="10312"/>
                  </a:moveTo>
                  <a:lnTo>
                    <a:pt x="12064" y="7569"/>
                  </a:lnTo>
                  <a:lnTo>
                    <a:pt x="14566" y="6057"/>
                  </a:lnTo>
                  <a:lnTo>
                    <a:pt x="17602" y="5791"/>
                  </a:lnTo>
                  <a:lnTo>
                    <a:pt x="20713" y="5524"/>
                  </a:lnTo>
                  <a:lnTo>
                    <a:pt x="23291" y="6743"/>
                  </a:lnTo>
                  <a:lnTo>
                    <a:pt x="25412" y="9512"/>
                  </a:lnTo>
                  <a:lnTo>
                    <a:pt x="27470" y="12293"/>
                  </a:lnTo>
                  <a:lnTo>
                    <a:pt x="28524" y="18122"/>
                  </a:lnTo>
                  <a:lnTo>
                    <a:pt x="28524" y="27076"/>
                  </a:lnTo>
                  <a:lnTo>
                    <a:pt x="28524" y="36042"/>
                  </a:lnTo>
                  <a:lnTo>
                    <a:pt x="14643" y="50533"/>
                  </a:lnTo>
                  <a:lnTo>
                    <a:pt x="12064" y="49326"/>
                  </a:lnTo>
                  <a:lnTo>
                    <a:pt x="9931" y="46545"/>
                  </a:lnTo>
                  <a:lnTo>
                    <a:pt x="7886" y="43764"/>
                  </a:lnTo>
                  <a:lnTo>
                    <a:pt x="6819" y="37934"/>
                  </a:lnTo>
                  <a:lnTo>
                    <a:pt x="6819" y="28981"/>
                  </a:lnTo>
                  <a:lnTo>
                    <a:pt x="6819" y="20027"/>
                  </a:lnTo>
                  <a:lnTo>
                    <a:pt x="7962" y="13855"/>
                  </a:lnTo>
                  <a:lnTo>
                    <a:pt x="10236" y="10312"/>
                  </a:lnTo>
                  <a:close/>
                </a:path>
              </a:pathLst>
            </a:custGeom>
            <a:ln w="4559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21962" y="2440978"/>
              <a:ext cx="35560" cy="56515"/>
            </a:xfrm>
            <a:custGeom>
              <a:avLst/>
              <a:gdLst/>
              <a:ahLst/>
              <a:cxnLst/>
              <a:rect l="l" t="t" r="r" b="b"/>
              <a:pathLst>
                <a:path w="35560" h="56514">
                  <a:moveTo>
                    <a:pt x="5384" y="51206"/>
                  </a:moveTo>
                  <a:lnTo>
                    <a:pt x="8343" y="54660"/>
                  </a:lnTo>
                  <a:lnTo>
                    <a:pt x="12445" y="56197"/>
                  </a:lnTo>
                  <a:lnTo>
                    <a:pt x="17678" y="55740"/>
                  </a:lnTo>
                  <a:lnTo>
                    <a:pt x="21628" y="55397"/>
                  </a:lnTo>
                  <a:lnTo>
                    <a:pt x="33388" y="42075"/>
                  </a:lnTo>
                  <a:lnTo>
                    <a:pt x="34683" y="38087"/>
                  </a:lnTo>
                  <a:lnTo>
                    <a:pt x="35356" y="32867"/>
                  </a:lnTo>
                  <a:lnTo>
                    <a:pt x="35356" y="26492"/>
                  </a:lnTo>
                  <a:lnTo>
                    <a:pt x="35356" y="21094"/>
                  </a:lnTo>
                  <a:lnTo>
                    <a:pt x="34975" y="16802"/>
                  </a:lnTo>
                  <a:lnTo>
                    <a:pt x="34150" y="13766"/>
                  </a:lnTo>
                  <a:lnTo>
                    <a:pt x="33312" y="10655"/>
                  </a:lnTo>
                  <a:lnTo>
                    <a:pt x="20561" y="0"/>
                  </a:lnTo>
                  <a:lnTo>
                    <a:pt x="17678" y="254"/>
                  </a:lnTo>
                  <a:lnTo>
                    <a:pt x="13728" y="596"/>
                  </a:lnTo>
                  <a:lnTo>
                    <a:pt x="10464" y="1943"/>
                  </a:lnTo>
                  <a:lnTo>
                    <a:pt x="7886" y="4292"/>
                  </a:lnTo>
                  <a:lnTo>
                    <a:pt x="5232" y="6654"/>
                  </a:lnTo>
                  <a:lnTo>
                    <a:pt x="3263" y="9791"/>
                  </a:lnTo>
                  <a:lnTo>
                    <a:pt x="1968" y="13843"/>
                  </a:lnTo>
                  <a:lnTo>
                    <a:pt x="685" y="17907"/>
                  </a:lnTo>
                  <a:lnTo>
                    <a:pt x="0" y="23126"/>
                  </a:lnTo>
                  <a:lnTo>
                    <a:pt x="0" y="29578"/>
                  </a:lnTo>
                  <a:lnTo>
                    <a:pt x="0" y="39751"/>
                  </a:lnTo>
                  <a:lnTo>
                    <a:pt x="1816" y="46964"/>
                  </a:lnTo>
                  <a:lnTo>
                    <a:pt x="5384" y="51206"/>
                  </a:lnTo>
                  <a:close/>
                </a:path>
                <a:path w="35560" h="56514">
                  <a:moveTo>
                    <a:pt x="10248" y="10312"/>
                  </a:moveTo>
                  <a:lnTo>
                    <a:pt x="12064" y="7569"/>
                  </a:lnTo>
                  <a:lnTo>
                    <a:pt x="14566" y="6070"/>
                  </a:lnTo>
                  <a:lnTo>
                    <a:pt x="17602" y="5803"/>
                  </a:lnTo>
                  <a:lnTo>
                    <a:pt x="20713" y="5524"/>
                  </a:lnTo>
                  <a:lnTo>
                    <a:pt x="23291" y="6743"/>
                  </a:lnTo>
                  <a:lnTo>
                    <a:pt x="25425" y="9525"/>
                  </a:lnTo>
                  <a:lnTo>
                    <a:pt x="27470" y="12306"/>
                  </a:lnTo>
                  <a:lnTo>
                    <a:pt x="28536" y="18122"/>
                  </a:lnTo>
                  <a:lnTo>
                    <a:pt x="28536" y="27089"/>
                  </a:lnTo>
                  <a:lnTo>
                    <a:pt x="28536" y="36042"/>
                  </a:lnTo>
                  <a:lnTo>
                    <a:pt x="17678" y="50279"/>
                  </a:lnTo>
                  <a:lnTo>
                    <a:pt x="14643" y="50546"/>
                  </a:lnTo>
                  <a:lnTo>
                    <a:pt x="12064" y="49326"/>
                  </a:lnTo>
                  <a:lnTo>
                    <a:pt x="9944" y="46545"/>
                  </a:lnTo>
                  <a:lnTo>
                    <a:pt x="7886" y="43764"/>
                  </a:lnTo>
                  <a:lnTo>
                    <a:pt x="6832" y="37947"/>
                  </a:lnTo>
                  <a:lnTo>
                    <a:pt x="6832" y="28981"/>
                  </a:lnTo>
                  <a:lnTo>
                    <a:pt x="6832" y="20027"/>
                  </a:lnTo>
                  <a:lnTo>
                    <a:pt x="7962" y="13855"/>
                  </a:lnTo>
                  <a:lnTo>
                    <a:pt x="10248" y="10312"/>
                  </a:lnTo>
                  <a:close/>
                </a:path>
              </a:pathLst>
            </a:custGeom>
            <a:ln w="4559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52722" y="2437980"/>
              <a:ext cx="34925" cy="127000"/>
            </a:xfrm>
            <a:custGeom>
              <a:avLst/>
              <a:gdLst/>
              <a:ahLst/>
              <a:cxnLst/>
              <a:rect l="l" t="t" r="r" b="b"/>
              <a:pathLst>
                <a:path w="34925" h="127000">
                  <a:moveTo>
                    <a:pt x="25196" y="0"/>
                  </a:moveTo>
                  <a:lnTo>
                    <a:pt x="0" y="127000"/>
                  </a:lnTo>
                  <a:lnTo>
                    <a:pt x="34645" y="88900"/>
                  </a:lnTo>
                  <a:lnTo>
                    <a:pt x="25196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152722" y="2437980"/>
              <a:ext cx="34925" cy="127000"/>
            </a:xfrm>
            <a:custGeom>
              <a:avLst/>
              <a:gdLst/>
              <a:ahLst/>
              <a:cxnLst/>
              <a:rect l="l" t="t" r="r" b="b"/>
              <a:pathLst>
                <a:path w="34925" h="127000">
                  <a:moveTo>
                    <a:pt x="0" y="127000"/>
                  </a:moveTo>
                  <a:lnTo>
                    <a:pt x="34645" y="88900"/>
                  </a:lnTo>
                  <a:lnTo>
                    <a:pt x="25196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59021" y="2513126"/>
              <a:ext cx="241935" cy="50800"/>
            </a:xfrm>
            <a:custGeom>
              <a:avLst/>
              <a:gdLst/>
              <a:ahLst/>
              <a:cxnLst/>
              <a:rect l="l" t="t" r="r" b="b"/>
              <a:pathLst>
                <a:path w="241935" h="50800">
                  <a:moveTo>
                    <a:pt x="241477" y="0"/>
                  </a:moveTo>
                  <a:lnTo>
                    <a:pt x="28346" y="13754"/>
                  </a:lnTo>
                  <a:lnTo>
                    <a:pt x="0" y="50799"/>
                  </a:lnTo>
                  <a:lnTo>
                    <a:pt x="207899" y="29629"/>
                  </a:lnTo>
                  <a:lnTo>
                    <a:pt x="24147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59021" y="2513126"/>
              <a:ext cx="241935" cy="50800"/>
            </a:xfrm>
            <a:custGeom>
              <a:avLst/>
              <a:gdLst/>
              <a:ahLst/>
              <a:cxnLst/>
              <a:rect l="l" t="t" r="r" b="b"/>
              <a:pathLst>
                <a:path w="241935" h="50800">
                  <a:moveTo>
                    <a:pt x="207899" y="29629"/>
                  </a:moveTo>
                  <a:lnTo>
                    <a:pt x="241477" y="0"/>
                  </a:lnTo>
                  <a:lnTo>
                    <a:pt x="28346" y="13754"/>
                  </a:lnTo>
                  <a:lnTo>
                    <a:pt x="0" y="50799"/>
                  </a:lnTo>
                  <a:lnTo>
                    <a:pt x="207899" y="29629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93629" y="3050755"/>
              <a:ext cx="128270" cy="856615"/>
            </a:xfrm>
            <a:custGeom>
              <a:avLst/>
              <a:gdLst/>
              <a:ahLst/>
              <a:cxnLst/>
              <a:rect l="l" t="t" r="r" b="b"/>
              <a:pathLst>
                <a:path w="128270" h="856614">
                  <a:moveTo>
                    <a:pt x="0" y="0"/>
                  </a:moveTo>
                  <a:lnTo>
                    <a:pt x="127952" y="856157"/>
                  </a:lnTo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93629" y="3050755"/>
              <a:ext cx="128270" cy="856615"/>
            </a:xfrm>
            <a:custGeom>
              <a:avLst/>
              <a:gdLst/>
              <a:ahLst/>
              <a:cxnLst/>
              <a:rect l="l" t="t" r="r" b="b"/>
              <a:pathLst>
                <a:path w="128270" h="856614">
                  <a:moveTo>
                    <a:pt x="127952" y="85615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E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20996" y="2940684"/>
              <a:ext cx="71755" cy="983615"/>
            </a:xfrm>
            <a:custGeom>
              <a:avLst/>
              <a:gdLst/>
              <a:ahLst/>
              <a:cxnLst/>
              <a:rect l="l" t="t" r="r" b="b"/>
              <a:pathLst>
                <a:path w="71754" h="983614">
                  <a:moveTo>
                    <a:pt x="0" y="0"/>
                  </a:moveTo>
                  <a:lnTo>
                    <a:pt x="71666" y="983615"/>
                  </a:lnTo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20996" y="2940684"/>
              <a:ext cx="71755" cy="983615"/>
            </a:xfrm>
            <a:custGeom>
              <a:avLst/>
              <a:gdLst/>
              <a:ahLst/>
              <a:cxnLst/>
              <a:rect l="l" t="t" r="r" b="b"/>
              <a:pathLst>
                <a:path w="71754" h="983614">
                  <a:moveTo>
                    <a:pt x="71666" y="983615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21E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8741194" y="7178916"/>
            <a:ext cx="122555" cy="30480"/>
          </a:xfrm>
          <a:custGeom>
            <a:avLst/>
            <a:gdLst/>
            <a:ahLst/>
            <a:cxnLst/>
            <a:rect l="l" t="t" r="r" b="b"/>
            <a:pathLst>
              <a:path w="122554" h="30479">
                <a:moveTo>
                  <a:pt x="0" y="30124"/>
                </a:moveTo>
                <a:lnTo>
                  <a:pt x="122466" y="30124"/>
                </a:lnTo>
                <a:lnTo>
                  <a:pt x="122466" y="0"/>
                </a:lnTo>
                <a:lnTo>
                  <a:pt x="0" y="0"/>
                </a:lnTo>
                <a:lnTo>
                  <a:pt x="0" y="30124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03617" y="7182484"/>
            <a:ext cx="297815" cy="26670"/>
          </a:xfrm>
          <a:custGeom>
            <a:avLst/>
            <a:gdLst/>
            <a:ahLst/>
            <a:cxnLst/>
            <a:rect l="l" t="t" r="r" b="b"/>
            <a:pathLst>
              <a:path w="297814" h="26670">
                <a:moveTo>
                  <a:pt x="0" y="26555"/>
                </a:moveTo>
                <a:lnTo>
                  <a:pt x="297599" y="26555"/>
                </a:lnTo>
                <a:lnTo>
                  <a:pt x="297599" y="0"/>
                </a:lnTo>
                <a:lnTo>
                  <a:pt x="0" y="0"/>
                </a:lnTo>
                <a:lnTo>
                  <a:pt x="0" y="26555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741194" y="7178916"/>
            <a:ext cx="122555" cy="61594"/>
          </a:xfrm>
          <a:custGeom>
            <a:avLst/>
            <a:gdLst/>
            <a:ahLst/>
            <a:cxnLst/>
            <a:rect l="l" t="t" r="r" b="b"/>
            <a:pathLst>
              <a:path w="122554" h="61595">
                <a:moveTo>
                  <a:pt x="0" y="61213"/>
                </a:moveTo>
                <a:lnTo>
                  <a:pt x="0" y="0"/>
                </a:lnTo>
                <a:lnTo>
                  <a:pt x="122453" y="0"/>
                </a:lnTo>
                <a:lnTo>
                  <a:pt x="122453" y="61213"/>
                </a:lnTo>
                <a:lnTo>
                  <a:pt x="0" y="61213"/>
                </a:lnTo>
                <a:close/>
              </a:path>
            </a:pathLst>
          </a:custGeom>
          <a:ln w="4572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03617" y="7182484"/>
            <a:ext cx="297815" cy="92710"/>
          </a:xfrm>
          <a:custGeom>
            <a:avLst/>
            <a:gdLst/>
            <a:ahLst/>
            <a:cxnLst/>
            <a:rect l="l" t="t" r="r" b="b"/>
            <a:pathLst>
              <a:path w="297814" h="92709">
                <a:moveTo>
                  <a:pt x="0" y="92456"/>
                </a:moveTo>
                <a:lnTo>
                  <a:pt x="0" y="0"/>
                </a:lnTo>
                <a:lnTo>
                  <a:pt x="297599" y="0"/>
                </a:lnTo>
                <a:lnTo>
                  <a:pt x="297599" y="92456"/>
                </a:lnTo>
                <a:lnTo>
                  <a:pt x="0" y="92456"/>
                </a:lnTo>
                <a:close/>
              </a:path>
            </a:pathLst>
          </a:custGeom>
          <a:ln w="4572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7970596" y="6421411"/>
            <a:ext cx="2583180" cy="1980564"/>
            <a:chOff x="2915996" y="6421411"/>
            <a:chExt cx="2583180" cy="1980564"/>
          </a:xfrm>
        </p:grpSpPr>
        <p:sp>
          <p:nvSpPr>
            <p:cNvPr id="62" name="object 62"/>
            <p:cNvSpPr/>
            <p:nvPr/>
          </p:nvSpPr>
          <p:spPr>
            <a:xfrm>
              <a:off x="4812347" y="7172439"/>
              <a:ext cx="327660" cy="36830"/>
            </a:xfrm>
            <a:custGeom>
              <a:avLst/>
              <a:gdLst/>
              <a:ahLst/>
              <a:cxnLst/>
              <a:rect l="l" t="t" r="r" b="b"/>
              <a:pathLst>
                <a:path w="327660" h="36829">
                  <a:moveTo>
                    <a:pt x="0" y="36601"/>
                  </a:moveTo>
                  <a:lnTo>
                    <a:pt x="327456" y="36601"/>
                  </a:lnTo>
                  <a:lnTo>
                    <a:pt x="327456" y="0"/>
                  </a:lnTo>
                  <a:lnTo>
                    <a:pt x="0" y="0"/>
                  </a:lnTo>
                  <a:lnTo>
                    <a:pt x="0" y="36601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812347" y="7172439"/>
              <a:ext cx="327660" cy="51435"/>
            </a:xfrm>
            <a:custGeom>
              <a:avLst/>
              <a:gdLst/>
              <a:ahLst/>
              <a:cxnLst/>
              <a:rect l="l" t="t" r="r" b="b"/>
              <a:pathLst>
                <a:path w="327660" h="51434">
                  <a:moveTo>
                    <a:pt x="0" y="51193"/>
                  </a:moveTo>
                  <a:lnTo>
                    <a:pt x="0" y="0"/>
                  </a:lnTo>
                  <a:lnTo>
                    <a:pt x="327456" y="0"/>
                  </a:lnTo>
                  <a:lnTo>
                    <a:pt x="327456" y="51193"/>
                  </a:lnTo>
                  <a:lnTo>
                    <a:pt x="0" y="5119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918282" y="7209040"/>
              <a:ext cx="2578100" cy="1188085"/>
            </a:xfrm>
            <a:custGeom>
              <a:avLst/>
              <a:gdLst/>
              <a:ahLst/>
              <a:cxnLst/>
              <a:rect l="l" t="t" r="r" b="b"/>
              <a:pathLst>
                <a:path w="2578100" h="1188084">
                  <a:moveTo>
                    <a:pt x="2578100" y="0"/>
                  </a:moveTo>
                  <a:lnTo>
                    <a:pt x="0" y="0"/>
                  </a:lnTo>
                  <a:lnTo>
                    <a:pt x="0" y="1187818"/>
                  </a:lnTo>
                  <a:lnTo>
                    <a:pt x="2578100" y="1187818"/>
                  </a:lnTo>
                  <a:lnTo>
                    <a:pt x="257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18282" y="7209027"/>
              <a:ext cx="2578100" cy="1188085"/>
            </a:xfrm>
            <a:custGeom>
              <a:avLst/>
              <a:gdLst/>
              <a:ahLst/>
              <a:cxnLst/>
              <a:rect l="l" t="t" r="r" b="b"/>
              <a:pathLst>
                <a:path w="2578100" h="1188084">
                  <a:moveTo>
                    <a:pt x="0" y="0"/>
                  </a:moveTo>
                  <a:lnTo>
                    <a:pt x="0" y="1187831"/>
                  </a:lnTo>
                  <a:lnTo>
                    <a:pt x="2578087" y="1187831"/>
                  </a:lnTo>
                  <a:lnTo>
                    <a:pt x="2578087" y="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21582" y="7107554"/>
              <a:ext cx="808355" cy="102870"/>
            </a:xfrm>
            <a:custGeom>
              <a:avLst/>
              <a:gdLst/>
              <a:ahLst/>
              <a:cxnLst/>
              <a:rect l="l" t="t" r="r" b="b"/>
              <a:pathLst>
                <a:path w="808354" h="102870">
                  <a:moveTo>
                    <a:pt x="808253" y="0"/>
                  </a:moveTo>
                  <a:lnTo>
                    <a:pt x="0" y="0"/>
                  </a:lnTo>
                  <a:lnTo>
                    <a:pt x="0" y="102349"/>
                  </a:lnTo>
                  <a:lnTo>
                    <a:pt x="808253" y="102349"/>
                  </a:lnTo>
                  <a:lnTo>
                    <a:pt x="80825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21582" y="7107554"/>
              <a:ext cx="808355" cy="102870"/>
            </a:xfrm>
            <a:custGeom>
              <a:avLst/>
              <a:gdLst/>
              <a:ahLst/>
              <a:cxnLst/>
              <a:rect l="l" t="t" r="r" b="b"/>
              <a:pathLst>
                <a:path w="808354" h="102870">
                  <a:moveTo>
                    <a:pt x="0" y="102362"/>
                  </a:moveTo>
                  <a:lnTo>
                    <a:pt x="0" y="0"/>
                  </a:lnTo>
                  <a:lnTo>
                    <a:pt x="808240" y="0"/>
                  </a:lnTo>
                  <a:lnTo>
                    <a:pt x="808240" y="102362"/>
                  </a:lnTo>
                  <a:lnTo>
                    <a:pt x="0" y="102362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918282" y="7656867"/>
              <a:ext cx="2578100" cy="740410"/>
            </a:xfrm>
            <a:custGeom>
              <a:avLst/>
              <a:gdLst/>
              <a:ahLst/>
              <a:cxnLst/>
              <a:rect l="l" t="t" r="r" b="b"/>
              <a:pathLst>
                <a:path w="2578100" h="740409">
                  <a:moveTo>
                    <a:pt x="2576423" y="0"/>
                  </a:moveTo>
                  <a:lnTo>
                    <a:pt x="2290838" y="0"/>
                  </a:lnTo>
                  <a:lnTo>
                    <a:pt x="2290838" y="110070"/>
                  </a:lnTo>
                  <a:lnTo>
                    <a:pt x="2085035" y="110070"/>
                  </a:lnTo>
                  <a:lnTo>
                    <a:pt x="2085035" y="16713"/>
                  </a:lnTo>
                  <a:lnTo>
                    <a:pt x="1892312" y="16713"/>
                  </a:lnTo>
                  <a:lnTo>
                    <a:pt x="449922" y="14820"/>
                  </a:lnTo>
                  <a:lnTo>
                    <a:pt x="452905" y="24391"/>
                  </a:lnTo>
                  <a:lnTo>
                    <a:pt x="454112" y="45380"/>
                  </a:lnTo>
                  <a:lnTo>
                    <a:pt x="454135" y="66202"/>
                  </a:lnTo>
                  <a:lnTo>
                    <a:pt x="453567" y="75272"/>
                  </a:lnTo>
                  <a:lnTo>
                    <a:pt x="426008" y="75772"/>
                  </a:lnTo>
                  <a:lnTo>
                    <a:pt x="364512" y="75939"/>
                  </a:lnTo>
                  <a:lnTo>
                    <a:pt x="302848" y="75772"/>
                  </a:lnTo>
                  <a:lnTo>
                    <a:pt x="274789" y="75272"/>
                  </a:lnTo>
                  <a:lnTo>
                    <a:pt x="275678" y="14820"/>
                  </a:lnTo>
                  <a:lnTo>
                    <a:pt x="876" y="14820"/>
                  </a:lnTo>
                  <a:lnTo>
                    <a:pt x="0" y="739990"/>
                  </a:lnTo>
                  <a:lnTo>
                    <a:pt x="2578087" y="739990"/>
                  </a:lnTo>
                  <a:lnTo>
                    <a:pt x="2576423" y="0"/>
                  </a:lnTo>
                  <a:close/>
                </a:path>
              </a:pathLst>
            </a:custGeom>
            <a:solidFill>
              <a:srgbClr val="B1B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18282" y="7656867"/>
              <a:ext cx="2578100" cy="740410"/>
            </a:xfrm>
            <a:custGeom>
              <a:avLst/>
              <a:gdLst/>
              <a:ahLst/>
              <a:cxnLst/>
              <a:rect l="l" t="t" r="r" b="b"/>
              <a:pathLst>
                <a:path w="2578100" h="740409">
                  <a:moveTo>
                    <a:pt x="876" y="14820"/>
                  </a:moveTo>
                  <a:lnTo>
                    <a:pt x="275678" y="14820"/>
                  </a:lnTo>
                  <a:lnTo>
                    <a:pt x="274789" y="75272"/>
                  </a:lnTo>
                  <a:lnTo>
                    <a:pt x="302848" y="75772"/>
                  </a:lnTo>
                  <a:lnTo>
                    <a:pt x="364512" y="75939"/>
                  </a:lnTo>
                  <a:lnTo>
                    <a:pt x="426008" y="75772"/>
                  </a:lnTo>
                  <a:lnTo>
                    <a:pt x="453567" y="75272"/>
                  </a:lnTo>
                  <a:lnTo>
                    <a:pt x="454135" y="66202"/>
                  </a:lnTo>
                  <a:lnTo>
                    <a:pt x="454112" y="45380"/>
                  </a:lnTo>
                  <a:lnTo>
                    <a:pt x="452905" y="24391"/>
                  </a:lnTo>
                  <a:lnTo>
                    <a:pt x="449922" y="14820"/>
                  </a:lnTo>
                  <a:lnTo>
                    <a:pt x="673008" y="15116"/>
                  </a:lnTo>
                  <a:lnTo>
                    <a:pt x="1169084" y="15767"/>
                  </a:lnTo>
                  <a:lnTo>
                    <a:pt x="1666176" y="16417"/>
                  </a:lnTo>
                  <a:lnTo>
                    <a:pt x="1892312" y="16713"/>
                  </a:lnTo>
                  <a:lnTo>
                    <a:pt x="2085035" y="16713"/>
                  </a:lnTo>
                  <a:lnTo>
                    <a:pt x="2085035" y="110070"/>
                  </a:lnTo>
                  <a:lnTo>
                    <a:pt x="2290838" y="110070"/>
                  </a:lnTo>
                  <a:lnTo>
                    <a:pt x="2290838" y="0"/>
                  </a:lnTo>
                  <a:lnTo>
                    <a:pt x="2576423" y="0"/>
                  </a:lnTo>
                  <a:lnTo>
                    <a:pt x="2578087" y="739990"/>
                  </a:lnTo>
                  <a:lnTo>
                    <a:pt x="0" y="739990"/>
                  </a:lnTo>
                  <a:lnTo>
                    <a:pt x="876" y="1482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72739" y="7209916"/>
              <a:ext cx="0" cy="1191895"/>
            </a:xfrm>
            <a:custGeom>
              <a:avLst/>
              <a:gdLst/>
              <a:ahLst/>
              <a:cxnLst/>
              <a:rect l="l" t="t" r="r" b="b"/>
              <a:pathLst>
                <a:path h="1191895">
                  <a:moveTo>
                    <a:pt x="0" y="0"/>
                  </a:moveTo>
                  <a:lnTo>
                    <a:pt x="0" y="1191513"/>
                  </a:lnTo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372739" y="7209916"/>
              <a:ext cx="0" cy="1191895"/>
            </a:xfrm>
            <a:custGeom>
              <a:avLst/>
              <a:gdLst/>
              <a:ahLst/>
              <a:cxnLst/>
              <a:rect l="l" t="t" r="r" b="b"/>
              <a:pathLst>
                <a:path h="1191895">
                  <a:moveTo>
                    <a:pt x="0" y="0"/>
                  </a:moveTo>
                  <a:lnTo>
                    <a:pt x="0" y="1191513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03317" y="7754238"/>
              <a:ext cx="0" cy="639445"/>
            </a:xfrm>
            <a:custGeom>
              <a:avLst/>
              <a:gdLst/>
              <a:ahLst/>
              <a:cxnLst/>
              <a:rect l="l" t="t" r="r" b="b"/>
              <a:pathLst>
                <a:path h="639445">
                  <a:moveTo>
                    <a:pt x="0" y="0"/>
                  </a:moveTo>
                  <a:lnTo>
                    <a:pt x="0" y="639229"/>
                  </a:lnTo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003317" y="7754238"/>
              <a:ext cx="0" cy="639445"/>
            </a:xfrm>
            <a:custGeom>
              <a:avLst/>
              <a:gdLst/>
              <a:ahLst/>
              <a:cxnLst/>
              <a:rect l="l" t="t" r="r" b="b"/>
              <a:pathLst>
                <a:path h="639445">
                  <a:moveTo>
                    <a:pt x="0" y="0"/>
                  </a:moveTo>
                  <a:lnTo>
                    <a:pt x="0" y="639229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07533" y="7212367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90">
                  <a:moveTo>
                    <a:pt x="0" y="0"/>
                  </a:moveTo>
                  <a:lnTo>
                    <a:pt x="0" y="554570"/>
                  </a:lnTo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07533" y="7212367"/>
              <a:ext cx="0" cy="554990"/>
            </a:xfrm>
            <a:custGeom>
              <a:avLst/>
              <a:gdLst/>
              <a:ahLst/>
              <a:cxnLst/>
              <a:rect l="l" t="t" r="r" b="b"/>
              <a:pathLst>
                <a:path h="554990">
                  <a:moveTo>
                    <a:pt x="0" y="55457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42169" y="6880694"/>
              <a:ext cx="450850" cy="180975"/>
            </a:xfrm>
            <a:custGeom>
              <a:avLst/>
              <a:gdLst/>
              <a:ahLst/>
              <a:cxnLst/>
              <a:rect l="l" t="t" r="r" b="b"/>
              <a:pathLst>
                <a:path w="450850" h="180975">
                  <a:moveTo>
                    <a:pt x="450786" y="0"/>
                  </a:moveTo>
                  <a:lnTo>
                    <a:pt x="77724" y="1168"/>
                  </a:lnTo>
                  <a:lnTo>
                    <a:pt x="27546" y="15728"/>
                  </a:lnTo>
                  <a:lnTo>
                    <a:pt x="0" y="50939"/>
                  </a:lnTo>
                  <a:lnTo>
                    <a:pt x="0" y="176860"/>
                  </a:lnTo>
                  <a:lnTo>
                    <a:pt x="440740" y="180949"/>
                  </a:lnTo>
                  <a:lnTo>
                    <a:pt x="4507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542169" y="6880694"/>
              <a:ext cx="450850" cy="180975"/>
            </a:xfrm>
            <a:custGeom>
              <a:avLst/>
              <a:gdLst/>
              <a:ahLst/>
              <a:cxnLst/>
              <a:rect l="l" t="t" r="r" b="b"/>
              <a:pathLst>
                <a:path w="450850" h="180975">
                  <a:moveTo>
                    <a:pt x="77724" y="1168"/>
                  </a:moveTo>
                  <a:lnTo>
                    <a:pt x="52849" y="5073"/>
                  </a:lnTo>
                  <a:lnTo>
                    <a:pt x="27546" y="15728"/>
                  </a:lnTo>
                  <a:lnTo>
                    <a:pt x="7900" y="31547"/>
                  </a:lnTo>
                  <a:lnTo>
                    <a:pt x="0" y="50939"/>
                  </a:lnTo>
                  <a:lnTo>
                    <a:pt x="0" y="176860"/>
                  </a:lnTo>
                  <a:lnTo>
                    <a:pt x="440740" y="180949"/>
                  </a:lnTo>
                  <a:lnTo>
                    <a:pt x="450786" y="0"/>
                  </a:lnTo>
                  <a:lnTo>
                    <a:pt x="77724" y="1168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616236" y="6927684"/>
              <a:ext cx="346075" cy="74295"/>
            </a:xfrm>
            <a:custGeom>
              <a:avLst/>
              <a:gdLst/>
              <a:ahLst/>
              <a:cxnLst/>
              <a:rect l="l" t="t" r="r" b="b"/>
              <a:pathLst>
                <a:path w="346075" h="74295">
                  <a:moveTo>
                    <a:pt x="318211" y="0"/>
                  </a:moveTo>
                  <a:lnTo>
                    <a:pt x="27432" y="0"/>
                  </a:lnTo>
                  <a:lnTo>
                    <a:pt x="16780" y="2164"/>
                  </a:lnTo>
                  <a:lnTo>
                    <a:pt x="8058" y="8058"/>
                  </a:lnTo>
                  <a:lnTo>
                    <a:pt x="2164" y="16780"/>
                  </a:lnTo>
                  <a:lnTo>
                    <a:pt x="0" y="27432"/>
                  </a:lnTo>
                  <a:lnTo>
                    <a:pt x="0" y="46634"/>
                  </a:lnTo>
                  <a:lnTo>
                    <a:pt x="2164" y="57280"/>
                  </a:lnTo>
                  <a:lnTo>
                    <a:pt x="8058" y="66003"/>
                  </a:lnTo>
                  <a:lnTo>
                    <a:pt x="16780" y="71900"/>
                  </a:lnTo>
                  <a:lnTo>
                    <a:pt x="27432" y="74066"/>
                  </a:lnTo>
                  <a:lnTo>
                    <a:pt x="318211" y="74066"/>
                  </a:lnTo>
                  <a:lnTo>
                    <a:pt x="328857" y="71900"/>
                  </a:lnTo>
                  <a:lnTo>
                    <a:pt x="337580" y="66003"/>
                  </a:lnTo>
                  <a:lnTo>
                    <a:pt x="343476" y="57280"/>
                  </a:lnTo>
                  <a:lnTo>
                    <a:pt x="345643" y="46634"/>
                  </a:lnTo>
                  <a:lnTo>
                    <a:pt x="345643" y="27432"/>
                  </a:lnTo>
                  <a:lnTo>
                    <a:pt x="343476" y="16780"/>
                  </a:lnTo>
                  <a:lnTo>
                    <a:pt x="337580" y="8058"/>
                  </a:lnTo>
                  <a:lnTo>
                    <a:pt x="328857" y="2164"/>
                  </a:lnTo>
                  <a:lnTo>
                    <a:pt x="318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16236" y="6927684"/>
              <a:ext cx="346075" cy="74295"/>
            </a:xfrm>
            <a:custGeom>
              <a:avLst/>
              <a:gdLst/>
              <a:ahLst/>
              <a:cxnLst/>
              <a:rect l="l" t="t" r="r" b="b"/>
              <a:pathLst>
                <a:path w="346075" h="74295">
                  <a:moveTo>
                    <a:pt x="27432" y="0"/>
                  </a:moveTo>
                  <a:lnTo>
                    <a:pt x="318211" y="0"/>
                  </a:lnTo>
                  <a:lnTo>
                    <a:pt x="328857" y="2164"/>
                  </a:lnTo>
                  <a:lnTo>
                    <a:pt x="337580" y="8058"/>
                  </a:lnTo>
                  <a:lnTo>
                    <a:pt x="343476" y="16780"/>
                  </a:lnTo>
                  <a:lnTo>
                    <a:pt x="345643" y="27432"/>
                  </a:lnTo>
                  <a:lnTo>
                    <a:pt x="345643" y="46634"/>
                  </a:lnTo>
                  <a:lnTo>
                    <a:pt x="343476" y="57280"/>
                  </a:lnTo>
                  <a:lnTo>
                    <a:pt x="337580" y="66003"/>
                  </a:lnTo>
                  <a:lnTo>
                    <a:pt x="328857" y="71900"/>
                  </a:lnTo>
                  <a:lnTo>
                    <a:pt x="318211" y="74066"/>
                  </a:lnTo>
                  <a:lnTo>
                    <a:pt x="27432" y="74066"/>
                  </a:lnTo>
                  <a:lnTo>
                    <a:pt x="16780" y="71900"/>
                  </a:lnTo>
                  <a:lnTo>
                    <a:pt x="8058" y="66003"/>
                  </a:lnTo>
                  <a:lnTo>
                    <a:pt x="2164" y="57280"/>
                  </a:lnTo>
                  <a:lnTo>
                    <a:pt x="0" y="46634"/>
                  </a:lnTo>
                  <a:lnTo>
                    <a:pt x="0" y="27432"/>
                  </a:lnTo>
                  <a:lnTo>
                    <a:pt x="2164" y="16780"/>
                  </a:lnTo>
                  <a:lnTo>
                    <a:pt x="8058" y="8058"/>
                  </a:lnTo>
                  <a:lnTo>
                    <a:pt x="16780" y="2164"/>
                  </a:lnTo>
                  <a:lnTo>
                    <a:pt x="27432" y="0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96956" y="6882777"/>
              <a:ext cx="848994" cy="279400"/>
            </a:xfrm>
            <a:custGeom>
              <a:avLst/>
              <a:gdLst/>
              <a:ahLst/>
              <a:cxnLst/>
              <a:rect l="l" t="t" r="r" b="b"/>
              <a:pathLst>
                <a:path w="848995" h="279400">
                  <a:moveTo>
                    <a:pt x="776312" y="0"/>
                  </a:moveTo>
                  <a:lnTo>
                    <a:pt x="73152" y="0"/>
                  </a:lnTo>
                  <a:lnTo>
                    <a:pt x="44748" y="5772"/>
                  </a:lnTo>
                  <a:lnTo>
                    <a:pt x="21488" y="21488"/>
                  </a:lnTo>
                  <a:lnTo>
                    <a:pt x="5772" y="44748"/>
                  </a:lnTo>
                  <a:lnTo>
                    <a:pt x="0" y="73151"/>
                  </a:lnTo>
                  <a:lnTo>
                    <a:pt x="0" y="278891"/>
                  </a:lnTo>
                  <a:lnTo>
                    <a:pt x="848575" y="278891"/>
                  </a:lnTo>
                  <a:lnTo>
                    <a:pt x="844905" y="73151"/>
                  </a:lnTo>
                  <a:lnTo>
                    <a:pt x="839845" y="45134"/>
                  </a:lnTo>
                  <a:lnTo>
                    <a:pt x="825696" y="21831"/>
                  </a:lnTo>
                  <a:lnTo>
                    <a:pt x="804004" y="5900"/>
                  </a:lnTo>
                  <a:lnTo>
                    <a:pt x="77631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96956" y="6882777"/>
              <a:ext cx="848994" cy="279400"/>
            </a:xfrm>
            <a:custGeom>
              <a:avLst/>
              <a:gdLst/>
              <a:ahLst/>
              <a:cxnLst/>
              <a:rect l="l" t="t" r="r" b="b"/>
              <a:pathLst>
                <a:path w="848995" h="279400">
                  <a:moveTo>
                    <a:pt x="848575" y="278891"/>
                  </a:moveTo>
                  <a:lnTo>
                    <a:pt x="844905" y="73151"/>
                  </a:lnTo>
                  <a:lnTo>
                    <a:pt x="825696" y="21831"/>
                  </a:lnTo>
                  <a:lnTo>
                    <a:pt x="776312" y="0"/>
                  </a:lnTo>
                  <a:lnTo>
                    <a:pt x="73152" y="0"/>
                  </a:lnTo>
                  <a:lnTo>
                    <a:pt x="44748" y="5772"/>
                  </a:lnTo>
                  <a:lnTo>
                    <a:pt x="21488" y="21488"/>
                  </a:lnTo>
                  <a:lnTo>
                    <a:pt x="5772" y="44748"/>
                  </a:lnTo>
                  <a:lnTo>
                    <a:pt x="0" y="73151"/>
                  </a:lnTo>
                  <a:lnTo>
                    <a:pt x="0" y="278891"/>
                  </a:lnTo>
                  <a:lnTo>
                    <a:pt x="848575" y="278891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9676" y="6978700"/>
              <a:ext cx="147193" cy="14719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310433" y="6720909"/>
              <a:ext cx="339090" cy="348615"/>
            </a:xfrm>
            <a:custGeom>
              <a:avLst/>
              <a:gdLst/>
              <a:ahLst/>
              <a:cxnLst/>
              <a:rect l="l" t="t" r="r" b="b"/>
              <a:pathLst>
                <a:path w="339089" h="348615">
                  <a:moveTo>
                    <a:pt x="258181" y="0"/>
                  </a:moveTo>
                  <a:lnTo>
                    <a:pt x="217535" y="13747"/>
                  </a:lnTo>
                  <a:lnTo>
                    <a:pt x="10309" y="235692"/>
                  </a:lnTo>
                  <a:lnTo>
                    <a:pt x="0" y="276534"/>
                  </a:lnTo>
                  <a:lnTo>
                    <a:pt x="8666" y="299499"/>
                  </a:lnTo>
                  <a:lnTo>
                    <a:pt x="25866" y="320452"/>
                  </a:lnTo>
                  <a:lnTo>
                    <a:pt x="33258" y="327056"/>
                  </a:lnTo>
                  <a:lnTo>
                    <a:pt x="56153" y="341912"/>
                  </a:lnTo>
                  <a:lnTo>
                    <a:pt x="80324" y="348273"/>
                  </a:lnTo>
                  <a:lnTo>
                    <a:pt x="102895" y="345893"/>
                  </a:lnTo>
                  <a:lnTo>
                    <a:pt x="120989" y="334524"/>
                  </a:lnTo>
                  <a:lnTo>
                    <a:pt x="328215" y="112579"/>
                  </a:lnTo>
                  <a:lnTo>
                    <a:pt x="338146" y="93932"/>
                  </a:lnTo>
                  <a:lnTo>
                    <a:pt x="338521" y="71735"/>
                  </a:lnTo>
                  <a:lnTo>
                    <a:pt x="329847" y="48767"/>
                  </a:lnTo>
                  <a:lnTo>
                    <a:pt x="312632" y="27806"/>
                  </a:lnTo>
                  <a:lnTo>
                    <a:pt x="305266" y="21228"/>
                  </a:lnTo>
                  <a:lnTo>
                    <a:pt x="282357" y="6364"/>
                  </a:lnTo>
                  <a:lnTo>
                    <a:pt x="258181" y="0"/>
                  </a:lnTo>
                  <a:close/>
                </a:path>
              </a:pathLst>
            </a:custGeom>
            <a:solidFill>
              <a:srgbClr val="CDC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310433" y="6720909"/>
              <a:ext cx="339090" cy="348615"/>
            </a:xfrm>
            <a:custGeom>
              <a:avLst/>
              <a:gdLst/>
              <a:ahLst/>
              <a:cxnLst/>
              <a:rect l="l" t="t" r="r" b="b"/>
              <a:pathLst>
                <a:path w="339089" h="348615">
                  <a:moveTo>
                    <a:pt x="25866" y="320452"/>
                  </a:moveTo>
                  <a:lnTo>
                    <a:pt x="33258" y="327056"/>
                  </a:lnTo>
                  <a:lnTo>
                    <a:pt x="56153" y="341912"/>
                  </a:lnTo>
                  <a:lnTo>
                    <a:pt x="80324" y="348273"/>
                  </a:lnTo>
                  <a:lnTo>
                    <a:pt x="102895" y="345893"/>
                  </a:lnTo>
                  <a:lnTo>
                    <a:pt x="120989" y="334524"/>
                  </a:lnTo>
                  <a:lnTo>
                    <a:pt x="328215" y="112579"/>
                  </a:lnTo>
                  <a:lnTo>
                    <a:pt x="338146" y="93932"/>
                  </a:lnTo>
                  <a:lnTo>
                    <a:pt x="338521" y="71735"/>
                  </a:lnTo>
                  <a:lnTo>
                    <a:pt x="329847" y="48767"/>
                  </a:lnTo>
                  <a:lnTo>
                    <a:pt x="312632" y="27806"/>
                  </a:lnTo>
                  <a:lnTo>
                    <a:pt x="305266" y="21228"/>
                  </a:lnTo>
                  <a:lnTo>
                    <a:pt x="282357" y="6364"/>
                  </a:lnTo>
                  <a:lnTo>
                    <a:pt x="258181" y="0"/>
                  </a:lnTo>
                  <a:lnTo>
                    <a:pt x="235615" y="2379"/>
                  </a:lnTo>
                  <a:lnTo>
                    <a:pt x="217535" y="13747"/>
                  </a:lnTo>
                  <a:lnTo>
                    <a:pt x="10309" y="235692"/>
                  </a:lnTo>
                  <a:lnTo>
                    <a:pt x="377" y="254339"/>
                  </a:lnTo>
                  <a:lnTo>
                    <a:pt x="0" y="276534"/>
                  </a:lnTo>
                  <a:lnTo>
                    <a:pt x="8666" y="299499"/>
                  </a:lnTo>
                  <a:lnTo>
                    <a:pt x="25866" y="320452"/>
                  </a:lnTo>
                  <a:close/>
                </a:path>
              </a:pathLst>
            </a:custGeom>
            <a:ln w="4571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92967" y="6423697"/>
              <a:ext cx="447675" cy="447040"/>
            </a:xfrm>
            <a:custGeom>
              <a:avLst/>
              <a:gdLst/>
              <a:ahLst/>
              <a:cxnLst/>
              <a:rect l="l" t="t" r="r" b="b"/>
              <a:pathLst>
                <a:path w="447675" h="447040">
                  <a:moveTo>
                    <a:pt x="284861" y="0"/>
                  </a:moveTo>
                  <a:lnTo>
                    <a:pt x="0" y="283857"/>
                  </a:lnTo>
                  <a:lnTo>
                    <a:pt x="162217" y="446633"/>
                  </a:lnTo>
                  <a:lnTo>
                    <a:pt x="447078" y="162788"/>
                  </a:lnTo>
                  <a:lnTo>
                    <a:pt x="284861" y="0"/>
                  </a:lnTo>
                  <a:close/>
                </a:path>
              </a:pathLst>
            </a:custGeom>
            <a:solidFill>
              <a:srgbClr val="B1B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92967" y="6423697"/>
              <a:ext cx="447675" cy="447040"/>
            </a:xfrm>
            <a:custGeom>
              <a:avLst/>
              <a:gdLst/>
              <a:ahLst/>
              <a:cxnLst/>
              <a:rect l="l" t="t" r="r" b="b"/>
              <a:pathLst>
                <a:path w="447675" h="447040">
                  <a:moveTo>
                    <a:pt x="162217" y="446633"/>
                  </a:moveTo>
                  <a:lnTo>
                    <a:pt x="0" y="283857"/>
                  </a:lnTo>
                  <a:lnTo>
                    <a:pt x="284861" y="0"/>
                  </a:lnTo>
                  <a:lnTo>
                    <a:pt x="447078" y="162788"/>
                  </a:lnTo>
                  <a:lnTo>
                    <a:pt x="162217" y="446633"/>
                  </a:lnTo>
                  <a:close/>
                </a:path>
              </a:pathLst>
            </a:custGeom>
            <a:ln w="4572">
              <a:solidFill>
                <a:srgbClr val="221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509693" y="6470027"/>
              <a:ext cx="413384" cy="358140"/>
            </a:xfrm>
            <a:custGeom>
              <a:avLst/>
              <a:gdLst/>
              <a:ahLst/>
              <a:cxnLst/>
              <a:rect l="l" t="t" r="r" b="b"/>
              <a:pathLst>
                <a:path w="413385" h="358140">
                  <a:moveTo>
                    <a:pt x="53584" y="222326"/>
                  </a:moveTo>
                  <a:lnTo>
                    <a:pt x="0" y="222326"/>
                  </a:lnTo>
                  <a:lnTo>
                    <a:pt x="134790" y="357581"/>
                  </a:lnTo>
                  <a:lnTo>
                    <a:pt x="188353" y="357581"/>
                  </a:lnTo>
                  <a:lnTo>
                    <a:pt x="53584" y="222326"/>
                  </a:lnTo>
                  <a:close/>
                </a:path>
                <a:path w="413385" h="358140">
                  <a:moveTo>
                    <a:pt x="82633" y="194805"/>
                  </a:moveTo>
                  <a:lnTo>
                    <a:pt x="26162" y="194805"/>
                  </a:lnTo>
                  <a:lnTo>
                    <a:pt x="160210" y="329336"/>
                  </a:lnTo>
                  <a:lnTo>
                    <a:pt x="216712" y="329336"/>
                  </a:lnTo>
                  <a:lnTo>
                    <a:pt x="82633" y="194805"/>
                  </a:lnTo>
                  <a:close/>
                </a:path>
                <a:path w="413385" h="358140">
                  <a:moveTo>
                    <a:pt x="109542" y="166560"/>
                  </a:moveTo>
                  <a:lnTo>
                    <a:pt x="54483" y="166560"/>
                  </a:lnTo>
                  <a:lnTo>
                    <a:pt x="189284" y="301815"/>
                  </a:lnTo>
                  <a:lnTo>
                    <a:pt x="244322" y="301815"/>
                  </a:lnTo>
                  <a:lnTo>
                    <a:pt x="109542" y="166560"/>
                  </a:lnTo>
                  <a:close/>
                </a:path>
                <a:path w="413385" h="358140">
                  <a:moveTo>
                    <a:pt x="140053" y="139039"/>
                  </a:moveTo>
                  <a:lnTo>
                    <a:pt x="82118" y="139039"/>
                  </a:lnTo>
                  <a:lnTo>
                    <a:pt x="215468" y="272859"/>
                  </a:lnTo>
                  <a:lnTo>
                    <a:pt x="273392" y="272859"/>
                  </a:lnTo>
                  <a:lnTo>
                    <a:pt x="140053" y="139039"/>
                  </a:lnTo>
                  <a:close/>
                </a:path>
                <a:path w="413385" h="358140">
                  <a:moveTo>
                    <a:pt x="166212" y="110070"/>
                  </a:moveTo>
                  <a:lnTo>
                    <a:pt x="111188" y="110070"/>
                  </a:lnTo>
                  <a:lnTo>
                    <a:pt x="245970" y="245338"/>
                  </a:lnTo>
                  <a:lnTo>
                    <a:pt x="301015" y="245338"/>
                  </a:lnTo>
                  <a:lnTo>
                    <a:pt x="166212" y="110070"/>
                  </a:lnTo>
                  <a:close/>
                </a:path>
                <a:path w="413385" h="358140">
                  <a:moveTo>
                    <a:pt x="193855" y="82562"/>
                  </a:moveTo>
                  <a:lnTo>
                    <a:pt x="138798" y="82562"/>
                  </a:lnTo>
                  <a:lnTo>
                    <a:pt x="272867" y="217093"/>
                  </a:lnTo>
                  <a:lnTo>
                    <a:pt x="327914" y="217093"/>
                  </a:lnTo>
                  <a:lnTo>
                    <a:pt x="193855" y="82562"/>
                  </a:lnTo>
                  <a:close/>
                </a:path>
                <a:path w="413385" h="358140">
                  <a:moveTo>
                    <a:pt x="222174" y="54305"/>
                  </a:moveTo>
                  <a:lnTo>
                    <a:pt x="165696" y="54305"/>
                  </a:lnTo>
                  <a:lnTo>
                    <a:pt x="299768" y="188848"/>
                  </a:lnTo>
                  <a:lnTo>
                    <a:pt x="356235" y="188848"/>
                  </a:lnTo>
                  <a:lnTo>
                    <a:pt x="222174" y="54305"/>
                  </a:lnTo>
                  <a:close/>
                </a:path>
                <a:path w="413385" h="358140">
                  <a:moveTo>
                    <a:pt x="249069" y="26073"/>
                  </a:moveTo>
                  <a:lnTo>
                    <a:pt x="194043" y="26073"/>
                  </a:lnTo>
                  <a:lnTo>
                    <a:pt x="330268" y="162788"/>
                  </a:lnTo>
                  <a:lnTo>
                    <a:pt x="385305" y="162788"/>
                  </a:lnTo>
                  <a:lnTo>
                    <a:pt x="249069" y="26073"/>
                  </a:lnTo>
                  <a:close/>
                </a:path>
                <a:path w="413385" h="358140">
                  <a:moveTo>
                    <a:pt x="281033" y="0"/>
                  </a:moveTo>
                  <a:lnTo>
                    <a:pt x="223088" y="0"/>
                  </a:lnTo>
                  <a:lnTo>
                    <a:pt x="354995" y="132372"/>
                  </a:lnTo>
                  <a:lnTo>
                    <a:pt x="412940" y="132372"/>
                  </a:lnTo>
                  <a:lnTo>
                    <a:pt x="281033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6892" y="6426796"/>
              <a:ext cx="438543" cy="441134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3989682" y="6905850"/>
              <a:ext cx="313055" cy="255904"/>
            </a:xfrm>
            <a:custGeom>
              <a:avLst/>
              <a:gdLst/>
              <a:ahLst/>
              <a:cxnLst/>
              <a:rect l="l" t="t" r="r" b="b"/>
              <a:pathLst>
                <a:path w="313054" h="255904">
                  <a:moveTo>
                    <a:pt x="65236" y="255450"/>
                  </a:moveTo>
                  <a:lnTo>
                    <a:pt x="6892" y="118506"/>
                  </a:lnTo>
                  <a:lnTo>
                    <a:pt x="637" y="86687"/>
                  </a:lnTo>
                  <a:lnTo>
                    <a:pt x="0" y="68738"/>
                  </a:lnTo>
                  <a:lnTo>
                    <a:pt x="6282" y="58052"/>
                  </a:lnTo>
                  <a:lnTo>
                    <a:pt x="20786" y="48021"/>
                  </a:lnTo>
                  <a:lnTo>
                    <a:pt x="100161" y="9921"/>
                  </a:lnTo>
                  <a:lnTo>
                    <a:pt x="131713" y="1240"/>
                  </a:lnTo>
                  <a:lnTo>
                    <a:pt x="150167" y="0"/>
                  </a:lnTo>
                  <a:lnTo>
                    <a:pt x="162669" y="7689"/>
                  </a:lnTo>
                  <a:lnTo>
                    <a:pt x="176361" y="25796"/>
                  </a:lnTo>
                  <a:lnTo>
                    <a:pt x="312886" y="254396"/>
                  </a:lnTo>
                </a:path>
              </a:pathLst>
            </a:custGeom>
            <a:ln w="12700">
              <a:solidFill>
                <a:srgbClr val="221E1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889832" y="6726770"/>
              <a:ext cx="50800" cy="139700"/>
            </a:xfrm>
            <a:custGeom>
              <a:avLst/>
              <a:gdLst/>
              <a:ahLst/>
              <a:cxnLst/>
              <a:rect l="l" t="t" r="r" b="b"/>
              <a:pathLst>
                <a:path w="50800" h="139700">
                  <a:moveTo>
                    <a:pt x="0" y="0"/>
                  </a:moveTo>
                  <a:lnTo>
                    <a:pt x="50787" y="139700"/>
                  </a:lnTo>
                </a:path>
              </a:pathLst>
            </a:custGeom>
            <a:ln w="12700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5762060" y="549300"/>
            <a:ext cx="15995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b="1" spc="5" dirty="0">
                <a:solidFill>
                  <a:srgbClr val="171514"/>
                </a:solidFill>
                <a:latin typeface="Arial"/>
                <a:cs typeface="Arial"/>
              </a:rPr>
              <a:t>Dispositivo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171514"/>
                </a:solidFill>
                <a:latin typeface="Arial"/>
                <a:cs typeface="Arial"/>
              </a:rPr>
              <a:t>bloqueo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50" b="1" spc="35" dirty="0">
                <a:solidFill>
                  <a:srgbClr val="171514"/>
                </a:solidFill>
                <a:latin typeface="Arial"/>
                <a:cs typeface="Arial"/>
              </a:rPr>
              <a:t>manija</a:t>
            </a:r>
            <a:endParaRPr sz="750">
              <a:latin typeface="Arial"/>
              <a:cs typeface="Arial"/>
            </a:endParaRPr>
          </a:p>
        </p:txBody>
      </p: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66</a:t>
            </a:fld>
            <a:endParaRPr spc="15" dirty="0"/>
          </a:p>
        </p:txBody>
      </p:sp>
      <p:sp>
        <p:nvSpPr>
          <p:cNvPr id="92" name="object 92"/>
          <p:cNvSpPr txBox="1"/>
          <p:nvPr/>
        </p:nvSpPr>
        <p:spPr>
          <a:xfrm>
            <a:off x="7957817" y="484530"/>
            <a:ext cx="433197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dispositivo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bloqueo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del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mango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bloqueable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agregar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asegurar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"ENCENDIDO"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desliza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ranuras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provistas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accidental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mango.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Debido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"disparo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libre",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evitará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esté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bloqueado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"ENCENDIDO".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"ON".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62060" y="5531944"/>
            <a:ext cx="173608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b="1" spc="45" dirty="0">
                <a:solidFill>
                  <a:srgbClr val="171514"/>
                </a:solidFill>
                <a:latin typeface="Arial"/>
                <a:cs typeface="Arial"/>
              </a:rPr>
              <a:t>Manejar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dispositivo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candado</a:t>
            </a:r>
            <a:endParaRPr sz="8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957817" y="5478603"/>
            <a:ext cx="4182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dispositivo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bloqueo de </a:t>
            </a:r>
            <a:r>
              <a:rPr sz="850" b="1" spc="40" dirty="0">
                <a:solidFill>
                  <a:srgbClr val="171514"/>
                </a:solidFill>
                <a:latin typeface="Arial"/>
                <a:cs typeface="Arial"/>
              </a:rPr>
              <a:t>manija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"ENCENDIDO"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"APAGADO".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candado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cliente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mango.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bloqueado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"ENCENDIDO".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287875" y="6402916"/>
            <a:ext cx="104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8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8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candado</a:t>
            </a:r>
            <a:endParaRPr sz="850">
              <a:latin typeface="Microsoft Sans Serif"/>
              <a:cs typeface="Microsoft Sans Serif"/>
            </a:endParaRPr>
          </a:p>
          <a:p>
            <a:pPr marL="11430" algn="ctr">
              <a:spcBef>
                <a:spcPts val="480"/>
              </a:spcBef>
            </a:pP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Dispositivo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998519" y="6371881"/>
            <a:ext cx="1158240" cy="387927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spcBef>
                <a:spcPts val="745"/>
              </a:spcBef>
              <a:tabLst>
                <a:tab pos="290195" algn="l"/>
              </a:tabLst>
            </a:pPr>
            <a:r>
              <a:rPr sz="850" u="sng" dirty="0">
                <a:solidFill>
                  <a:srgbClr val="0B0806"/>
                </a:solidFill>
                <a:uFill>
                  <a:solidFill>
                    <a:srgbClr val="02030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850" dirty="0">
                <a:solidFill>
                  <a:srgbClr val="0B0806"/>
                </a:solidFill>
                <a:latin typeface="Times New Roman"/>
                <a:cs typeface="Times New Roman"/>
              </a:rPr>
              <a:t> </a:t>
            </a:r>
            <a:r>
              <a:rPr sz="850" spc="100" dirty="0">
                <a:solidFill>
                  <a:srgbClr val="0B0806"/>
                </a:solidFill>
                <a:latin typeface="Times New Roman"/>
                <a:cs typeface="Times New Roman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Proporcionado</a:t>
            </a:r>
            <a:r>
              <a:rPr sz="4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por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el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usuario</a:t>
            </a:r>
            <a:endParaRPr sz="450">
              <a:latin typeface="Microsoft Sans Serif"/>
              <a:cs typeface="Microsoft Sans Serif"/>
            </a:endParaRPr>
          </a:p>
          <a:p>
            <a:pPr marL="523240">
              <a:spcBef>
                <a:spcPts val="309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Candado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 rot="21300000">
            <a:off x="9274750" y="2429180"/>
            <a:ext cx="153339" cy="7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25"/>
              </a:lnSpc>
            </a:pPr>
            <a:r>
              <a:rPr sz="600" i="1" spc="25" dirty="0">
                <a:solidFill>
                  <a:srgbClr val="858585"/>
                </a:solidFill>
                <a:latin typeface="Trebuchet MS"/>
                <a:cs typeface="Trebuchet MS"/>
              </a:rPr>
              <a:t>200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1320" y="2516531"/>
            <a:ext cx="2062350" cy="28849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62790" y="523900"/>
            <a:ext cx="138684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-5" dirty="0">
                <a:solidFill>
                  <a:srgbClr val="171514"/>
                </a:solidFill>
                <a:latin typeface="Arial"/>
                <a:cs typeface="Arial"/>
              </a:rPr>
              <a:t>Sensor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67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7958546" y="485801"/>
            <a:ext cx="425069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sensor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falla </a:t>
            </a:r>
            <a:r>
              <a:rPr sz="950" b="1" spc="45" dirty="0">
                <a:solidFill>
                  <a:srgbClr val="171514"/>
                </a:solidFill>
                <a:latin typeface="Arial"/>
                <a:cs typeface="Arial"/>
              </a:rPr>
              <a:t>a </a:t>
            </a:r>
            <a:r>
              <a:rPr sz="950" b="1" spc="50" dirty="0">
                <a:solidFill>
                  <a:srgbClr val="171514"/>
                </a:solidFill>
                <a:latin typeface="Arial"/>
                <a:cs typeface="Arial"/>
              </a:rPr>
              <a:t>tierra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externo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ED. El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 para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desenergizar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período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establecido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excede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predeterminado.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detectando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diferencia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pasan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sensor.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kits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agregar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umbral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±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±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mA.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kits 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30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 solo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protección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equipos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2791" y="564454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7002" y="5664200"/>
            <a:ext cx="4320540" cy="332135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marL="400050" marR="254635" indent="-218440">
              <a:lnSpc>
                <a:spcPct val="133300"/>
              </a:lnSpc>
              <a:tabLst>
                <a:tab pos="1678305" algn="l"/>
              </a:tabLst>
            </a:pP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sz="90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remota, pero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7329" marR="426084" indent="-227329">
              <a:lnSpc>
                <a:spcPct val="126299"/>
              </a:lnSpc>
              <a:buAutoNum type="arabicPeriod" startAt="2"/>
              <a:tabLst>
                <a:tab pos="227329" algn="l"/>
                <a:tab pos="1899285" algn="l"/>
              </a:tabLst>
            </a:pP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</a:t>
            </a:r>
            <a:r>
              <a:rPr sz="95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</a:t>
            </a:r>
            <a:r>
              <a:rPr sz="9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automáticamente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cae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suministro.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7329" marR="264160" indent="-227329">
              <a:lnSpc>
                <a:spcPct val="126299"/>
              </a:lnSpc>
              <a:buAutoNum type="arabicPeriod" startAt="2"/>
              <a:tabLst>
                <a:tab pos="227329" algn="l"/>
                <a:tab pos="3569335" algn="l"/>
              </a:tabLst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ventaja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Max-Flex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comparación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extensor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necesario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manija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Max-Flex.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7329" marR="932815" indent="-227329">
              <a:lnSpc>
                <a:spcPct val="126299"/>
              </a:lnSpc>
              <a:buAutoNum type="arabicPeriod" startAt="2"/>
              <a:tabLst>
                <a:tab pos="227329" algn="l"/>
                <a:tab pos="1395730" algn="l"/>
              </a:tabLst>
            </a:pPr>
            <a:r>
              <a:rPr sz="9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u="sng" spc="5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adyacentes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mismo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0345" marR="388620" indent="-220345">
              <a:lnSpc>
                <a:spcPct val="133300"/>
              </a:lnSpc>
              <a:buAutoNum type="arabicPeriod" startAt="2"/>
              <a:tabLst>
                <a:tab pos="220345" algn="l"/>
                <a:tab pos="2065020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conjuntos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perturbar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eléctricas.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86738" y="2978111"/>
          <a:ext cx="1894839" cy="1116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Calificación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Estándar</a:t>
                      </a:r>
                      <a:r>
                        <a:rPr sz="8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relevante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55"/>
                        </a:spcBef>
                      </a:pPr>
                      <a:r>
                        <a:rPr sz="9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05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</a:t>
                      </a:r>
                      <a:r>
                        <a:rPr sz="8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489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55"/>
                        </a:spcBef>
                      </a:pPr>
                      <a:r>
                        <a:rPr sz="900" spc="-7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CSA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05"/>
                        </a:spcBef>
                      </a:pP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CSA-C22.2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992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195"/>
                        </a:spcBef>
                      </a:pPr>
                      <a:r>
                        <a:rPr sz="9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245"/>
                        </a:spcBef>
                      </a:pPr>
                      <a:r>
                        <a:rPr sz="8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NMX-J-266-ANCE-2002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55"/>
                        </a:spcBef>
                      </a:pPr>
                      <a:r>
                        <a:rPr sz="90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CEI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05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CEI-60947-2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55"/>
                        </a:spcBef>
                      </a:pPr>
                      <a:r>
                        <a:rPr sz="900" spc="-9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1000"/>
                        </a:lnSpc>
                        <a:spcBef>
                          <a:spcPts val="105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60947-2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992">
                <a:tc>
                  <a:txBody>
                    <a:bodyPr/>
                    <a:lstStyle/>
                    <a:p>
                      <a:pPr marL="22225">
                        <a:lnSpc>
                          <a:spcPts val="1050"/>
                        </a:lnSpc>
                        <a:spcBef>
                          <a:spcPts val="195"/>
                        </a:spcBef>
                      </a:pPr>
                      <a:r>
                        <a:rPr sz="90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CCC</a:t>
                      </a:r>
                      <a:r>
                        <a:rPr sz="650" spc="-6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050"/>
                        </a:lnSpc>
                        <a:spcBef>
                          <a:spcPts val="19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7971231" y="4432301"/>
            <a:ext cx="2434590" cy="2099945"/>
            <a:chOff x="2916631" y="4432300"/>
            <a:chExt cx="2434590" cy="2099945"/>
          </a:xfrm>
        </p:grpSpPr>
        <p:sp>
          <p:nvSpPr>
            <p:cNvPr id="4" name="object 4"/>
            <p:cNvSpPr/>
            <p:nvPr/>
          </p:nvSpPr>
          <p:spPr>
            <a:xfrm>
              <a:off x="3628440" y="4498632"/>
              <a:ext cx="789305" cy="1447165"/>
            </a:xfrm>
            <a:custGeom>
              <a:avLst/>
              <a:gdLst/>
              <a:ahLst/>
              <a:cxnLst/>
              <a:rect l="l" t="t" r="r" b="b"/>
              <a:pathLst>
                <a:path w="789304" h="1447164">
                  <a:moveTo>
                    <a:pt x="36207" y="0"/>
                  </a:moveTo>
                  <a:lnTo>
                    <a:pt x="19147" y="480"/>
                  </a:lnTo>
                  <a:lnTo>
                    <a:pt x="10831" y="3840"/>
                  </a:lnTo>
                  <a:lnTo>
                    <a:pt x="8895" y="12960"/>
                  </a:lnTo>
                  <a:lnTo>
                    <a:pt x="10972" y="30721"/>
                  </a:lnTo>
                  <a:lnTo>
                    <a:pt x="8788" y="72415"/>
                  </a:lnTo>
                  <a:lnTo>
                    <a:pt x="13169" y="78993"/>
                  </a:lnTo>
                  <a:lnTo>
                    <a:pt x="13169" y="106438"/>
                  </a:lnTo>
                  <a:lnTo>
                    <a:pt x="8788" y="113017"/>
                  </a:lnTo>
                  <a:lnTo>
                    <a:pt x="8788" y="170078"/>
                  </a:lnTo>
                  <a:lnTo>
                    <a:pt x="15354" y="174459"/>
                  </a:lnTo>
                  <a:lnTo>
                    <a:pt x="15354" y="231520"/>
                  </a:lnTo>
                  <a:lnTo>
                    <a:pt x="8788" y="237007"/>
                  </a:lnTo>
                  <a:lnTo>
                    <a:pt x="9880" y="502551"/>
                  </a:lnTo>
                  <a:lnTo>
                    <a:pt x="0" y="513524"/>
                  </a:lnTo>
                  <a:lnTo>
                    <a:pt x="1092" y="659460"/>
                  </a:lnTo>
                  <a:lnTo>
                    <a:pt x="6578" y="664959"/>
                  </a:lnTo>
                  <a:lnTo>
                    <a:pt x="5486" y="694575"/>
                  </a:lnTo>
                  <a:lnTo>
                    <a:pt x="1092" y="700062"/>
                  </a:lnTo>
                  <a:lnTo>
                    <a:pt x="3289" y="984262"/>
                  </a:lnTo>
                  <a:lnTo>
                    <a:pt x="6578" y="987551"/>
                  </a:lnTo>
                  <a:lnTo>
                    <a:pt x="4394" y="990841"/>
                  </a:lnTo>
                  <a:lnTo>
                    <a:pt x="6578" y="1126909"/>
                  </a:lnTo>
                  <a:lnTo>
                    <a:pt x="17564" y="1141171"/>
                  </a:lnTo>
                  <a:lnTo>
                    <a:pt x="17564" y="1187259"/>
                  </a:lnTo>
                  <a:lnTo>
                    <a:pt x="18656" y="1194930"/>
                  </a:lnTo>
                  <a:lnTo>
                    <a:pt x="12064" y="1201521"/>
                  </a:lnTo>
                  <a:lnTo>
                    <a:pt x="13169" y="1255293"/>
                  </a:lnTo>
                  <a:lnTo>
                    <a:pt x="18656" y="1261871"/>
                  </a:lnTo>
                  <a:lnTo>
                    <a:pt x="17564" y="1289303"/>
                  </a:lnTo>
                  <a:lnTo>
                    <a:pt x="13169" y="1293698"/>
                  </a:lnTo>
                  <a:lnTo>
                    <a:pt x="12064" y="1320025"/>
                  </a:lnTo>
                  <a:lnTo>
                    <a:pt x="16459" y="1325511"/>
                  </a:lnTo>
                  <a:lnTo>
                    <a:pt x="17564" y="1341983"/>
                  </a:lnTo>
                  <a:lnTo>
                    <a:pt x="18555" y="1361560"/>
                  </a:lnTo>
                  <a:lnTo>
                    <a:pt x="21399" y="1371057"/>
                  </a:lnTo>
                  <a:lnTo>
                    <a:pt x="28358" y="1373148"/>
                  </a:lnTo>
                  <a:lnTo>
                    <a:pt x="41694" y="1370507"/>
                  </a:lnTo>
                  <a:lnTo>
                    <a:pt x="740663" y="1445120"/>
                  </a:lnTo>
                  <a:lnTo>
                    <a:pt x="759087" y="1446713"/>
                  </a:lnTo>
                  <a:lnTo>
                    <a:pt x="768657" y="1445531"/>
                  </a:lnTo>
                  <a:lnTo>
                    <a:pt x="772460" y="1440032"/>
                  </a:lnTo>
                  <a:lnTo>
                    <a:pt x="773582" y="1428673"/>
                  </a:lnTo>
                  <a:lnTo>
                    <a:pt x="775779" y="1369415"/>
                  </a:lnTo>
                  <a:lnTo>
                    <a:pt x="783462" y="1361732"/>
                  </a:lnTo>
                  <a:lnTo>
                    <a:pt x="781265" y="1328813"/>
                  </a:lnTo>
                  <a:lnTo>
                    <a:pt x="775779" y="1332102"/>
                  </a:lnTo>
                  <a:lnTo>
                    <a:pt x="776871" y="1270647"/>
                  </a:lnTo>
                  <a:lnTo>
                    <a:pt x="784567" y="1259674"/>
                  </a:lnTo>
                  <a:lnTo>
                    <a:pt x="779068" y="1261871"/>
                  </a:lnTo>
                  <a:lnTo>
                    <a:pt x="780173" y="1209205"/>
                  </a:lnTo>
                  <a:lnTo>
                    <a:pt x="772502" y="1198232"/>
                  </a:lnTo>
                  <a:lnTo>
                    <a:pt x="772502" y="1052296"/>
                  </a:lnTo>
                  <a:lnTo>
                    <a:pt x="783462" y="1031443"/>
                  </a:lnTo>
                  <a:lnTo>
                    <a:pt x="782358" y="562902"/>
                  </a:lnTo>
                  <a:lnTo>
                    <a:pt x="781265" y="271030"/>
                  </a:lnTo>
                  <a:lnTo>
                    <a:pt x="786752" y="266636"/>
                  </a:lnTo>
                  <a:lnTo>
                    <a:pt x="787844" y="200799"/>
                  </a:lnTo>
                  <a:lnTo>
                    <a:pt x="782358" y="204088"/>
                  </a:lnTo>
                  <a:lnTo>
                    <a:pt x="781265" y="147027"/>
                  </a:lnTo>
                  <a:lnTo>
                    <a:pt x="788936" y="134962"/>
                  </a:lnTo>
                  <a:lnTo>
                    <a:pt x="788936" y="104241"/>
                  </a:lnTo>
                  <a:lnTo>
                    <a:pt x="783462" y="103136"/>
                  </a:lnTo>
                  <a:lnTo>
                    <a:pt x="783462" y="71323"/>
                  </a:lnTo>
                  <a:lnTo>
                    <a:pt x="780173" y="66928"/>
                  </a:lnTo>
                  <a:lnTo>
                    <a:pt x="777963" y="44983"/>
                  </a:lnTo>
                  <a:lnTo>
                    <a:pt x="777569" y="33514"/>
                  </a:lnTo>
                  <a:lnTo>
                    <a:pt x="774811" y="27292"/>
                  </a:lnTo>
                  <a:lnTo>
                    <a:pt x="767323" y="24155"/>
                  </a:lnTo>
                  <a:lnTo>
                    <a:pt x="752741" y="21945"/>
                  </a:lnTo>
                  <a:lnTo>
                    <a:pt x="160665" y="3428"/>
                  </a:lnTo>
                  <a:lnTo>
                    <a:pt x="3620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28440" y="4498632"/>
              <a:ext cx="789305" cy="1447165"/>
            </a:xfrm>
            <a:custGeom>
              <a:avLst/>
              <a:gdLst/>
              <a:ahLst/>
              <a:cxnLst/>
              <a:rect l="l" t="t" r="r" b="b"/>
              <a:pathLst>
                <a:path w="789304" h="1447164">
                  <a:moveTo>
                    <a:pt x="10972" y="30721"/>
                  </a:moveTo>
                  <a:lnTo>
                    <a:pt x="8895" y="12960"/>
                  </a:lnTo>
                  <a:lnTo>
                    <a:pt x="10831" y="3840"/>
                  </a:lnTo>
                  <a:lnTo>
                    <a:pt x="19147" y="480"/>
                  </a:lnTo>
                  <a:lnTo>
                    <a:pt x="36207" y="0"/>
                  </a:lnTo>
                  <a:lnTo>
                    <a:pt x="160665" y="3428"/>
                  </a:lnTo>
                  <a:lnTo>
                    <a:pt x="405585" y="10972"/>
                  </a:lnTo>
                  <a:lnTo>
                    <a:pt x="644949" y="18516"/>
                  </a:lnTo>
                  <a:lnTo>
                    <a:pt x="752741" y="21945"/>
                  </a:lnTo>
                  <a:lnTo>
                    <a:pt x="777963" y="44983"/>
                  </a:lnTo>
                  <a:lnTo>
                    <a:pt x="780173" y="66928"/>
                  </a:lnTo>
                  <a:lnTo>
                    <a:pt x="783462" y="71323"/>
                  </a:lnTo>
                  <a:lnTo>
                    <a:pt x="783462" y="103136"/>
                  </a:lnTo>
                  <a:lnTo>
                    <a:pt x="788936" y="104241"/>
                  </a:lnTo>
                  <a:lnTo>
                    <a:pt x="788936" y="134962"/>
                  </a:lnTo>
                  <a:lnTo>
                    <a:pt x="781265" y="147027"/>
                  </a:lnTo>
                  <a:lnTo>
                    <a:pt x="782358" y="204088"/>
                  </a:lnTo>
                  <a:lnTo>
                    <a:pt x="787844" y="200799"/>
                  </a:lnTo>
                  <a:lnTo>
                    <a:pt x="786752" y="266636"/>
                  </a:lnTo>
                  <a:lnTo>
                    <a:pt x="781265" y="271030"/>
                  </a:lnTo>
                  <a:lnTo>
                    <a:pt x="782358" y="562902"/>
                  </a:lnTo>
                  <a:lnTo>
                    <a:pt x="783462" y="1031443"/>
                  </a:lnTo>
                  <a:lnTo>
                    <a:pt x="772502" y="1052296"/>
                  </a:lnTo>
                  <a:lnTo>
                    <a:pt x="772502" y="1198232"/>
                  </a:lnTo>
                  <a:lnTo>
                    <a:pt x="780173" y="1209205"/>
                  </a:lnTo>
                  <a:lnTo>
                    <a:pt x="779068" y="1261871"/>
                  </a:lnTo>
                  <a:lnTo>
                    <a:pt x="784567" y="1259674"/>
                  </a:lnTo>
                  <a:lnTo>
                    <a:pt x="776871" y="1270647"/>
                  </a:lnTo>
                  <a:lnTo>
                    <a:pt x="775779" y="1332102"/>
                  </a:lnTo>
                  <a:lnTo>
                    <a:pt x="781265" y="1328813"/>
                  </a:lnTo>
                  <a:lnTo>
                    <a:pt x="783462" y="1361732"/>
                  </a:lnTo>
                  <a:lnTo>
                    <a:pt x="775779" y="1369415"/>
                  </a:lnTo>
                  <a:lnTo>
                    <a:pt x="773582" y="1428673"/>
                  </a:lnTo>
                  <a:lnTo>
                    <a:pt x="772460" y="1440032"/>
                  </a:lnTo>
                  <a:lnTo>
                    <a:pt x="768657" y="1445531"/>
                  </a:lnTo>
                  <a:lnTo>
                    <a:pt x="759087" y="1446713"/>
                  </a:lnTo>
                  <a:lnTo>
                    <a:pt x="740663" y="1445120"/>
                  </a:lnTo>
                  <a:lnTo>
                    <a:pt x="41694" y="1370507"/>
                  </a:lnTo>
                  <a:lnTo>
                    <a:pt x="28358" y="1373148"/>
                  </a:lnTo>
                  <a:lnTo>
                    <a:pt x="21399" y="1371057"/>
                  </a:lnTo>
                  <a:lnTo>
                    <a:pt x="18555" y="1361560"/>
                  </a:lnTo>
                  <a:lnTo>
                    <a:pt x="17564" y="1341983"/>
                  </a:lnTo>
                  <a:lnTo>
                    <a:pt x="16459" y="1325511"/>
                  </a:lnTo>
                  <a:lnTo>
                    <a:pt x="12064" y="1320025"/>
                  </a:lnTo>
                  <a:lnTo>
                    <a:pt x="13169" y="1293698"/>
                  </a:lnTo>
                  <a:lnTo>
                    <a:pt x="17564" y="1289303"/>
                  </a:lnTo>
                  <a:lnTo>
                    <a:pt x="18656" y="1261871"/>
                  </a:lnTo>
                  <a:lnTo>
                    <a:pt x="13169" y="1255293"/>
                  </a:lnTo>
                  <a:lnTo>
                    <a:pt x="12064" y="1201521"/>
                  </a:lnTo>
                  <a:lnTo>
                    <a:pt x="18656" y="1194930"/>
                  </a:lnTo>
                  <a:lnTo>
                    <a:pt x="17564" y="1187259"/>
                  </a:lnTo>
                  <a:lnTo>
                    <a:pt x="17564" y="1141171"/>
                  </a:lnTo>
                  <a:lnTo>
                    <a:pt x="6578" y="1126909"/>
                  </a:lnTo>
                  <a:lnTo>
                    <a:pt x="4394" y="990841"/>
                  </a:lnTo>
                  <a:lnTo>
                    <a:pt x="6578" y="987551"/>
                  </a:lnTo>
                  <a:lnTo>
                    <a:pt x="3289" y="984262"/>
                  </a:lnTo>
                  <a:lnTo>
                    <a:pt x="1092" y="700062"/>
                  </a:lnTo>
                  <a:lnTo>
                    <a:pt x="5486" y="694575"/>
                  </a:lnTo>
                  <a:lnTo>
                    <a:pt x="6578" y="664959"/>
                  </a:lnTo>
                  <a:lnTo>
                    <a:pt x="1092" y="659460"/>
                  </a:lnTo>
                  <a:lnTo>
                    <a:pt x="0" y="513524"/>
                  </a:lnTo>
                  <a:lnTo>
                    <a:pt x="9880" y="502551"/>
                  </a:lnTo>
                  <a:lnTo>
                    <a:pt x="8788" y="237007"/>
                  </a:lnTo>
                  <a:lnTo>
                    <a:pt x="15354" y="231520"/>
                  </a:lnTo>
                  <a:lnTo>
                    <a:pt x="15354" y="174459"/>
                  </a:lnTo>
                  <a:lnTo>
                    <a:pt x="8788" y="170078"/>
                  </a:lnTo>
                  <a:lnTo>
                    <a:pt x="8788" y="113017"/>
                  </a:lnTo>
                  <a:lnTo>
                    <a:pt x="13169" y="106438"/>
                  </a:lnTo>
                  <a:lnTo>
                    <a:pt x="13169" y="78993"/>
                  </a:lnTo>
                  <a:lnTo>
                    <a:pt x="8788" y="72415"/>
                  </a:lnTo>
                  <a:lnTo>
                    <a:pt x="10972" y="3072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53675" y="4465701"/>
              <a:ext cx="829944" cy="1461770"/>
            </a:xfrm>
            <a:custGeom>
              <a:avLst/>
              <a:gdLst/>
              <a:ahLst/>
              <a:cxnLst/>
              <a:rect l="l" t="t" r="r" b="b"/>
              <a:pathLst>
                <a:path w="829945" h="1461770">
                  <a:moveTo>
                    <a:pt x="99860" y="0"/>
                  </a:moveTo>
                  <a:lnTo>
                    <a:pt x="0" y="32931"/>
                  </a:lnTo>
                  <a:lnTo>
                    <a:pt x="717626" y="53771"/>
                  </a:lnTo>
                  <a:lnTo>
                    <a:pt x="737920" y="57235"/>
                  </a:lnTo>
                  <a:lnTo>
                    <a:pt x="748341" y="60904"/>
                  </a:lnTo>
                  <a:lnTo>
                    <a:pt x="752180" y="67043"/>
                  </a:lnTo>
                  <a:lnTo>
                    <a:pt x="752729" y="77914"/>
                  </a:lnTo>
                  <a:lnTo>
                    <a:pt x="754938" y="99860"/>
                  </a:lnTo>
                  <a:lnTo>
                    <a:pt x="758228" y="104254"/>
                  </a:lnTo>
                  <a:lnTo>
                    <a:pt x="758228" y="136067"/>
                  </a:lnTo>
                  <a:lnTo>
                    <a:pt x="763701" y="137172"/>
                  </a:lnTo>
                  <a:lnTo>
                    <a:pt x="763701" y="167894"/>
                  </a:lnTo>
                  <a:lnTo>
                    <a:pt x="756031" y="179959"/>
                  </a:lnTo>
                  <a:lnTo>
                    <a:pt x="757123" y="237020"/>
                  </a:lnTo>
                  <a:lnTo>
                    <a:pt x="762609" y="233730"/>
                  </a:lnTo>
                  <a:lnTo>
                    <a:pt x="761517" y="299567"/>
                  </a:lnTo>
                  <a:lnTo>
                    <a:pt x="756031" y="303961"/>
                  </a:lnTo>
                  <a:lnTo>
                    <a:pt x="758228" y="1064374"/>
                  </a:lnTo>
                  <a:lnTo>
                    <a:pt x="747268" y="1085227"/>
                  </a:lnTo>
                  <a:lnTo>
                    <a:pt x="747268" y="1231163"/>
                  </a:lnTo>
                  <a:lnTo>
                    <a:pt x="754938" y="1242136"/>
                  </a:lnTo>
                  <a:lnTo>
                    <a:pt x="753833" y="1294803"/>
                  </a:lnTo>
                  <a:lnTo>
                    <a:pt x="759333" y="1292606"/>
                  </a:lnTo>
                  <a:lnTo>
                    <a:pt x="751636" y="1303578"/>
                  </a:lnTo>
                  <a:lnTo>
                    <a:pt x="750544" y="1365034"/>
                  </a:lnTo>
                  <a:lnTo>
                    <a:pt x="756031" y="1361744"/>
                  </a:lnTo>
                  <a:lnTo>
                    <a:pt x="758228" y="1394663"/>
                  </a:lnTo>
                  <a:lnTo>
                    <a:pt x="750544" y="1402346"/>
                  </a:lnTo>
                  <a:lnTo>
                    <a:pt x="748347" y="1461604"/>
                  </a:lnTo>
                  <a:lnTo>
                    <a:pt x="817473" y="1376006"/>
                  </a:lnTo>
                  <a:lnTo>
                    <a:pt x="816381" y="1355153"/>
                  </a:lnTo>
                  <a:lnTo>
                    <a:pt x="822960" y="1347470"/>
                  </a:lnTo>
                  <a:lnTo>
                    <a:pt x="821867" y="991946"/>
                  </a:lnTo>
                  <a:lnTo>
                    <a:pt x="829551" y="68046"/>
                  </a:lnTo>
                  <a:lnTo>
                    <a:pt x="825157" y="61455"/>
                  </a:lnTo>
                  <a:lnTo>
                    <a:pt x="824064" y="40614"/>
                  </a:lnTo>
                  <a:lnTo>
                    <a:pt x="823619" y="26069"/>
                  </a:lnTo>
                  <a:lnTo>
                    <a:pt x="820499" y="18935"/>
                  </a:lnTo>
                  <a:lnTo>
                    <a:pt x="812031" y="17154"/>
                  </a:lnTo>
                  <a:lnTo>
                    <a:pt x="795540" y="18669"/>
                  </a:lnTo>
                  <a:lnTo>
                    <a:pt x="738479" y="50482"/>
                  </a:lnTo>
                  <a:lnTo>
                    <a:pt x="610108" y="44996"/>
                  </a:lnTo>
                  <a:lnTo>
                    <a:pt x="609003" y="39509"/>
                  </a:lnTo>
                  <a:lnTo>
                    <a:pt x="601319" y="39509"/>
                  </a:lnTo>
                  <a:lnTo>
                    <a:pt x="601319" y="12090"/>
                  </a:lnTo>
                  <a:lnTo>
                    <a:pt x="585939" y="9880"/>
                  </a:lnTo>
                  <a:lnTo>
                    <a:pt x="564007" y="16471"/>
                  </a:lnTo>
                  <a:lnTo>
                    <a:pt x="561822" y="10985"/>
                  </a:lnTo>
                  <a:lnTo>
                    <a:pt x="544258" y="12090"/>
                  </a:lnTo>
                  <a:lnTo>
                    <a:pt x="475119" y="40614"/>
                  </a:lnTo>
                  <a:lnTo>
                    <a:pt x="359905" y="37312"/>
                  </a:lnTo>
                  <a:lnTo>
                    <a:pt x="358813" y="31826"/>
                  </a:lnTo>
                  <a:lnTo>
                    <a:pt x="352234" y="30734"/>
                  </a:lnTo>
                  <a:lnTo>
                    <a:pt x="350037" y="5499"/>
                  </a:lnTo>
                  <a:lnTo>
                    <a:pt x="332473" y="4394"/>
                  </a:lnTo>
                  <a:lnTo>
                    <a:pt x="313817" y="10985"/>
                  </a:lnTo>
                  <a:lnTo>
                    <a:pt x="313817" y="3302"/>
                  </a:lnTo>
                  <a:lnTo>
                    <a:pt x="294081" y="3302"/>
                  </a:lnTo>
                  <a:lnTo>
                    <a:pt x="213982" y="32931"/>
                  </a:lnTo>
                  <a:lnTo>
                    <a:pt x="114122" y="28536"/>
                  </a:lnTo>
                  <a:lnTo>
                    <a:pt x="113017" y="24155"/>
                  </a:lnTo>
                  <a:lnTo>
                    <a:pt x="107530" y="23050"/>
                  </a:lnTo>
                  <a:lnTo>
                    <a:pt x="106438" y="10985"/>
                  </a:lnTo>
                  <a:lnTo>
                    <a:pt x="103149" y="8788"/>
                  </a:lnTo>
                  <a:lnTo>
                    <a:pt x="9986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3675" y="4465701"/>
              <a:ext cx="829944" cy="1461770"/>
            </a:xfrm>
            <a:custGeom>
              <a:avLst/>
              <a:gdLst/>
              <a:ahLst/>
              <a:cxnLst/>
              <a:rect l="l" t="t" r="r" b="b"/>
              <a:pathLst>
                <a:path w="829945" h="1461770">
                  <a:moveTo>
                    <a:pt x="0" y="32931"/>
                  </a:moveTo>
                  <a:lnTo>
                    <a:pt x="99860" y="0"/>
                  </a:lnTo>
                  <a:lnTo>
                    <a:pt x="103149" y="8788"/>
                  </a:lnTo>
                  <a:lnTo>
                    <a:pt x="106438" y="10985"/>
                  </a:lnTo>
                  <a:lnTo>
                    <a:pt x="107530" y="23050"/>
                  </a:lnTo>
                  <a:lnTo>
                    <a:pt x="113017" y="24155"/>
                  </a:lnTo>
                  <a:lnTo>
                    <a:pt x="114122" y="28536"/>
                  </a:lnTo>
                  <a:lnTo>
                    <a:pt x="213982" y="32931"/>
                  </a:lnTo>
                  <a:lnTo>
                    <a:pt x="294081" y="3302"/>
                  </a:lnTo>
                  <a:lnTo>
                    <a:pt x="313817" y="3302"/>
                  </a:lnTo>
                  <a:lnTo>
                    <a:pt x="313817" y="10985"/>
                  </a:lnTo>
                  <a:lnTo>
                    <a:pt x="332473" y="4394"/>
                  </a:lnTo>
                  <a:lnTo>
                    <a:pt x="350037" y="5499"/>
                  </a:lnTo>
                  <a:lnTo>
                    <a:pt x="352234" y="30734"/>
                  </a:lnTo>
                  <a:lnTo>
                    <a:pt x="358813" y="31826"/>
                  </a:lnTo>
                  <a:lnTo>
                    <a:pt x="359905" y="37312"/>
                  </a:lnTo>
                  <a:lnTo>
                    <a:pt x="475119" y="40614"/>
                  </a:lnTo>
                  <a:lnTo>
                    <a:pt x="544258" y="12090"/>
                  </a:lnTo>
                  <a:lnTo>
                    <a:pt x="561822" y="10985"/>
                  </a:lnTo>
                  <a:lnTo>
                    <a:pt x="564007" y="16471"/>
                  </a:lnTo>
                  <a:lnTo>
                    <a:pt x="585939" y="9880"/>
                  </a:lnTo>
                  <a:lnTo>
                    <a:pt x="601319" y="12090"/>
                  </a:lnTo>
                  <a:lnTo>
                    <a:pt x="601319" y="39509"/>
                  </a:lnTo>
                  <a:lnTo>
                    <a:pt x="609003" y="39509"/>
                  </a:lnTo>
                  <a:lnTo>
                    <a:pt x="610108" y="44996"/>
                  </a:lnTo>
                  <a:lnTo>
                    <a:pt x="738479" y="50482"/>
                  </a:lnTo>
                  <a:lnTo>
                    <a:pt x="795540" y="18669"/>
                  </a:lnTo>
                  <a:lnTo>
                    <a:pt x="812031" y="17154"/>
                  </a:lnTo>
                  <a:lnTo>
                    <a:pt x="820499" y="18935"/>
                  </a:lnTo>
                  <a:lnTo>
                    <a:pt x="823619" y="26069"/>
                  </a:lnTo>
                  <a:lnTo>
                    <a:pt x="824064" y="40614"/>
                  </a:lnTo>
                  <a:lnTo>
                    <a:pt x="825157" y="61455"/>
                  </a:lnTo>
                  <a:lnTo>
                    <a:pt x="829551" y="68046"/>
                  </a:lnTo>
                  <a:lnTo>
                    <a:pt x="821867" y="991946"/>
                  </a:lnTo>
                  <a:lnTo>
                    <a:pt x="822960" y="1347470"/>
                  </a:lnTo>
                  <a:lnTo>
                    <a:pt x="816381" y="1355153"/>
                  </a:lnTo>
                  <a:lnTo>
                    <a:pt x="817473" y="1376006"/>
                  </a:lnTo>
                  <a:lnTo>
                    <a:pt x="748347" y="1461604"/>
                  </a:lnTo>
                  <a:lnTo>
                    <a:pt x="750544" y="1402346"/>
                  </a:lnTo>
                  <a:lnTo>
                    <a:pt x="758228" y="1394663"/>
                  </a:lnTo>
                  <a:lnTo>
                    <a:pt x="756031" y="1361744"/>
                  </a:lnTo>
                  <a:lnTo>
                    <a:pt x="750544" y="1365034"/>
                  </a:lnTo>
                  <a:lnTo>
                    <a:pt x="751636" y="1303578"/>
                  </a:lnTo>
                  <a:lnTo>
                    <a:pt x="759333" y="1292606"/>
                  </a:lnTo>
                  <a:lnTo>
                    <a:pt x="753833" y="1294803"/>
                  </a:lnTo>
                  <a:lnTo>
                    <a:pt x="754938" y="1242136"/>
                  </a:lnTo>
                  <a:lnTo>
                    <a:pt x="747268" y="1231163"/>
                  </a:lnTo>
                  <a:lnTo>
                    <a:pt x="747268" y="1085227"/>
                  </a:lnTo>
                  <a:lnTo>
                    <a:pt x="758228" y="1064374"/>
                  </a:lnTo>
                  <a:lnTo>
                    <a:pt x="756031" y="303961"/>
                  </a:lnTo>
                  <a:lnTo>
                    <a:pt x="761517" y="299567"/>
                  </a:lnTo>
                  <a:lnTo>
                    <a:pt x="762609" y="233730"/>
                  </a:lnTo>
                  <a:lnTo>
                    <a:pt x="757123" y="237020"/>
                  </a:lnTo>
                  <a:lnTo>
                    <a:pt x="756031" y="179959"/>
                  </a:lnTo>
                  <a:lnTo>
                    <a:pt x="763701" y="167894"/>
                  </a:lnTo>
                  <a:lnTo>
                    <a:pt x="763701" y="137172"/>
                  </a:lnTo>
                  <a:lnTo>
                    <a:pt x="758228" y="136067"/>
                  </a:lnTo>
                  <a:lnTo>
                    <a:pt x="758228" y="104254"/>
                  </a:lnTo>
                  <a:lnTo>
                    <a:pt x="754938" y="99860"/>
                  </a:lnTo>
                  <a:lnTo>
                    <a:pt x="752729" y="77914"/>
                  </a:lnTo>
                  <a:lnTo>
                    <a:pt x="752180" y="67043"/>
                  </a:lnTo>
                  <a:lnTo>
                    <a:pt x="748341" y="60904"/>
                  </a:lnTo>
                  <a:lnTo>
                    <a:pt x="737920" y="57235"/>
                  </a:lnTo>
                  <a:lnTo>
                    <a:pt x="717626" y="53771"/>
                  </a:lnTo>
                  <a:lnTo>
                    <a:pt x="0" y="3293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57930" y="4433887"/>
              <a:ext cx="789305" cy="1404620"/>
            </a:xfrm>
            <a:custGeom>
              <a:avLst/>
              <a:gdLst/>
              <a:ahLst/>
              <a:cxnLst/>
              <a:rect l="l" t="t" r="r" b="b"/>
              <a:pathLst>
                <a:path w="789304" h="1404620">
                  <a:moveTo>
                    <a:pt x="85585" y="0"/>
                  </a:moveTo>
                  <a:lnTo>
                    <a:pt x="0" y="30721"/>
                  </a:lnTo>
                  <a:lnTo>
                    <a:pt x="2184" y="42798"/>
                  </a:lnTo>
                  <a:lnTo>
                    <a:pt x="3276" y="54863"/>
                  </a:lnTo>
                  <a:lnTo>
                    <a:pt x="8763" y="55968"/>
                  </a:lnTo>
                  <a:lnTo>
                    <a:pt x="9867" y="60350"/>
                  </a:lnTo>
                  <a:lnTo>
                    <a:pt x="62534" y="62547"/>
                  </a:lnTo>
                  <a:lnTo>
                    <a:pt x="64731" y="34023"/>
                  </a:lnTo>
                  <a:lnTo>
                    <a:pt x="178854" y="37312"/>
                  </a:lnTo>
                  <a:lnTo>
                    <a:pt x="189826" y="35115"/>
                  </a:lnTo>
                  <a:lnTo>
                    <a:pt x="209562" y="35115"/>
                  </a:lnTo>
                  <a:lnTo>
                    <a:pt x="209562" y="42798"/>
                  </a:lnTo>
                  <a:lnTo>
                    <a:pt x="228219" y="36207"/>
                  </a:lnTo>
                  <a:lnTo>
                    <a:pt x="245783" y="37312"/>
                  </a:lnTo>
                  <a:lnTo>
                    <a:pt x="247980" y="62547"/>
                  </a:lnTo>
                  <a:lnTo>
                    <a:pt x="254558" y="63639"/>
                  </a:lnTo>
                  <a:lnTo>
                    <a:pt x="255651" y="69126"/>
                  </a:lnTo>
                  <a:lnTo>
                    <a:pt x="301739" y="68033"/>
                  </a:lnTo>
                  <a:lnTo>
                    <a:pt x="301739" y="42798"/>
                  </a:lnTo>
                  <a:lnTo>
                    <a:pt x="433425" y="43903"/>
                  </a:lnTo>
                  <a:lnTo>
                    <a:pt x="443293" y="42798"/>
                  </a:lnTo>
                  <a:lnTo>
                    <a:pt x="457568" y="42798"/>
                  </a:lnTo>
                  <a:lnTo>
                    <a:pt x="463042" y="49377"/>
                  </a:lnTo>
                  <a:lnTo>
                    <a:pt x="481685" y="41694"/>
                  </a:lnTo>
                  <a:lnTo>
                    <a:pt x="497065" y="43903"/>
                  </a:lnTo>
                  <a:lnTo>
                    <a:pt x="497065" y="71323"/>
                  </a:lnTo>
                  <a:lnTo>
                    <a:pt x="504748" y="71323"/>
                  </a:lnTo>
                  <a:lnTo>
                    <a:pt x="505853" y="76809"/>
                  </a:lnTo>
                  <a:lnTo>
                    <a:pt x="551929" y="77901"/>
                  </a:lnTo>
                  <a:lnTo>
                    <a:pt x="550824" y="49377"/>
                  </a:lnTo>
                  <a:lnTo>
                    <a:pt x="691286" y="50482"/>
                  </a:lnTo>
                  <a:lnTo>
                    <a:pt x="710241" y="52675"/>
                  </a:lnTo>
                  <a:lnTo>
                    <a:pt x="719531" y="55692"/>
                  </a:lnTo>
                  <a:lnTo>
                    <a:pt x="721829" y="61591"/>
                  </a:lnTo>
                  <a:lnTo>
                    <a:pt x="719810" y="72428"/>
                  </a:lnTo>
                  <a:lnTo>
                    <a:pt x="720902" y="93268"/>
                  </a:lnTo>
                  <a:lnTo>
                    <a:pt x="725297" y="99860"/>
                  </a:lnTo>
                  <a:lnTo>
                    <a:pt x="718705" y="1379283"/>
                  </a:lnTo>
                  <a:lnTo>
                    <a:pt x="712127" y="1386966"/>
                  </a:lnTo>
                  <a:lnTo>
                    <a:pt x="713219" y="1404531"/>
                  </a:lnTo>
                  <a:lnTo>
                    <a:pt x="779056" y="1323327"/>
                  </a:lnTo>
                  <a:lnTo>
                    <a:pt x="777951" y="1302486"/>
                  </a:lnTo>
                  <a:lnTo>
                    <a:pt x="782345" y="1294803"/>
                  </a:lnTo>
                  <a:lnTo>
                    <a:pt x="785647" y="796632"/>
                  </a:lnTo>
                  <a:lnTo>
                    <a:pt x="757123" y="794435"/>
                  </a:lnTo>
                  <a:lnTo>
                    <a:pt x="754926" y="740663"/>
                  </a:lnTo>
                  <a:lnTo>
                    <a:pt x="786739" y="712139"/>
                  </a:lnTo>
                  <a:lnTo>
                    <a:pt x="788936" y="58165"/>
                  </a:lnTo>
                  <a:lnTo>
                    <a:pt x="787844" y="48285"/>
                  </a:lnTo>
                  <a:lnTo>
                    <a:pt x="788064" y="34242"/>
                  </a:lnTo>
                  <a:lnTo>
                    <a:pt x="785509" y="26474"/>
                  </a:lnTo>
                  <a:lnTo>
                    <a:pt x="777812" y="22205"/>
                  </a:lnTo>
                  <a:lnTo>
                    <a:pt x="762609" y="18656"/>
                  </a:lnTo>
                  <a:lnTo>
                    <a:pt x="549732" y="13169"/>
                  </a:lnTo>
                  <a:lnTo>
                    <a:pt x="538759" y="18656"/>
                  </a:lnTo>
                  <a:lnTo>
                    <a:pt x="535470" y="13169"/>
                  </a:lnTo>
                  <a:lnTo>
                    <a:pt x="307225" y="5486"/>
                  </a:lnTo>
                  <a:lnTo>
                    <a:pt x="295160" y="9880"/>
                  </a:lnTo>
                  <a:lnTo>
                    <a:pt x="295160" y="4381"/>
                  </a:lnTo>
                  <a:lnTo>
                    <a:pt x="8558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57930" y="4433887"/>
              <a:ext cx="789305" cy="1404620"/>
            </a:xfrm>
            <a:custGeom>
              <a:avLst/>
              <a:gdLst/>
              <a:ahLst/>
              <a:cxnLst/>
              <a:rect l="l" t="t" r="r" b="b"/>
              <a:pathLst>
                <a:path w="789304" h="1404620">
                  <a:moveTo>
                    <a:pt x="0" y="30721"/>
                  </a:moveTo>
                  <a:lnTo>
                    <a:pt x="85585" y="0"/>
                  </a:lnTo>
                  <a:lnTo>
                    <a:pt x="295160" y="4381"/>
                  </a:lnTo>
                  <a:lnTo>
                    <a:pt x="295160" y="9880"/>
                  </a:lnTo>
                  <a:lnTo>
                    <a:pt x="307225" y="5486"/>
                  </a:lnTo>
                  <a:lnTo>
                    <a:pt x="535470" y="13169"/>
                  </a:lnTo>
                  <a:lnTo>
                    <a:pt x="538759" y="18656"/>
                  </a:lnTo>
                  <a:lnTo>
                    <a:pt x="549732" y="13169"/>
                  </a:lnTo>
                  <a:lnTo>
                    <a:pt x="762609" y="18656"/>
                  </a:lnTo>
                  <a:lnTo>
                    <a:pt x="777812" y="22205"/>
                  </a:lnTo>
                  <a:lnTo>
                    <a:pt x="785509" y="26474"/>
                  </a:lnTo>
                  <a:lnTo>
                    <a:pt x="788064" y="34242"/>
                  </a:lnTo>
                  <a:lnTo>
                    <a:pt x="787844" y="48285"/>
                  </a:lnTo>
                  <a:lnTo>
                    <a:pt x="788936" y="58165"/>
                  </a:lnTo>
                  <a:lnTo>
                    <a:pt x="788936" y="63639"/>
                  </a:lnTo>
                  <a:lnTo>
                    <a:pt x="786739" y="712139"/>
                  </a:lnTo>
                  <a:lnTo>
                    <a:pt x="754926" y="740663"/>
                  </a:lnTo>
                  <a:lnTo>
                    <a:pt x="757123" y="794435"/>
                  </a:lnTo>
                  <a:lnTo>
                    <a:pt x="785647" y="796632"/>
                  </a:lnTo>
                  <a:lnTo>
                    <a:pt x="782345" y="1294803"/>
                  </a:lnTo>
                  <a:lnTo>
                    <a:pt x="777951" y="1302486"/>
                  </a:lnTo>
                  <a:lnTo>
                    <a:pt x="779056" y="1323327"/>
                  </a:lnTo>
                  <a:lnTo>
                    <a:pt x="713219" y="1404531"/>
                  </a:lnTo>
                  <a:lnTo>
                    <a:pt x="712127" y="1386966"/>
                  </a:lnTo>
                  <a:lnTo>
                    <a:pt x="718705" y="1379283"/>
                  </a:lnTo>
                  <a:lnTo>
                    <a:pt x="725297" y="99860"/>
                  </a:lnTo>
                  <a:lnTo>
                    <a:pt x="720902" y="93268"/>
                  </a:lnTo>
                  <a:lnTo>
                    <a:pt x="719810" y="72428"/>
                  </a:lnTo>
                  <a:lnTo>
                    <a:pt x="721829" y="61591"/>
                  </a:lnTo>
                  <a:lnTo>
                    <a:pt x="719531" y="55692"/>
                  </a:lnTo>
                  <a:lnTo>
                    <a:pt x="710241" y="52675"/>
                  </a:lnTo>
                  <a:lnTo>
                    <a:pt x="691286" y="50482"/>
                  </a:lnTo>
                  <a:lnTo>
                    <a:pt x="550824" y="49377"/>
                  </a:lnTo>
                  <a:lnTo>
                    <a:pt x="551929" y="77901"/>
                  </a:lnTo>
                  <a:lnTo>
                    <a:pt x="505853" y="76809"/>
                  </a:lnTo>
                  <a:lnTo>
                    <a:pt x="504748" y="71323"/>
                  </a:lnTo>
                  <a:lnTo>
                    <a:pt x="497065" y="71323"/>
                  </a:lnTo>
                  <a:lnTo>
                    <a:pt x="497065" y="43903"/>
                  </a:lnTo>
                  <a:lnTo>
                    <a:pt x="481685" y="41694"/>
                  </a:lnTo>
                  <a:lnTo>
                    <a:pt x="463042" y="49377"/>
                  </a:lnTo>
                  <a:lnTo>
                    <a:pt x="457568" y="42798"/>
                  </a:lnTo>
                  <a:lnTo>
                    <a:pt x="443293" y="42798"/>
                  </a:lnTo>
                  <a:lnTo>
                    <a:pt x="433425" y="43903"/>
                  </a:lnTo>
                  <a:lnTo>
                    <a:pt x="301739" y="42798"/>
                  </a:lnTo>
                  <a:lnTo>
                    <a:pt x="301739" y="68033"/>
                  </a:lnTo>
                  <a:lnTo>
                    <a:pt x="255651" y="69126"/>
                  </a:lnTo>
                  <a:lnTo>
                    <a:pt x="254558" y="63639"/>
                  </a:lnTo>
                  <a:lnTo>
                    <a:pt x="247980" y="62547"/>
                  </a:lnTo>
                  <a:lnTo>
                    <a:pt x="245783" y="37312"/>
                  </a:lnTo>
                  <a:lnTo>
                    <a:pt x="228219" y="36207"/>
                  </a:lnTo>
                  <a:lnTo>
                    <a:pt x="209562" y="42798"/>
                  </a:lnTo>
                  <a:lnTo>
                    <a:pt x="209562" y="35115"/>
                  </a:lnTo>
                  <a:lnTo>
                    <a:pt x="189826" y="35115"/>
                  </a:lnTo>
                  <a:lnTo>
                    <a:pt x="178854" y="37312"/>
                  </a:lnTo>
                  <a:lnTo>
                    <a:pt x="64731" y="34023"/>
                  </a:lnTo>
                  <a:lnTo>
                    <a:pt x="62534" y="62547"/>
                  </a:lnTo>
                  <a:lnTo>
                    <a:pt x="9867" y="60350"/>
                  </a:lnTo>
                  <a:lnTo>
                    <a:pt x="8763" y="55968"/>
                  </a:lnTo>
                  <a:lnTo>
                    <a:pt x="3276" y="54863"/>
                  </a:lnTo>
                  <a:lnTo>
                    <a:pt x="2184" y="42798"/>
                  </a:lnTo>
                  <a:lnTo>
                    <a:pt x="0" y="3072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9669" y="4476686"/>
              <a:ext cx="130810" cy="29845"/>
            </a:xfrm>
            <a:custGeom>
              <a:avLst/>
              <a:gdLst/>
              <a:ahLst/>
              <a:cxnLst/>
              <a:rect l="l" t="t" r="r" b="b"/>
              <a:pathLst>
                <a:path w="130810" h="29845">
                  <a:moveTo>
                    <a:pt x="0" y="0"/>
                  </a:moveTo>
                  <a:lnTo>
                    <a:pt x="1104" y="28524"/>
                  </a:lnTo>
                  <a:lnTo>
                    <a:pt x="69126" y="29629"/>
                  </a:lnTo>
                  <a:lnTo>
                    <a:pt x="130594" y="4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9669" y="4476686"/>
              <a:ext cx="130810" cy="29845"/>
            </a:xfrm>
            <a:custGeom>
              <a:avLst/>
              <a:gdLst/>
              <a:ahLst/>
              <a:cxnLst/>
              <a:rect l="l" t="t" r="r" b="b"/>
              <a:pathLst>
                <a:path w="130810" h="29845">
                  <a:moveTo>
                    <a:pt x="1104" y="28524"/>
                  </a:moveTo>
                  <a:lnTo>
                    <a:pt x="0" y="0"/>
                  </a:lnTo>
                  <a:lnTo>
                    <a:pt x="130594" y="4381"/>
                  </a:lnTo>
                  <a:lnTo>
                    <a:pt x="69126" y="29629"/>
                  </a:lnTo>
                  <a:lnTo>
                    <a:pt x="1104" y="2852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90263" y="4477791"/>
              <a:ext cx="73025" cy="34290"/>
            </a:xfrm>
            <a:custGeom>
              <a:avLst/>
              <a:gdLst/>
              <a:ahLst/>
              <a:cxnLst/>
              <a:rect l="l" t="t" r="r" b="b"/>
              <a:pathLst>
                <a:path w="73025" h="34289">
                  <a:moveTo>
                    <a:pt x="64731" y="0"/>
                  </a:moveTo>
                  <a:lnTo>
                    <a:pt x="0" y="30721"/>
                  </a:lnTo>
                  <a:lnTo>
                    <a:pt x="61442" y="33997"/>
                  </a:lnTo>
                  <a:lnTo>
                    <a:pt x="72415" y="27419"/>
                  </a:lnTo>
                  <a:lnTo>
                    <a:pt x="64731" y="27419"/>
                  </a:lnTo>
                  <a:lnTo>
                    <a:pt x="64731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0263" y="4477791"/>
              <a:ext cx="73025" cy="34290"/>
            </a:xfrm>
            <a:custGeom>
              <a:avLst/>
              <a:gdLst/>
              <a:ahLst/>
              <a:cxnLst/>
              <a:rect l="l" t="t" r="r" b="b"/>
              <a:pathLst>
                <a:path w="73025" h="34289">
                  <a:moveTo>
                    <a:pt x="64731" y="0"/>
                  </a:moveTo>
                  <a:lnTo>
                    <a:pt x="0" y="30721"/>
                  </a:lnTo>
                  <a:lnTo>
                    <a:pt x="61442" y="33997"/>
                  </a:lnTo>
                  <a:lnTo>
                    <a:pt x="72415" y="27419"/>
                  </a:lnTo>
                  <a:lnTo>
                    <a:pt x="64731" y="27419"/>
                  </a:lnTo>
                  <a:lnTo>
                    <a:pt x="647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30192" y="4471200"/>
              <a:ext cx="83820" cy="32384"/>
            </a:xfrm>
            <a:custGeom>
              <a:avLst/>
              <a:gdLst/>
              <a:ahLst/>
              <a:cxnLst/>
              <a:rect l="l" t="t" r="r" b="b"/>
              <a:pathLst>
                <a:path w="83820" h="32385">
                  <a:moveTo>
                    <a:pt x="73520" y="0"/>
                  </a:moveTo>
                  <a:lnTo>
                    <a:pt x="0" y="30721"/>
                  </a:lnTo>
                  <a:lnTo>
                    <a:pt x="83388" y="31813"/>
                  </a:lnTo>
                  <a:lnTo>
                    <a:pt x="82295" y="26327"/>
                  </a:lnTo>
                  <a:lnTo>
                    <a:pt x="75717" y="25234"/>
                  </a:lnTo>
                  <a:lnTo>
                    <a:pt x="7352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30192" y="4471200"/>
              <a:ext cx="83820" cy="32384"/>
            </a:xfrm>
            <a:custGeom>
              <a:avLst/>
              <a:gdLst/>
              <a:ahLst/>
              <a:cxnLst/>
              <a:rect l="l" t="t" r="r" b="b"/>
              <a:pathLst>
                <a:path w="83820" h="32385">
                  <a:moveTo>
                    <a:pt x="83388" y="31813"/>
                  </a:moveTo>
                  <a:lnTo>
                    <a:pt x="82295" y="26327"/>
                  </a:lnTo>
                  <a:lnTo>
                    <a:pt x="75717" y="25234"/>
                  </a:lnTo>
                  <a:lnTo>
                    <a:pt x="73520" y="0"/>
                  </a:lnTo>
                  <a:lnTo>
                    <a:pt x="0" y="30721"/>
                  </a:lnTo>
                  <a:lnTo>
                    <a:pt x="83388" y="3181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83304" y="4470095"/>
              <a:ext cx="85090" cy="24765"/>
            </a:xfrm>
            <a:custGeom>
              <a:avLst/>
              <a:gdLst/>
              <a:ahLst/>
              <a:cxnLst/>
              <a:rect l="l" t="t" r="r" b="b"/>
              <a:pathLst>
                <a:path w="85089" h="24764">
                  <a:moveTo>
                    <a:pt x="72428" y="0"/>
                  </a:moveTo>
                  <a:lnTo>
                    <a:pt x="0" y="23050"/>
                  </a:lnTo>
                  <a:lnTo>
                    <a:pt x="84493" y="24142"/>
                  </a:lnTo>
                  <a:lnTo>
                    <a:pt x="77901" y="18656"/>
                  </a:lnTo>
                  <a:lnTo>
                    <a:pt x="76809" y="6591"/>
                  </a:lnTo>
                  <a:lnTo>
                    <a:pt x="7242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83304" y="4464608"/>
              <a:ext cx="372110" cy="32384"/>
            </a:xfrm>
            <a:custGeom>
              <a:avLst/>
              <a:gdLst/>
              <a:ahLst/>
              <a:cxnLst/>
              <a:rect l="l" t="t" r="r" b="b"/>
              <a:pathLst>
                <a:path w="372110" h="32385">
                  <a:moveTo>
                    <a:pt x="84493" y="29629"/>
                  </a:moveTo>
                  <a:lnTo>
                    <a:pt x="77901" y="24142"/>
                  </a:lnTo>
                  <a:lnTo>
                    <a:pt x="76809" y="12077"/>
                  </a:lnTo>
                  <a:lnTo>
                    <a:pt x="72428" y="5486"/>
                  </a:lnTo>
                  <a:lnTo>
                    <a:pt x="0" y="28536"/>
                  </a:lnTo>
                  <a:lnTo>
                    <a:pt x="84493" y="29629"/>
                  </a:lnTo>
                  <a:close/>
                </a:path>
                <a:path w="372110" h="32385">
                  <a:moveTo>
                    <a:pt x="77901" y="24142"/>
                  </a:moveTo>
                  <a:lnTo>
                    <a:pt x="131673" y="0"/>
                  </a:lnTo>
                </a:path>
                <a:path w="372110" h="32385">
                  <a:moveTo>
                    <a:pt x="322605" y="31826"/>
                  </a:moveTo>
                  <a:lnTo>
                    <a:pt x="371970" y="9880"/>
                  </a:lnTo>
                </a:path>
                <a:path w="372110" h="32385">
                  <a:moveTo>
                    <a:pt x="84493" y="29629"/>
                  </a:moveTo>
                  <a:lnTo>
                    <a:pt x="136055" y="439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81182" y="4703825"/>
              <a:ext cx="22225" cy="64135"/>
            </a:xfrm>
            <a:custGeom>
              <a:avLst/>
              <a:gdLst/>
              <a:ahLst/>
              <a:cxnLst/>
              <a:rect l="l" t="t" r="r" b="b"/>
              <a:pathLst>
                <a:path w="22225" h="64135">
                  <a:moveTo>
                    <a:pt x="19761" y="0"/>
                  </a:moveTo>
                  <a:lnTo>
                    <a:pt x="0" y="0"/>
                  </a:lnTo>
                  <a:lnTo>
                    <a:pt x="1092" y="63639"/>
                  </a:lnTo>
                  <a:lnTo>
                    <a:pt x="21932" y="63639"/>
                  </a:lnTo>
                  <a:lnTo>
                    <a:pt x="1976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1182" y="4703825"/>
              <a:ext cx="20320" cy="59690"/>
            </a:xfrm>
            <a:custGeom>
              <a:avLst/>
              <a:gdLst/>
              <a:ahLst/>
              <a:cxnLst/>
              <a:rect l="l" t="t" r="r" b="b"/>
              <a:pathLst>
                <a:path w="20320" h="59689">
                  <a:moveTo>
                    <a:pt x="19761" y="0"/>
                  </a:moveTo>
                  <a:lnTo>
                    <a:pt x="0" y="0"/>
                  </a:lnTo>
                  <a:lnTo>
                    <a:pt x="4394" y="59245"/>
                  </a:lnTo>
                  <a:lnTo>
                    <a:pt x="10972" y="58153"/>
                  </a:lnTo>
                  <a:lnTo>
                    <a:pt x="9867" y="6578"/>
                  </a:lnTo>
                  <a:lnTo>
                    <a:pt x="19761" y="5486"/>
                  </a:lnTo>
                  <a:lnTo>
                    <a:pt x="19761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87748" y="4648961"/>
              <a:ext cx="11430" cy="31115"/>
            </a:xfrm>
            <a:custGeom>
              <a:avLst/>
              <a:gdLst/>
              <a:ahLst/>
              <a:cxnLst/>
              <a:rect l="l" t="t" r="r" b="b"/>
              <a:pathLst>
                <a:path w="11429" h="31114">
                  <a:moveTo>
                    <a:pt x="10985" y="30721"/>
                  </a:moveTo>
                  <a:lnTo>
                    <a:pt x="1104" y="30721"/>
                  </a:lnTo>
                  <a:lnTo>
                    <a:pt x="1104" y="0"/>
                  </a:lnTo>
                  <a:lnTo>
                    <a:pt x="10985" y="0"/>
                  </a:lnTo>
                  <a:lnTo>
                    <a:pt x="10985" y="30721"/>
                  </a:lnTo>
                  <a:close/>
                </a:path>
                <a:path w="11429" h="31114">
                  <a:moveTo>
                    <a:pt x="6604" y="19748"/>
                  </a:moveTo>
                  <a:lnTo>
                    <a:pt x="1104" y="26327"/>
                  </a:lnTo>
                  <a:lnTo>
                    <a:pt x="0" y="8775"/>
                  </a:lnTo>
                  <a:lnTo>
                    <a:pt x="6604" y="76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87748" y="464896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0985" y="0"/>
                  </a:moveTo>
                  <a:lnTo>
                    <a:pt x="1104" y="0"/>
                  </a:lnTo>
                  <a:lnTo>
                    <a:pt x="0" y="5486"/>
                  </a:lnTo>
                  <a:lnTo>
                    <a:pt x="10985" y="5486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7748" y="4648961"/>
              <a:ext cx="11430" cy="5715"/>
            </a:xfrm>
            <a:custGeom>
              <a:avLst/>
              <a:gdLst/>
              <a:ahLst/>
              <a:cxnLst/>
              <a:rect l="l" t="t" r="r" b="b"/>
              <a:pathLst>
                <a:path w="11429" h="5714">
                  <a:moveTo>
                    <a:pt x="1104" y="0"/>
                  </a:moveTo>
                  <a:lnTo>
                    <a:pt x="10985" y="0"/>
                  </a:lnTo>
                  <a:lnTo>
                    <a:pt x="10985" y="5486"/>
                  </a:lnTo>
                  <a:lnTo>
                    <a:pt x="0" y="5486"/>
                  </a:lnTo>
                  <a:lnTo>
                    <a:pt x="110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78972" y="4590808"/>
              <a:ext cx="35560" cy="47625"/>
            </a:xfrm>
            <a:custGeom>
              <a:avLst/>
              <a:gdLst/>
              <a:ahLst/>
              <a:cxnLst/>
              <a:rect l="l" t="t" r="r" b="b"/>
              <a:pathLst>
                <a:path w="35560" h="47625">
                  <a:moveTo>
                    <a:pt x="10972" y="0"/>
                  </a:moveTo>
                  <a:lnTo>
                    <a:pt x="10972" y="15354"/>
                  </a:lnTo>
                  <a:lnTo>
                    <a:pt x="0" y="24129"/>
                  </a:lnTo>
                  <a:lnTo>
                    <a:pt x="1104" y="32905"/>
                  </a:lnTo>
                  <a:lnTo>
                    <a:pt x="3302" y="44983"/>
                  </a:lnTo>
                  <a:lnTo>
                    <a:pt x="20866" y="47180"/>
                  </a:lnTo>
                  <a:lnTo>
                    <a:pt x="31826" y="37299"/>
                  </a:lnTo>
                  <a:lnTo>
                    <a:pt x="28536" y="18643"/>
                  </a:lnTo>
                  <a:lnTo>
                    <a:pt x="30725" y="17551"/>
                  </a:lnTo>
                  <a:lnTo>
                    <a:pt x="19761" y="17551"/>
                  </a:lnTo>
                  <a:lnTo>
                    <a:pt x="18656" y="1079"/>
                  </a:lnTo>
                  <a:lnTo>
                    <a:pt x="10972" y="0"/>
                  </a:lnTo>
                  <a:close/>
                </a:path>
                <a:path w="35560" h="47625">
                  <a:moveTo>
                    <a:pt x="32931" y="10960"/>
                  </a:moveTo>
                  <a:lnTo>
                    <a:pt x="19761" y="17551"/>
                  </a:lnTo>
                  <a:lnTo>
                    <a:pt x="30725" y="17551"/>
                  </a:lnTo>
                  <a:lnTo>
                    <a:pt x="35128" y="15354"/>
                  </a:lnTo>
                  <a:lnTo>
                    <a:pt x="32931" y="1096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78972" y="4590808"/>
              <a:ext cx="35560" cy="47625"/>
            </a:xfrm>
            <a:custGeom>
              <a:avLst/>
              <a:gdLst/>
              <a:ahLst/>
              <a:cxnLst/>
              <a:rect l="l" t="t" r="r" b="b"/>
              <a:pathLst>
                <a:path w="35560" h="47625">
                  <a:moveTo>
                    <a:pt x="32931" y="10960"/>
                  </a:moveTo>
                  <a:lnTo>
                    <a:pt x="19761" y="17551"/>
                  </a:lnTo>
                  <a:lnTo>
                    <a:pt x="18656" y="1079"/>
                  </a:lnTo>
                  <a:lnTo>
                    <a:pt x="10972" y="0"/>
                  </a:lnTo>
                  <a:lnTo>
                    <a:pt x="10972" y="15354"/>
                  </a:lnTo>
                  <a:lnTo>
                    <a:pt x="0" y="24129"/>
                  </a:lnTo>
                  <a:lnTo>
                    <a:pt x="1104" y="32905"/>
                  </a:lnTo>
                  <a:lnTo>
                    <a:pt x="3302" y="44983"/>
                  </a:lnTo>
                  <a:lnTo>
                    <a:pt x="20866" y="47180"/>
                  </a:lnTo>
                  <a:lnTo>
                    <a:pt x="31826" y="37299"/>
                  </a:lnTo>
                  <a:lnTo>
                    <a:pt x="28536" y="18643"/>
                  </a:lnTo>
                  <a:lnTo>
                    <a:pt x="35128" y="15354"/>
                  </a:lnTo>
                  <a:lnTo>
                    <a:pt x="32931" y="1096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80268" y="460707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02" y="27432"/>
                  </a:lnTo>
                  <a:lnTo>
                    <a:pt x="22567" y="27432"/>
                  </a:lnTo>
                  <a:lnTo>
                    <a:pt x="29070" y="21297"/>
                  </a:lnTo>
                  <a:lnTo>
                    <a:pt x="29070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0268" y="4607077"/>
              <a:ext cx="29070" cy="274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380268" y="460707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97"/>
                  </a:lnTo>
                  <a:lnTo>
                    <a:pt x="22567" y="27431"/>
                  </a:lnTo>
                  <a:lnTo>
                    <a:pt x="14528" y="27431"/>
                  </a:lnTo>
                  <a:lnTo>
                    <a:pt x="6502" y="27431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02" y="0"/>
                  </a:lnTo>
                  <a:lnTo>
                    <a:pt x="14528" y="0"/>
                  </a:lnTo>
                  <a:lnTo>
                    <a:pt x="22567" y="0"/>
                  </a:lnTo>
                  <a:lnTo>
                    <a:pt x="29070" y="6146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40" y="8775"/>
                  </a:lnTo>
                </a:path>
                <a:path w="29210" h="27939">
                  <a:moveTo>
                    <a:pt x="19481" y="20027"/>
                  </a:moveTo>
                  <a:lnTo>
                    <a:pt x="9588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48189" y="4565561"/>
              <a:ext cx="8255" cy="12065"/>
            </a:xfrm>
            <a:custGeom>
              <a:avLst/>
              <a:gdLst/>
              <a:ahLst/>
              <a:cxnLst/>
              <a:rect l="l" t="t" r="r" b="b"/>
              <a:pathLst>
                <a:path w="8254" h="12064">
                  <a:moveTo>
                    <a:pt x="6591" y="0"/>
                  </a:moveTo>
                  <a:lnTo>
                    <a:pt x="0" y="0"/>
                  </a:lnTo>
                  <a:lnTo>
                    <a:pt x="0" y="10972"/>
                  </a:lnTo>
                  <a:lnTo>
                    <a:pt x="7683" y="12064"/>
                  </a:lnTo>
                  <a:lnTo>
                    <a:pt x="6591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48189" y="4565561"/>
              <a:ext cx="8255" cy="12065"/>
            </a:xfrm>
            <a:custGeom>
              <a:avLst/>
              <a:gdLst/>
              <a:ahLst/>
              <a:cxnLst/>
              <a:rect l="l" t="t" r="r" b="b"/>
              <a:pathLst>
                <a:path w="8254" h="12064">
                  <a:moveTo>
                    <a:pt x="0" y="10972"/>
                  </a:moveTo>
                  <a:lnTo>
                    <a:pt x="0" y="0"/>
                  </a:lnTo>
                  <a:lnTo>
                    <a:pt x="6591" y="0"/>
                  </a:lnTo>
                  <a:lnTo>
                    <a:pt x="7683" y="12064"/>
                  </a:lnTo>
                  <a:lnTo>
                    <a:pt x="0" y="109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48189" y="4619332"/>
              <a:ext cx="8255" cy="31115"/>
            </a:xfrm>
            <a:custGeom>
              <a:avLst/>
              <a:gdLst/>
              <a:ahLst/>
              <a:cxnLst/>
              <a:rect l="l" t="t" r="r" b="b"/>
              <a:pathLst>
                <a:path w="8254" h="31114">
                  <a:moveTo>
                    <a:pt x="1092" y="0"/>
                  </a:moveTo>
                  <a:lnTo>
                    <a:pt x="0" y="28524"/>
                  </a:lnTo>
                  <a:lnTo>
                    <a:pt x="6591" y="30721"/>
                  </a:lnTo>
                  <a:lnTo>
                    <a:pt x="7683" y="1092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48189" y="4619332"/>
              <a:ext cx="8255" cy="31115"/>
            </a:xfrm>
            <a:custGeom>
              <a:avLst/>
              <a:gdLst/>
              <a:ahLst/>
              <a:cxnLst/>
              <a:rect l="l" t="t" r="r" b="b"/>
              <a:pathLst>
                <a:path w="8254" h="31114">
                  <a:moveTo>
                    <a:pt x="1092" y="0"/>
                  </a:moveTo>
                  <a:lnTo>
                    <a:pt x="7683" y="1092"/>
                  </a:lnTo>
                  <a:lnTo>
                    <a:pt x="6591" y="30721"/>
                  </a:lnTo>
                  <a:lnTo>
                    <a:pt x="0" y="28524"/>
                  </a:lnTo>
                  <a:lnTo>
                    <a:pt x="109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652583" y="4618228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7683"/>
                  </a:lnTo>
                  <a:lnTo>
                    <a:pt x="6578" y="3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52583" y="4618228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7683"/>
                  </a:lnTo>
                  <a:lnTo>
                    <a:pt x="3289" y="5486"/>
                  </a:lnTo>
                  <a:lnTo>
                    <a:pt x="6578" y="33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52583" y="4673091"/>
              <a:ext cx="12065" cy="61594"/>
            </a:xfrm>
            <a:custGeom>
              <a:avLst/>
              <a:gdLst/>
              <a:ahLst/>
              <a:cxnLst/>
              <a:rect l="l" t="t" r="r" b="b"/>
              <a:pathLst>
                <a:path w="12064" h="61595">
                  <a:moveTo>
                    <a:pt x="12065" y="0"/>
                  </a:moveTo>
                  <a:lnTo>
                    <a:pt x="0" y="0"/>
                  </a:lnTo>
                  <a:lnTo>
                    <a:pt x="0" y="59258"/>
                  </a:lnTo>
                  <a:lnTo>
                    <a:pt x="10960" y="61442"/>
                  </a:lnTo>
                  <a:lnTo>
                    <a:pt x="1206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52583" y="4673091"/>
              <a:ext cx="510540" cy="276225"/>
            </a:xfrm>
            <a:custGeom>
              <a:avLst/>
              <a:gdLst/>
              <a:ahLst/>
              <a:cxnLst/>
              <a:rect l="l" t="t" r="r" b="b"/>
              <a:pathLst>
                <a:path w="510539" h="276225">
                  <a:moveTo>
                    <a:pt x="0" y="0"/>
                  </a:moveTo>
                  <a:lnTo>
                    <a:pt x="12065" y="0"/>
                  </a:lnTo>
                  <a:lnTo>
                    <a:pt x="10960" y="61442"/>
                  </a:lnTo>
                  <a:lnTo>
                    <a:pt x="0" y="59258"/>
                  </a:lnTo>
                  <a:lnTo>
                    <a:pt x="0" y="0"/>
                  </a:lnTo>
                  <a:close/>
                </a:path>
                <a:path w="510539" h="276225">
                  <a:moveTo>
                    <a:pt x="510489" y="255917"/>
                  </a:moveTo>
                  <a:lnTo>
                    <a:pt x="509060" y="263605"/>
                  </a:lnTo>
                  <a:lnTo>
                    <a:pt x="505164" y="269882"/>
                  </a:lnTo>
                  <a:lnTo>
                    <a:pt x="499387" y="274114"/>
                  </a:lnTo>
                  <a:lnTo>
                    <a:pt x="492315" y="275666"/>
                  </a:lnTo>
                  <a:lnTo>
                    <a:pt x="485237" y="274114"/>
                  </a:lnTo>
                  <a:lnTo>
                    <a:pt x="479461" y="269882"/>
                  </a:lnTo>
                  <a:lnTo>
                    <a:pt x="475568" y="263605"/>
                  </a:lnTo>
                  <a:lnTo>
                    <a:pt x="474141" y="255917"/>
                  </a:lnTo>
                  <a:lnTo>
                    <a:pt x="475568" y="248229"/>
                  </a:lnTo>
                  <a:lnTo>
                    <a:pt x="479461" y="241952"/>
                  </a:lnTo>
                  <a:lnTo>
                    <a:pt x="485237" y="237720"/>
                  </a:lnTo>
                  <a:lnTo>
                    <a:pt x="492315" y="236169"/>
                  </a:lnTo>
                  <a:lnTo>
                    <a:pt x="499387" y="237720"/>
                  </a:lnTo>
                  <a:lnTo>
                    <a:pt x="505164" y="241952"/>
                  </a:lnTo>
                  <a:lnTo>
                    <a:pt x="509060" y="248229"/>
                  </a:lnTo>
                  <a:lnTo>
                    <a:pt x="510489" y="25591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34002" y="4913210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2555" y="0"/>
                  </a:moveTo>
                  <a:lnTo>
                    <a:pt x="6502" y="0"/>
                  </a:lnTo>
                  <a:lnTo>
                    <a:pt x="0" y="7061"/>
                  </a:lnTo>
                  <a:lnTo>
                    <a:pt x="0" y="24523"/>
                  </a:lnTo>
                  <a:lnTo>
                    <a:pt x="6502" y="31597"/>
                  </a:lnTo>
                  <a:lnTo>
                    <a:pt x="22555" y="31597"/>
                  </a:lnTo>
                  <a:lnTo>
                    <a:pt x="29070" y="24523"/>
                  </a:lnTo>
                  <a:lnTo>
                    <a:pt x="29070" y="15798"/>
                  </a:lnTo>
                  <a:lnTo>
                    <a:pt x="29070" y="7061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34002" y="4913210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9070" y="15798"/>
                  </a:moveTo>
                  <a:lnTo>
                    <a:pt x="29070" y="24523"/>
                  </a:lnTo>
                  <a:lnTo>
                    <a:pt x="22555" y="31597"/>
                  </a:lnTo>
                  <a:lnTo>
                    <a:pt x="14528" y="31597"/>
                  </a:lnTo>
                  <a:lnTo>
                    <a:pt x="6502" y="31597"/>
                  </a:lnTo>
                  <a:lnTo>
                    <a:pt x="0" y="24523"/>
                  </a:lnTo>
                  <a:lnTo>
                    <a:pt x="0" y="15798"/>
                  </a:lnTo>
                  <a:lnTo>
                    <a:pt x="0" y="7061"/>
                  </a:lnTo>
                  <a:lnTo>
                    <a:pt x="6502" y="0"/>
                  </a:lnTo>
                  <a:lnTo>
                    <a:pt x="14528" y="0"/>
                  </a:lnTo>
                  <a:lnTo>
                    <a:pt x="22555" y="0"/>
                  </a:lnTo>
                  <a:lnTo>
                    <a:pt x="29070" y="7061"/>
                  </a:lnTo>
                  <a:lnTo>
                    <a:pt x="29070" y="157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48531" y="4921097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4" h="15875">
                  <a:moveTo>
                    <a:pt x="11277" y="0"/>
                  </a:moveTo>
                  <a:lnTo>
                    <a:pt x="3251" y="0"/>
                  </a:lnTo>
                  <a:lnTo>
                    <a:pt x="0" y="3543"/>
                  </a:lnTo>
                  <a:lnTo>
                    <a:pt x="0" y="12280"/>
                  </a:lnTo>
                  <a:lnTo>
                    <a:pt x="3251" y="15811"/>
                  </a:lnTo>
                  <a:lnTo>
                    <a:pt x="11277" y="15811"/>
                  </a:lnTo>
                  <a:lnTo>
                    <a:pt x="14541" y="12280"/>
                  </a:lnTo>
                  <a:lnTo>
                    <a:pt x="14541" y="7912"/>
                  </a:lnTo>
                  <a:lnTo>
                    <a:pt x="14541" y="3543"/>
                  </a:lnTo>
                  <a:lnTo>
                    <a:pt x="112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68864" y="4894999"/>
              <a:ext cx="294640" cy="41910"/>
            </a:xfrm>
            <a:custGeom>
              <a:avLst/>
              <a:gdLst/>
              <a:ahLst/>
              <a:cxnLst/>
              <a:rect l="l" t="t" r="r" b="b"/>
              <a:pathLst>
                <a:path w="294639" h="41910">
                  <a:moveTo>
                    <a:pt x="294208" y="34010"/>
                  </a:moveTo>
                  <a:lnTo>
                    <a:pt x="294208" y="38379"/>
                  </a:lnTo>
                  <a:lnTo>
                    <a:pt x="290944" y="41909"/>
                  </a:lnTo>
                  <a:lnTo>
                    <a:pt x="286931" y="41909"/>
                  </a:lnTo>
                  <a:lnTo>
                    <a:pt x="282917" y="41909"/>
                  </a:lnTo>
                  <a:lnTo>
                    <a:pt x="279666" y="38379"/>
                  </a:lnTo>
                  <a:lnTo>
                    <a:pt x="279666" y="34010"/>
                  </a:lnTo>
                  <a:lnTo>
                    <a:pt x="279666" y="29641"/>
                  </a:lnTo>
                  <a:lnTo>
                    <a:pt x="282917" y="26098"/>
                  </a:lnTo>
                  <a:lnTo>
                    <a:pt x="286931" y="26098"/>
                  </a:lnTo>
                  <a:lnTo>
                    <a:pt x="290944" y="26098"/>
                  </a:lnTo>
                  <a:lnTo>
                    <a:pt x="294208" y="29641"/>
                  </a:lnTo>
                  <a:lnTo>
                    <a:pt x="294208" y="34010"/>
                  </a:lnTo>
                  <a:close/>
                </a:path>
                <a:path w="294639" h="41910">
                  <a:moveTo>
                    <a:pt x="36334" y="19748"/>
                  </a:moveTo>
                  <a:lnTo>
                    <a:pt x="34907" y="27436"/>
                  </a:lnTo>
                  <a:lnTo>
                    <a:pt x="31016" y="33713"/>
                  </a:lnTo>
                  <a:lnTo>
                    <a:pt x="25244" y="37945"/>
                  </a:lnTo>
                  <a:lnTo>
                    <a:pt x="18173" y="39496"/>
                  </a:lnTo>
                  <a:lnTo>
                    <a:pt x="11096" y="37945"/>
                  </a:lnTo>
                  <a:lnTo>
                    <a:pt x="5319" y="33713"/>
                  </a:lnTo>
                  <a:lnTo>
                    <a:pt x="1426" y="27436"/>
                  </a:lnTo>
                  <a:lnTo>
                    <a:pt x="0" y="19748"/>
                  </a:lnTo>
                  <a:lnTo>
                    <a:pt x="1426" y="12055"/>
                  </a:lnTo>
                  <a:lnTo>
                    <a:pt x="5319" y="5778"/>
                  </a:lnTo>
                  <a:lnTo>
                    <a:pt x="11096" y="1549"/>
                  </a:lnTo>
                  <a:lnTo>
                    <a:pt x="18173" y="0"/>
                  </a:lnTo>
                  <a:lnTo>
                    <a:pt x="25244" y="1549"/>
                  </a:lnTo>
                  <a:lnTo>
                    <a:pt x="31016" y="5778"/>
                  </a:lnTo>
                  <a:lnTo>
                    <a:pt x="34907" y="12055"/>
                  </a:lnTo>
                  <a:lnTo>
                    <a:pt x="36334" y="197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876141" y="4898936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2555" y="0"/>
                  </a:moveTo>
                  <a:lnTo>
                    <a:pt x="6489" y="0"/>
                  </a:lnTo>
                  <a:lnTo>
                    <a:pt x="0" y="7073"/>
                  </a:lnTo>
                  <a:lnTo>
                    <a:pt x="0" y="24536"/>
                  </a:lnTo>
                  <a:lnTo>
                    <a:pt x="6489" y="31610"/>
                  </a:lnTo>
                  <a:lnTo>
                    <a:pt x="22555" y="31610"/>
                  </a:lnTo>
                  <a:lnTo>
                    <a:pt x="29057" y="24536"/>
                  </a:lnTo>
                  <a:lnTo>
                    <a:pt x="29057" y="15811"/>
                  </a:lnTo>
                  <a:lnTo>
                    <a:pt x="29057" y="707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76141" y="4898936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9057" y="15811"/>
                  </a:moveTo>
                  <a:lnTo>
                    <a:pt x="29057" y="24536"/>
                  </a:lnTo>
                  <a:lnTo>
                    <a:pt x="22555" y="31610"/>
                  </a:lnTo>
                  <a:lnTo>
                    <a:pt x="14516" y="31610"/>
                  </a:lnTo>
                  <a:lnTo>
                    <a:pt x="6489" y="31610"/>
                  </a:lnTo>
                  <a:lnTo>
                    <a:pt x="0" y="24536"/>
                  </a:lnTo>
                  <a:lnTo>
                    <a:pt x="0" y="15811"/>
                  </a:lnTo>
                  <a:lnTo>
                    <a:pt x="0" y="7073"/>
                  </a:lnTo>
                  <a:lnTo>
                    <a:pt x="6489" y="0"/>
                  </a:lnTo>
                  <a:lnTo>
                    <a:pt x="14516" y="0"/>
                  </a:lnTo>
                  <a:lnTo>
                    <a:pt x="22555" y="0"/>
                  </a:lnTo>
                  <a:lnTo>
                    <a:pt x="29057" y="7073"/>
                  </a:lnTo>
                  <a:lnTo>
                    <a:pt x="29057" y="1581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90657" y="4906835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4" h="15875">
                  <a:moveTo>
                    <a:pt x="11290" y="0"/>
                  </a:moveTo>
                  <a:lnTo>
                    <a:pt x="3263" y="0"/>
                  </a:lnTo>
                  <a:lnTo>
                    <a:pt x="0" y="3543"/>
                  </a:lnTo>
                  <a:lnTo>
                    <a:pt x="0" y="12268"/>
                  </a:lnTo>
                  <a:lnTo>
                    <a:pt x="3263" y="15798"/>
                  </a:lnTo>
                  <a:lnTo>
                    <a:pt x="11290" y="15798"/>
                  </a:lnTo>
                  <a:lnTo>
                    <a:pt x="14541" y="12268"/>
                  </a:lnTo>
                  <a:lnTo>
                    <a:pt x="14541" y="7912"/>
                  </a:lnTo>
                  <a:lnTo>
                    <a:pt x="14541" y="3543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90657" y="4906835"/>
              <a:ext cx="260985" cy="82550"/>
            </a:xfrm>
            <a:custGeom>
              <a:avLst/>
              <a:gdLst/>
              <a:ahLst/>
              <a:cxnLst/>
              <a:rect l="l" t="t" r="r" b="b"/>
              <a:pathLst>
                <a:path w="260985" h="82550">
                  <a:moveTo>
                    <a:pt x="14541" y="7912"/>
                  </a:moveTo>
                  <a:lnTo>
                    <a:pt x="14541" y="12268"/>
                  </a:lnTo>
                  <a:lnTo>
                    <a:pt x="11290" y="15798"/>
                  </a:lnTo>
                  <a:lnTo>
                    <a:pt x="7277" y="15798"/>
                  </a:lnTo>
                  <a:lnTo>
                    <a:pt x="3263" y="15798"/>
                  </a:lnTo>
                  <a:lnTo>
                    <a:pt x="0" y="12268"/>
                  </a:lnTo>
                  <a:lnTo>
                    <a:pt x="0" y="7912"/>
                  </a:lnTo>
                  <a:lnTo>
                    <a:pt x="0" y="3543"/>
                  </a:lnTo>
                  <a:lnTo>
                    <a:pt x="3263" y="0"/>
                  </a:lnTo>
                  <a:lnTo>
                    <a:pt x="7277" y="0"/>
                  </a:lnTo>
                  <a:lnTo>
                    <a:pt x="11290" y="0"/>
                  </a:lnTo>
                  <a:lnTo>
                    <a:pt x="14541" y="3543"/>
                  </a:lnTo>
                  <a:lnTo>
                    <a:pt x="14541" y="7912"/>
                  </a:lnTo>
                  <a:close/>
                </a:path>
                <a:path w="260985" h="82550">
                  <a:moveTo>
                    <a:pt x="260857" y="73736"/>
                  </a:moveTo>
                  <a:lnTo>
                    <a:pt x="260857" y="78587"/>
                  </a:lnTo>
                  <a:lnTo>
                    <a:pt x="257238" y="82524"/>
                  </a:lnTo>
                  <a:lnTo>
                    <a:pt x="252768" y="82524"/>
                  </a:lnTo>
                  <a:lnTo>
                    <a:pt x="248297" y="82524"/>
                  </a:lnTo>
                  <a:lnTo>
                    <a:pt x="244690" y="78587"/>
                  </a:lnTo>
                  <a:lnTo>
                    <a:pt x="244690" y="73736"/>
                  </a:lnTo>
                  <a:lnTo>
                    <a:pt x="244690" y="68897"/>
                  </a:lnTo>
                  <a:lnTo>
                    <a:pt x="248297" y="64960"/>
                  </a:lnTo>
                  <a:lnTo>
                    <a:pt x="252768" y="64960"/>
                  </a:lnTo>
                  <a:lnTo>
                    <a:pt x="257238" y="64960"/>
                  </a:lnTo>
                  <a:lnTo>
                    <a:pt x="260857" y="68897"/>
                  </a:lnTo>
                  <a:lnTo>
                    <a:pt x="260857" y="7373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38574" y="4973561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3" y="0"/>
                  </a:moveTo>
                  <a:lnTo>
                    <a:pt x="2908" y="0"/>
                  </a:lnTo>
                  <a:lnTo>
                    <a:pt x="0" y="3136"/>
                  </a:lnTo>
                  <a:lnTo>
                    <a:pt x="0" y="10896"/>
                  </a:lnTo>
                  <a:lnTo>
                    <a:pt x="2908" y="14033"/>
                  </a:lnTo>
                  <a:lnTo>
                    <a:pt x="10033" y="14033"/>
                  </a:lnTo>
                  <a:lnTo>
                    <a:pt x="12941" y="10896"/>
                  </a:lnTo>
                  <a:lnTo>
                    <a:pt x="12941" y="7010"/>
                  </a:lnTo>
                  <a:lnTo>
                    <a:pt x="12941" y="3136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8574" y="4973561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41" y="7010"/>
                  </a:moveTo>
                  <a:lnTo>
                    <a:pt x="12941" y="10896"/>
                  </a:lnTo>
                  <a:lnTo>
                    <a:pt x="10033" y="14033"/>
                  </a:lnTo>
                  <a:lnTo>
                    <a:pt x="6477" y="14033"/>
                  </a:lnTo>
                  <a:lnTo>
                    <a:pt x="2908" y="14033"/>
                  </a:lnTo>
                  <a:lnTo>
                    <a:pt x="0" y="10896"/>
                  </a:lnTo>
                  <a:lnTo>
                    <a:pt x="0" y="7010"/>
                  </a:lnTo>
                  <a:lnTo>
                    <a:pt x="0" y="3136"/>
                  </a:lnTo>
                  <a:lnTo>
                    <a:pt x="2908" y="0"/>
                  </a:lnTo>
                  <a:lnTo>
                    <a:pt x="6477" y="0"/>
                  </a:lnTo>
                  <a:lnTo>
                    <a:pt x="10033" y="0"/>
                  </a:lnTo>
                  <a:lnTo>
                    <a:pt x="12941" y="3136"/>
                  </a:lnTo>
                  <a:lnTo>
                    <a:pt x="12941" y="701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45051" y="4977066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16" y="0"/>
                  </a:moveTo>
                  <a:lnTo>
                    <a:pt x="1447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47" y="7023"/>
                  </a:lnTo>
                  <a:lnTo>
                    <a:pt x="5016" y="7023"/>
                  </a:lnTo>
                  <a:lnTo>
                    <a:pt x="6464" y="5448"/>
                  </a:lnTo>
                  <a:lnTo>
                    <a:pt x="6464" y="3505"/>
                  </a:lnTo>
                  <a:lnTo>
                    <a:pt x="6464" y="1574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78580" y="4955349"/>
              <a:ext cx="273050" cy="29209"/>
            </a:xfrm>
            <a:custGeom>
              <a:avLst/>
              <a:gdLst/>
              <a:ahLst/>
              <a:cxnLst/>
              <a:rect l="l" t="t" r="r" b="b"/>
              <a:pathLst>
                <a:path w="273050" h="29210">
                  <a:moveTo>
                    <a:pt x="272935" y="25222"/>
                  </a:moveTo>
                  <a:lnTo>
                    <a:pt x="272935" y="27165"/>
                  </a:lnTo>
                  <a:lnTo>
                    <a:pt x="271487" y="28740"/>
                  </a:lnTo>
                  <a:lnTo>
                    <a:pt x="269697" y="28740"/>
                  </a:lnTo>
                  <a:lnTo>
                    <a:pt x="267919" y="28740"/>
                  </a:lnTo>
                  <a:lnTo>
                    <a:pt x="266471" y="27165"/>
                  </a:lnTo>
                  <a:lnTo>
                    <a:pt x="266471" y="25222"/>
                  </a:lnTo>
                  <a:lnTo>
                    <a:pt x="266471" y="23291"/>
                  </a:lnTo>
                  <a:lnTo>
                    <a:pt x="267919" y="21716"/>
                  </a:lnTo>
                  <a:lnTo>
                    <a:pt x="269697" y="21716"/>
                  </a:lnTo>
                  <a:lnTo>
                    <a:pt x="271487" y="21716"/>
                  </a:lnTo>
                  <a:lnTo>
                    <a:pt x="272935" y="23291"/>
                  </a:lnTo>
                  <a:lnTo>
                    <a:pt x="272935" y="25222"/>
                  </a:lnTo>
                  <a:close/>
                </a:path>
                <a:path w="273050" h="29210">
                  <a:moveTo>
                    <a:pt x="16154" y="8775"/>
                  </a:moveTo>
                  <a:lnTo>
                    <a:pt x="16154" y="13614"/>
                  </a:lnTo>
                  <a:lnTo>
                    <a:pt x="12547" y="17538"/>
                  </a:lnTo>
                  <a:lnTo>
                    <a:pt x="8089" y="17538"/>
                  </a:lnTo>
                  <a:lnTo>
                    <a:pt x="3632" y="17538"/>
                  </a:lnTo>
                  <a:lnTo>
                    <a:pt x="0" y="13614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32" y="0"/>
                  </a:lnTo>
                  <a:lnTo>
                    <a:pt x="8089" y="0"/>
                  </a:lnTo>
                  <a:lnTo>
                    <a:pt x="12547" y="0"/>
                  </a:lnTo>
                  <a:lnTo>
                    <a:pt x="16154" y="3924"/>
                  </a:lnTo>
                  <a:lnTo>
                    <a:pt x="16154" y="87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881818" y="495710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2" y="0"/>
                  </a:moveTo>
                  <a:lnTo>
                    <a:pt x="2882" y="0"/>
                  </a:lnTo>
                  <a:lnTo>
                    <a:pt x="0" y="3136"/>
                  </a:lnTo>
                  <a:lnTo>
                    <a:pt x="0" y="10896"/>
                  </a:lnTo>
                  <a:lnTo>
                    <a:pt x="2882" y="14033"/>
                  </a:lnTo>
                  <a:lnTo>
                    <a:pt x="10032" y="14033"/>
                  </a:lnTo>
                  <a:lnTo>
                    <a:pt x="12915" y="10896"/>
                  </a:lnTo>
                  <a:lnTo>
                    <a:pt x="12915" y="7023"/>
                  </a:lnTo>
                  <a:lnTo>
                    <a:pt x="12915" y="3136"/>
                  </a:lnTo>
                  <a:lnTo>
                    <a:pt x="100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81818" y="495710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15" y="7023"/>
                  </a:moveTo>
                  <a:lnTo>
                    <a:pt x="12915" y="10896"/>
                  </a:lnTo>
                  <a:lnTo>
                    <a:pt x="10032" y="14033"/>
                  </a:lnTo>
                  <a:lnTo>
                    <a:pt x="6464" y="14033"/>
                  </a:lnTo>
                  <a:lnTo>
                    <a:pt x="2882" y="14033"/>
                  </a:lnTo>
                  <a:lnTo>
                    <a:pt x="0" y="10896"/>
                  </a:lnTo>
                  <a:lnTo>
                    <a:pt x="0" y="7023"/>
                  </a:lnTo>
                  <a:lnTo>
                    <a:pt x="0" y="3136"/>
                  </a:lnTo>
                  <a:lnTo>
                    <a:pt x="2882" y="0"/>
                  </a:lnTo>
                  <a:lnTo>
                    <a:pt x="6464" y="0"/>
                  </a:lnTo>
                  <a:lnTo>
                    <a:pt x="10032" y="0"/>
                  </a:lnTo>
                  <a:lnTo>
                    <a:pt x="12915" y="3136"/>
                  </a:lnTo>
                  <a:lnTo>
                    <a:pt x="12915" y="70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88282" y="4960607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03" y="0"/>
                  </a:moveTo>
                  <a:lnTo>
                    <a:pt x="1435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35" y="7023"/>
                  </a:lnTo>
                  <a:lnTo>
                    <a:pt x="5003" y="7023"/>
                  </a:lnTo>
                  <a:lnTo>
                    <a:pt x="6451" y="5448"/>
                  </a:lnTo>
                  <a:lnTo>
                    <a:pt x="6451" y="3517"/>
                  </a:lnTo>
                  <a:lnTo>
                    <a:pt x="6451" y="1574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888282" y="4960607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6451" y="3517"/>
                  </a:moveTo>
                  <a:lnTo>
                    <a:pt x="6451" y="5448"/>
                  </a:lnTo>
                  <a:lnTo>
                    <a:pt x="5003" y="7023"/>
                  </a:lnTo>
                  <a:lnTo>
                    <a:pt x="3225" y="7023"/>
                  </a:lnTo>
                  <a:lnTo>
                    <a:pt x="1435" y="7023"/>
                  </a:lnTo>
                  <a:lnTo>
                    <a:pt x="0" y="5448"/>
                  </a:lnTo>
                  <a:lnTo>
                    <a:pt x="0" y="3517"/>
                  </a:lnTo>
                  <a:lnTo>
                    <a:pt x="0" y="1574"/>
                  </a:lnTo>
                  <a:lnTo>
                    <a:pt x="1435" y="0"/>
                  </a:lnTo>
                  <a:lnTo>
                    <a:pt x="3225" y="0"/>
                  </a:lnTo>
                  <a:lnTo>
                    <a:pt x="5003" y="0"/>
                  </a:lnTo>
                  <a:lnTo>
                    <a:pt x="6451" y="1574"/>
                  </a:lnTo>
                  <a:lnTo>
                    <a:pt x="6451" y="351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639604" y="458075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55" y="0"/>
                  </a:moveTo>
                  <a:lnTo>
                    <a:pt x="6502" y="0"/>
                  </a:lnTo>
                  <a:lnTo>
                    <a:pt x="0" y="6121"/>
                  </a:lnTo>
                  <a:lnTo>
                    <a:pt x="0" y="21285"/>
                  </a:lnTo>
                  <a:lnTo>
                    <a:pt x="6502" y="27419"/>
                  </a:lnTo>
                  <a:lnTo>
                    <a:pt x="22555" y="27419"/>
                  </a:lnTo>
                  <a:lnTo>
                    <a:pt x="29070" y="21285"/>
                  </a:lnTo>
                  <a:lnTo>
                    <a:pt x="29070" y="6121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9603" y="4580750"/>
              <a:ext cx="29070" cy="2741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639604" y="4580750"/>
              <a:ext cx="771525" cy="273050"/>
            </a:xfrm>
            <a:custGeom>
              <a:avLst/>
              <a:gdLst/>
              <a:ahLst/>
              <a:cxnLst/>
              <a:rect l="l" t="t" r="r" b="b"/>
              <a:pathLst>
                <a:path w="771525" h="273050">
                  <a:moveTo>
                    <a:pt x="29070" y="13703"/>
                  </a:moveTo>
                  <a:lnTo>
                    <a:pt x="29070" y="21285"/>
                  </a:lnTo>
                  <a:lnTo>
                    <a:pt x="22555" y="27419"/>
                  </a:lnTo>
                  <a:lnTo>
                    <a:pt x="14541" y="27419"/>
                  </a:lnTo>
                  <a:lnTo>
                    <a:pt x="6502" y="27419"/>
                  </a:lnTo>
                  <a:lnTo>
                    <a:pt x="0" y="21285"/>
                  </a:lnTo>
                  <a:lnTo>
                    <a:pt x="0" y="13703"/>
                  </a:lnTo>
                  <a:lnTo>
                    <a:pt x="0" y="6121"/>
                  </a:lnTo>
                  <a:lnTo>
                    <a:pt x="6502" y="0"/>
                  </a:lnTo>
                  <a:lnTo>
                    <a:pt x="14541" y="0"/>
                  </a:lnTo>
                  <a:lnTo>
                    <a:pt x="22555" y="0"/>
                  </a:lnTo>
                  <a:lnTo>
                    <a:pt x="29070" y="6121"/>
                  </a:lnTo>
                  <a:lnTo>
                    <a:pt x="29070" y="13703"/>
                  </a:lnTo>
                  <a:close/>
                </a:path>
                <a:path w="771525" h="273050">
                  <a:moveTo>
                    <a:pt x="8229" y="18643"/>
                  </a:moveTo>
                  <a:lnTo>
                    <a:pt x="20840" y="8763"/>
                  </a:lnTo>
                </a:path>
                <a:path w="771525" h="273050">
                  <a:moveTo>
                    <a:pt x="19469" y="20015"/>
                  </a:moveTo>
                  <a:lnTo>
                    <a:pt x="9588" y="7404"/>
                  </a:lnTo>
                </a:path>
                <a:path w="771525" h="273050">
                  <a:moveTo>
                    <a:pt x="4190" y="92341"/>
                  </a:moveTo>
                  <a:lnTo>
                    <a:pt x="771194" y="121970"/>
                  </a:lnTo>
                </a:path>
                <a:path w="771525" h="273050">
                  <a:moveTo>
                    <a:pt x="441185" y="186982"/>
                  </a:moveTo>
                  <a:lnTo>
                    <a:pt x="441185" y="272465"/>
                  </a:lnTo>
                </a:path>
                <a:path w="771525" h="273050">
                  <a:moveTo>
                    <a:pt x="348068" y="182473"/>
                  </a:moveTo>
                  <a:lnTo>
                    <a:pt x="348068" y="2679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98036" y="4757661"/>
              <a:ext cx="277495" cy="32384"/>
            </a:xfrm>
            <a:custGeom>
              <a:avLst/>
              <a:gdLst/>
              <a:ahLst/>
              <a:cxnLst/>
              <a:rect l="l" t="t" r="r" b="b"/>
              <a:pathLst>
                <a:path w="277495" h="32385">
                  <a:moveTo>
                    <a:pt x="0" y="0"/>
                  </a:moveTo>
                  <a:lnTo>
                    <a:pt x="0" y="16332"/>
                  </a:lnTo>
                  <a:lnTo>
                    <a:pt x="277279" y="32321"/>
                  </a:lnTo>
                  <a:lnTo>
                    <a:pt x="277279" y="145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57713" y="4755578"/>
              <a:ext cx="318135" cy="104775"/>
            </a:xfrm>
            <a:custGeom>
              <a:avLst/>
              <a:gdLst/>
              <a:ahLst/>
              <a:cxnLst/>
              <a:rect l="l" t="t" r="r" b="b"/>
              <a:pathLst>
                <a:path w="318135" h="104775">
                  <a:moveTo>
                    <a:pt x="1397" y="0"/>
                  </a:moveTo>
                  <a:lnTo>
                    <a:pt x="316903" y="16675"/>
                  </a:lnTo>
                  <a:lnTo>
                    <a:pt x="317601" y="104241"/>
                  </a:lnTo>
                  <a:lnTo>
                    <a:pt x="0" y="84086"/>
                  </a:lnTo>
                  <a:lnTo>
                    <a:pt x="139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74401" y="4763566"/>
              <a:ext cx="19050" cy="34925"/>
            </a:xfrm>
            <a:custGeom>
              <a:avLst/>
              <a:gdLst/>
              <a:ahLst/>
              <a:cxnLst/>
              <a:rect l="l" t="t" r="r" b="b"/>
              <a:pathLst>
                <a:path w="19050" h="34925">
                  <a:moveTo>
                    <a:pt x="10071" y="0"/>
                  </a:moveTo>
                  <a:lnTo>
                    <a:pt x="7988" y="0"/>
                  </a:lnTo>
                  <a:lnTo>
                    <a:pt x="7988" y="2438"/>
                  </a:lnTo>
                  <a:lnTo>
                    <a:pt x="4508" y="2781"/>
                  </a:lnTo>
                  <a:lnTo>
                    <a:pt x="3124" y="10426"/>
                  </a:lnTo>
                  <a:lnTo>
                    <a:pt x="0" y="10426"/>
                  </a:lnTo>
                  <a:lnTo>
                    <a:pt x="0" y="26415"/>
                  </a:lnTo>
                  <a:lnTo>
                    <a:pt x="2425" y="26415"/>
                  </a:lnTo>
                  <a:lnTo>
                    <a:pt x="2781" y="28841"/>
                  </a:lnTo>
                  <a:lnTo>
                    <a:pt x="4864" y="28841"/>
                  </a:lnTo>
                  <a:lnTo>
                    <a:pt x="4864" y="34048"/>
                  </a:lnTo>
                  <a:lnTo>
                    <a:pt x="15290" y="34747"/>
                  </a:lnTo>
                  <a:lnTo>
                    <a:pt x="14592" y="28143"/>
                  </a:lnTo>
                  <a:lnTo>
                    <a:pt x="17373" y="28498"/>
                  </a:lnTo>
                  <a:lnTo>
                    <a:pt x="17018" y="26415"/>
                  </a:lnTo>
                  <a:lnTo>
                    <a:pt x="18757" y="26758"/>
                  </a:lnTo>
                  <a:lnTo>
                    <a:pt x="18757" y="6261"/>
                  </a:lnTo>
                  <a:lnTo>
                    <a:pt x="14592" y="4864"/>
                  </a:lnTo>
                  <a:lnTo>
                    <a:pt x="14236" y="1739"/>
                  </a:lnTo>
                  <a:lnTo>
                    <a:pt x="9728" y="1739"/>
                  </a:lnTo>
                  <a:lnTo>
                    <a:pt x="100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74401" y="4763566"/>
              <a:ext cx="19050" cy="34925"/>
            </a:xfrm>
            <a:custGeom>
              <a:avLst/>
              <a:gdLst/>
              <a:ahLst/>
              <a:cxnLst/>
              <a:rect l="l" t="t" r="r" b="b"/>
              <a:pathLst>
                <a:path w="19050" h="34925">
                  <a:moveTo>
                    <a:pt x="15290" y="34747"/>
                  </a:moveTo>
                  <a:lnTo>
                    <a:pt x="4864" y="34048"/>
                  </a:lnTo>
                  <a:lnTo>
                    <a:pt x="4864" y="28841"/>
                  </a:lnTo>
                  <a:lnTo>
                    <a:pt x="2781" y="28841"/>
                  </a:lnTo>
                  <a:lnTo>
                    <a:pt x="2425" y="26415"/>
                  </a:lnTo>
                  <a:lnTo>
                    <a:pt x="0" y="26415"/>
                  </a:lnTo>
                  <a:lnTo>
                    <a:pt x="0" y="10426"/>
                  </a:lnTo>
                  <a:lnTo>
                    <a:pt x="3124" y="10426"/>
                  </a:lnTo>
                  <a:lnTo>
                    <a:pt x="4508" y="2781"/>
                  </a:lnTo>
                  <a:lnTo>
                    <a:pt x="7988" y="2438"/>
                  </a:lnTo>
                  <a:lnTo>
                    <a:pt x="7988" y="0"/>
                  </a:lnTo>
                  <a:lnTo>
                    <a:pt x="10071" y="0"/>
                  </a:lnTo>
                  <a:lnTo>
                    <a:pt x="9728" y="1739"/>
                  </a:lnTo>
                  <a:lnTo>
                    <a:pt x="14236" y="1739"/>
                  </a:lnTo>
                  <a:lnTo>
                    <a:pt x="14592" y="4864"/>
                  </a:lnTo>
                  <a:lnTo>
                    <a:pt x="18757" y="6261"/>
                  </a:lnTo>
                  <a:lnTo>
                    <a:pt x="18757" y="26758"/>
                  </a:lnTo>
                  <a:lnTo>
                    <a:pt x="17018" y="26415"/>
                  </a:lnTo>
                  <a:lnTo>
                    <a:pt x="17373" y="28498"/>
                  </a:lnTo>
                  <a:lnTo>
                    <a:pt x="14592" y="28143"/>
                  </a:lnTo>
                  <a:lnTo>
                    <a:pt x="15290" y="3474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73360" y="4780940"/>
              <a:ext cx="20320" cy="6350"/>
            </a:xfrm>
            <a:custGeom>
              <a:avLst/>
              <a:gdLst/>
              <a:ahLst/>
              <a:cxnLst/>
              <a:rect l="l" t="t" r="r" b="b"/>
              <a:pathLst>
                <a:path w="20320" h="6350">
                  <a:moveTo>
                    <a:pt x="0" y="0"/>
                  </a:moveTo>
                  <a:lnTo>
                    <a:pt x="7632" y="355"/>
                  </a:lnTo>
                  <a:lnTo>
                    <a:pt x="8343" y="3822"/>
                  </a:lnTo>
                  <a:lnTo>
                    <a:pt x="13550" y="3479"/>
                  </a:lnTo>
                  <a:lnTo>
                    <a:pt x="14236" y="6261"/>
                  </a:lnTo>
                  <a:lnTo>
                    <a:pt x="19799" y="5918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62590" y="4762182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5" h="19685">
                  <a:moveTo>
                    <a:pt x="0" y="0"/>
                  </a:moveTo>
                  <a:lnTo>
                    <a:pt x="10426" y="8331"/>
                  </a:lnTo>
                  <a:lnTo>
                    <a:pt x="5207" y="15290"/>
                  </a:lnTo>
                  <a:lnTo>
                    <a:pt x="6248" y="19113"/>
                  </a:lnTo>
                  <a:lnTo>
                    <a:pt x="9017" y="1875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860152" y="4805260"/>
              <a:ext cx="34290" cy="29209"/>
            </a:xfrm>
            <a:custGeom>
              <a:avLst/>
              <a:gdLst/>
              <a:ahLst/>
              <a:cxnLst/>
              <a:rect l="l" t="t" r="r" b="b"/>
              <a:pathLst>
                <a:path w="34289" h="29210">
                  <a:moveTo>
                    <a:pt x="17716" y="0"/>
                  </a:moveTo>
                  <a:lnTo>
                    <a:pt x="0" y="26758"/>
                  </a:lnTo>
                  <a:lnTo>
                    <a:pt x="34048" y="28841"/>
                  </a:lnTo>
                  <a:lnTo>
                    <a:pt x="1771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860152" y="4805260"/>
              <a:ext cx="34290" cy="29209"/>
            </a:xfrm>
            <a:custGeom>
              <a:avLst/>
              <a:gdLst/>
              <a:ahLst/>
              <a:cxnLst/>
              <a:rect l="l" t="t" r="r" b="b"/>
              <a:pathLst>
                <a:path w="34289" h="29210">
                  <a:moveTo>
                    <a:pt x="17716" y="0"/>
                  </a:moveTo>
                  <a:lnTo>
                    <a:pt x="0" y="26758"/>
                  </a:lnTo>
                  <a:lnTo>
                    <a:pt x="34048" y="28841"/>
                  </a:lnTo>
                  <a:lnTo>
                    <a:pt x="1771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01274" y="4760112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31" y="0"/>
                  </a:moveTo>
                  <a:lnTo>
                    <a:pt x="0" y="11074"/>
                  </a:lnTo>
                  <a:lnTo>
                    <a:pt x="13893" y="11455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01274" y="4760112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31" y="0"/>
                  </a:moveTo>
                  <a:lnTo>
                    <a:pt x="0" y="11074"/>
                  </a:lnTo>
                  <a:lnTo>
                    <a:pt x="13893" y="11455"/>
                  </a:lnTo>
                  <a:lnTo>
                    <a:pt x="75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93692" y="4765675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56" y="0"/>
                  </a:moveTo>
                  <a:lnTo>
                    <a:pt x="0" y="11087"/>
                  </a:lnTo>
                  <a:lnTo>
                    <a:pt x="13906" y="11455"/>
                  </a:lnTo>
                  <a:lnTo>
                    <a:pt x="755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93692" y="4765675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56" y="0"/>
                  </a:moveTo>
                  <a:lnTo>
                    <a:pt x="0" y="11087"/>
                  </a:lnTo>
                  <a:lnTo>
                    <a:pt x="13906" y="11455"/>
                  </a:lnTo>
                  <a:lnTo>
                    <a:pt x="755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84040" y="4771224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43" y="0"/>
                  </a:moveTo>
                  <a:lnTo>
                    <a:pt x="0" y="11087"/>
                  </a:lnTo>
                  <a:lnTo>
                    <a:pt x="13893" y="11468"/>
                  </a:lnTo>
                  <a:lnTo>
                    <a:pt x="754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84040" y="4771224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43" y="0"/>
                  </a:moveTo>
                  <a:lnTo>
                    <a:pt x="0" y="11087"/>
                  </a:lnTo>
                  <a:lnTo>
                    <a:pt x="13893" y="11468"/>
                  </a:lnTo>
                  <a:lnTo>
                    <a:pt x="754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75100" y="4814646"/>
              <a:ext cx="5080" cy="16510"/>
            </a:xfrm>
            <a:custGeom>
              <a:avLst/>
              <a:gdLst/>
              <a:ahLst/>
              <a:cxnLst/>
              <a:rect l="l" t="t" r="r" b="b"/>
              <a:pathLst>
                <a:path w="5079" h="16510">
                  <a:moveTo>
                    <a:pt x="0" y="0"/>
                  </a:moveTo>
                  <a:lnTo>
                    <a:pt x="0" y="7645"/>
                  </a:lnTo>
                  <a:lnTo>
                    <a:pt x="4521" y="7645"/>
                  </a:lnTo>
                  <a:lnTo>
                    <a:pt x="4521" y="163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628440" y="5006670"/>
              <a:ext cx="779145" cy="537845"/>
            </a:xfrm>
            <a:custGeom>
              <a:avLst/>
              <a:gdLst/>
              <a:ahLst/>
              <a:cxnLst/>
              <a:rect l="l" t="t" r="r" b="b"/>
              <a:pathLst>
                <a:path w="779145" h="537845">
                  <a:moveTo>
                    <a:pt x="775295" y="479513"/>
                  </a:moveTo>
                  <a:lnTo>
                    <a:pt x="6578" y="479513"/>
                  </a:lnTo>
                  <a:lnTo>
                    <a:pt x="748347" y="537667"/>
                  </a:lnTo>
                  <a:lnTo>
                    <a:pt x="759878" y="537024"/>
                  </a:lnTo>
                  <a:lnTo>
                    <a:pt x="766541" y="535285"/>
                  </a:lnTo>
                  <a:lnTo>
                    <a:pt x="770873" y="531080"/>
                  </a:lnTo>
                  <a:lnTo>
                    <a:pt x="775411" y="523036"/>
                  </a:lnTo>
                  <a:lnTo>
                    <a:pt x="775295" y="479513"/>
                  </a:lnTo>
                  <a:close/>
                </a:path>
                <a:path w="779145" h="537845">
                  <a:moveTo>
                    <a:pt x="15367" y="0"/>
                  </a:moveTo>
                  <a:lnTo>
                    <a:pt x="2933" y="0"/>
                  </a:lnTo>
                  <a:lnTo>
                    <a:pt x="0" y="10248"/>
                  </a:lnTo>
                  <a:lnTo>
                    <a:pt x="1092" y="151422"/>
                  </a:lnTo>
                  <a:lnTo>
                    <a:pt x="6578" y="156921"/>
                  </a:lnTo>
                  <a:lnTo>
                    <a:pt x="5486" y="186537"/>
                  </a:lnTo>
                  <a:lnTo>
                    <a:pt x="1460" y="190195"/>
                  </a:lnTo>
                  <a:lnTo>
                    <a:pt x="3670" y="474027"/>
                  </a:lnTo>
                  <a:lnTo>
                    <a:pt x="3670" y="482803"/>
                  </a:lnTo>
                  <a:lnTo>
                    <a:pt x="6578" y="479513"/>
                  </a:lnTo>
                  <a:lnTo>
                    <a:pt x="775295" y="479513"/>
                  </a:lnTo>
                  <a:lnTo>
                    <a:pt x="774674" y="246519"/>
                  </a:lnTo>
                  <a:lnTo>
                    <a:pt x="779068" y="237744"/>
                  </a:lnTo>
                  <a:lnTo>
                    <a:pt x="778332" y="206286"/>
                  </a:lnTo>
                  <a:lnTo>
                    <a:pt x="773950" y="205562"/>
                  </a:lnTo>
                  <a:lnTo>
                    <a:pt x="774674" y="61442"/>
                  </a:lnTo>
                  <a:lnTo>
                    <a:pt x="774366" y="49135"/>
                  </a:lnTo>
                  <a:lnTo>
                    <a:pt x="772207" y="42519"/>
                  </a:lnTo>
                  <a:lnTo>
                    <a:pt x="766348" y="39332"/>
                  </a:lnTo>
                  <a:lnTo>
                    <a:pt x="754938" y="37312"/>
                  </a:lnTo>
                  <a:lnTo>
                    <a:pt x="15367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628440" y="5006670"/>
              <a:ext cx="779145" cy="537845"/>
            </a:xfrm>
            <a:custGeom>
              <a:avLst/>
              <a:gdLst/>
              <a:ahLst/>
              <a:cxnLst/>
              <a:rect l="l" t="t" r="r" b="b"/>
              <a:pathLst>
                <a:path w="779145" h="537845">
                  <a:moveTo>
                    <a:pt x="0" y="10248"/>
                  </a:moveTo>
                  <a:lnTo>
                    <a:pt x="2933" y="0"/>
                  </a:lnTo>
                  <a:lnTo>
                    <a:pt x="15367" y="0"/>
                  </a:lnTo>
                  <a:lnTo>
                    <a:pt x="136170" y="5830"/>
                  </a:lnTo>
                  <a:lnTo>
                    <a:pt x="389815" y="18656"/>
                  </a:lnTo>
                  <a:lnTo>
                    <a:pt x="641129" y="31482"/>
                  </a:lnTo>
                  <a:lnTo>
                    <a:pt x="754938" y="37312"/>
                  </a:lnTo>
                  <a:lnTo>
                    <a:pt x="774674" y="61442"/>
                  </a:lnTo>
                  <a:lnTo>
                    <a:pt x="773950" y="205562"/>
                  </a:lnTo>
                  <a:lnTo>
                    <a:pt x="778332" y="206286"/>
                  </a:lnTo>
                  <a:lnTo>
                    <a:pt x="779068" y="237744"/>
                  </a:lnTo>
                  <a:lnTo>
                    <a:pt x="774674" y="246519"/>
                  </a:lnTo>
                  <a:lnTo>
                    <a:pt x="775411" y="523036"/>
                  </a:lnTo>
                  <a:lnTo>
                    <a:pt x="770873" y="531080"/>
                  </a:lnTo>
                  <a:lnTo>
                    <a:pt x="766541" y="535285"/>
                  </a:lnTo>
                  <a:lnTo>
                    <a:pt x="759878" y="537024"/>
                  </a:lnTo>
                  <a:lnTo>
                    <a:pt x="748347" y="537667"/>
                  </a:lnTo>
                  <a:lnTo>
                    <a:pt x="6578" y="479513"/>
                  </a:lnTo>
                  <a:lnTo>
                    <a:pt x="3670" y="482803"/>
                  </a:lnTo>
                  <a:lnTo>
                    <a:pt x="3670" y="474027"/>
                  </a:lnTo>
                  <a:lnTo>
                    <a:pt x="1460" y="190195"/>
                  </a:lnTo>
                  <a:lnTo>
                    <a:pt x="5486" y="186537"/>
                  </a:lnTo>
                  <a:lnTo>
                    <a:pt x="6578" y="156921"/>
                  </a:lnTo>
                  <a:lnTo>
                    <a:pt x="1092" y="151422"/>
                  </a:lnTo>
                  <a:lnTo>
                    <a:pt x="0" y="102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628440" y="4997894"/>
              <a:ext cx="783590" cy="549910"/>
            </a:xfrm>
            <a:custGeom>
              <a:avLst/>
              <a:gdLst/>
              <a:ahLst/>
              <a:cxnLst/>
              <a:rect l="l" t="t" r="r" b="b"/>
              <a:pathLst>
                <a:path w="783589" h="549910">
                  <a:moveTo>
                    <a:pt x="30734" y="0"/>
                  </a:moveTo>
                  <a:lnTo>
                    <a:pt x="16103" y="0"/>
                  </a:lnTo>
                  <a:lnTo>
                    <a:pt x="8352" y="6864"/>
                  </a:lnTo>
                  <a:lnTo>
                    <a:pt x="15367" y="8775"/>
                  </a:lnTo>
                  <a:lnTo>
                    <a:pt x="749084" y="43891"/>
                  </a:lnTo>
                  <a:lnTo>
                    <a:pt x="746214" y="44130"/>
                  </a:lnTo>
                  <a:lnTo>
                    <a:pt x="741494" y="44713"/>
                  </a:lnTo>
                  <a:lnTo>
                    <a:pt x="740752" y="45434"/>
                  </a:lnTo>
                  <a:lnTo>
                    <a:pt x="749820" y="46088"/>
                  </a:lnTo>
                  <a:lnTo>
                    <a:pt x="762143" y="46826"/>
                  </a:lnTo>
                  <a:lnTo>
                    <a:pt x="768918" y="49282"/>
                  </a:lnTo>
                  <a:lnTo>
                    <a:pt x="772544" y="55443"/>
                  </a:lnTo>
                  <a:lnTo>
                    <a:pt x="775423" y="67297"/>
                  </a:lnTo>
                  <a:lnTo>
                    <a:pt x="773950" y="214337"/>
                  </a:lnTo>
                  <a:lnTo>
                    <a:pt x="778332" y="215061"/>
                  </a:lnTo>
                  <a:lnTo>
                    <a:pt x="779068" y="246519"/>
                  </a:lnTo>
                  <a:lnTo>
                    <a:pt x="774674" y="255295"/>
                  </a:lnTo>
                  <a:lnTo>
                    <a:pt x="776871" y="531812"/>
                  </a:lnTo>
                  <a:lnTo>
                    <a:pt x="754951" y="549376"/>
                  </a:lnTo>
                  <a:lnTo>
                    <a:pt x="774687" y="547166"/>
                  </a:lnTo>
                  <a:lnTo>
                    <a:pt x="776160" y="536930"/>
                  </a:lnTo>
                  <a:lnTo>
                    <a:pt x="783463" y="532180"/>
                  </a:lnTo>
                  <a:lnTo>
                    <a:pt x="782726" y="61455"/>
                  </a:lnTo>
                  <a:lnTo>
                    <a:pt x="779805" y="60705"/>
                  </a:lnTo>
                  <a:lnTo>
                    <a:pt x="779082" y="52140"/>
                  </a:lnTo>
                  <a:lnTo>
                    <a:pt x="776784" y="46999"/>
                  </a:lnTo>
                  <a:lnTo>
                    <a:pt x="771059" y="43225"/>
                  </a:lnTo>
                  <a:lnTo>
                    <a:pt x="760056" y="38760"/>
                  </a:lnTo>
                  <a:lnTo>
                    <a:pt x="30734" y="0"/>
                  </a:lnTo>
                  <a:close/>
                </a:path>
                <a:path w="783589" h="549910">
                  <a:moveTo>
                    <a:pt x="7302" y="6578"/>
                  </a:moveTo>
                  <a:lnTo>
                    <a:pt x="0" y="14262"/>
                  </a:lnTo>
                  <a:lnTo>
                    <a:pt x="8352" y="6864"/>
                  </a:lnTo>
                  <a:lnTo>
                    <a:pt x="7302" y="6578"/>
                  </a:lnTo>
                  <a:close/>
                </a:path>
              </a:pathLst>
            </a:custGeom>
            <a:solidFill>
              <a:srgbClr val="57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28440" y="4997894"/>
              <a:ext cx="783590" cy="549910"/>
            </a:xfrm>
            <a:custGeom>
              <a:avLst/>
              <a:gdLst/>
              <a:ahLst/>
              <a:cxnLst/>
              <a:rect l="l" t="t" r="r" b="b"/>
              <a:pathLst>
                <a:path w="783589" h="549910">
                  <a:moveTo>
                    <a:pt x="0" y="14262"/>
                  </a:moveTo>
                  <a:lnTo>
                    <a:pt x="9499" y="5841"/>
                  </a:lnTo>
                  <a:lnTo>
                    <a:pt x="16103" y="0"/>
                  </a:lnTo>
                  <a:lnTo>
                    <a:pt x="30734" y="0"/>
                  </a:lnTo>
                  <a:lnTo>
                    <a:pt x="760056" y="38760"/>
                  </a:lnTo>
                  <a:lnTo>
                    <a:pt x="779805" y="60705"/>
                  </a:lnTo>
                  <a:lnTo>
                    <a:pt x="782726" y="61455"/>
                  </a:lnTo>
                  <a:lnTo>
                    <a:pt x="783463" y="532180"/>
                  </a:lnTo>
                  <a:lnTo>
                    <a:pt x="776160" y="536930"/>
                  </a:lnTo>
                  <a:lnTo>
                    <a:pt x="774687" y="547166"/>
                  </a:lnTo>
                  <a:lnTo>
                    <a:pt x="754951" y="549376"/>
                  </a:lnTo>
                  <a:lnTo>
                    <a:pt x="776871" y="531812"/>
                  </a:lnTo>
                  <a:lnTo>
                    <a:pt x="774674" y="255295"/>
                  </a:lnTo>
                  <a:lnTo>
                    <a:pt x="779068" y="246519"/>
                  </a:lnTo>
                  <a:lnTo>
                    <a:pt x="778332" y="215061"/>
                  </a:lnTo>
                  <a:lnTo>
                    <a:pt x="773950" y="214337"/>
                  </a:lnTo>
                  <a:lnTo>
                    <a:pt x="775423" y="67297"/>
                  </a:lnTo>
                  <a:lnTo>
                    <a:pt x="772544" y="55443"/>
                  </a:lnTo>
                  <a:lnTo>
                    <a:pt x="768918" y="49282"/>
                  </a:lnTo>
                  <a:lnTo>
                    <a:pt x="762143" y="46826"/>
                  </a:lnTo>
                  <a:lnTo>
                    <a:pt x="749820" y="46088"/>
                  </a:lnTo>
                  <a:lnTo>
                    <a:pt x="740752" y="45434"/>
                  </a:lnTo>
                  <a:lnTo>
                    <a:pt x="741494" y="44713"/>
                  </a:lnTo>
                  <a:lnTo>
                    <a:pt x="746214" y="44130"/>
                  </a:lnTo>
                  <a:lnTo>
                    <a:pt x="749084" y="43891"/>
                  </a:lnTo>
                  <a:lnTo>
                    <a:pt x="15367" y="8775"/>
                  </a:lnTo>
                  <a:lnTo>
                    <a:pt x="7302" y="6578"/>
                  </a:lnTo>
                  <a:lnTo>
                    <a:pt x="0" y="14262"/>
                  </a:lnTo>
                  <a:close/>
                </a:path>
                <a:path w="783589" h="549910">
                  <a:moveTo>
                    <a:pt x="773950" y="214337"/>
                  </a:moveTo>
                  <a:lnTo>
                    <a:pt x="745426" y="215061"/>
                  </a:lnTo>
                  <a:lnTo>
                    <a:pt x="736650" y="219443"/>
                  </a:lnTo>
                  <a:lnTo>
                    <a:pt x="736650" y="234822"/>
                  </a:lnTo>
                  <a:lnTo>
                    <a:pt x="736126" y="243319"/>
                  </a:lnTo>
                  <a:lnTo>
                    <a:pt x="737933" y="247980"/>
                  </a:lnTo>
                  <a:lnTo>
                    <a:pt x="743855" y="250449"/>
                  </a:lnTo>
                  <a:lnTo>
                    <a:pt x="755675" y="252374"/>
                  </a:lnTo>
                  <a:lnTo>
                    <a:pt x="774674" y="255295"/>
                  </a:lnTo>
                </a:path>
                <a:path w="783589" h="549910">
                  <a:moveTo>
                    <a:pt x="779068" y="246519"/>
                  </a:moveTo>
                  <a:lnTo>
                    <a:pt x="768108" y="24651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57560" y="5491670"/>
              <a:ext cx="31750" cy="32384"/>
            </a:xfrm>
            <a:custGeom>
              <a:avLst/>
              <a:gdLst/>
              <a:ahLst/>
              <a:cxnLst/>
              <a:rect l="l" t="t" r="r" b="b"/>
              <a:pathLst>
                <a:path w="31750" h="32385">
                  <a:moveTo>
                    <a:pt x="24422" y="0"/>
                  </a:moveTo>
                  <a:lnTo>
                    <a:pt x="7048" y="0"/>
                  </a:lnTo>
                  <a:lnTo>
                    <a:pt x="0" y="7200"/>
                  </a:lnTo>
                  <a:lnTo>
                    <a:pt x="0" y="24980"/>
                  </a:lnTo>
                  <a:lnTo>
                    <a:pt x="7048" y="32181"/>
                  </a:lnTo>
                  <a:lnTo>
                    <a:pt x="24422" y="32181"/>
                  </a:lnTo>
                  <a:lnTo>
                    <a:pt x="31470" y="24980"/>
                  </a:lnTo>
                  <a:lnTo>
                    <a:pt x="31470" y="16090"/>
                  </a:lnTo>
                  <a:lnTo>
                    <a:pt x="31470" y="7200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257560" y="5491670"/>
              <a:ext cx="31750" cy="32384"/>
            </a:xfrm>
            <a:custGeom>
              <a:avLst/>
              <a:gdLst/>
              <a:ahLst/>
              <a:cxnLst/>
              <a:rect l="l" t="t" r="r" b="b"/>
              <a:pathLst>
                <a:path w="31750" h="32385">
                  <a:moveTo>
                    <a:pt x="31470" y="16090"/>
                  </a:moveTo>
                  <a:lnTo>
                    <a:pt x="31470" y="24980"/>
                  </a:lnTo>
                  <a:lnTo>
                    <a:pt x="24422" y="32181"/>
                  </a:lnTo>
                  <a:lnTo>
                    <a:pt x="15748" y="32181"/>
                  </a:lnTo>
                  <a:lnTo>
                    <a:pt x="7048" y="32181"/>
                  </a:lnTo>
                  <a:lnTo>
                    <a:pt x="0" y="24980"/>
                  </a:lnTo>
                  <a:lnTo>
                    <a:pt x="0" y="16090"/>
                  </a:lnTo>
                  <a:lnTo>
                    <a:pt x="0" y="7200"/>
                  </a:lnTo>
                  <a:lnTo>
                    <a:pt x="7048" y="0"/>
                  </a:lnTo>
                  <a:lnTo>
                    <a:pt x="15748" y="0"/>
                  </a:lnTo>
                  <a:lnTo>
                    <a:pt x="24422" y="0"/>
                  </a:lnTo>
                  <a:lnTo>
                    <a:pt x="31470" y="7200"/>
                  </a:lnTo>
                  <a:lnTo>
                    <a:pt x="31470" y="1609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68558" y="5217159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02" y="27431"/>
                  </a:lnTo>
                  <a:lnTo>
                    <a:pt x="22567" y="27431"/>
                  </a:lnTo>
                  <a:lnTo>
                    <a:pt x="29070" y="21297"/>
                  </a:lnTo>
                  <a:lnTo>
                    <a:pt x="29070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8558" y="5217160"/>
              <a:ext cx="29070" cy="27432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368558" y="5217159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97"/>
                  </a:lnTo>
                  <a:lnTo>
                    <a:pt x="22567" y="27431"/>
                  </a:lnTo>
                  <a:lnTo>
                    <a:pt x="14528" y="27431"/>
                  </a:lnTo>
                  <a:lnTo>
                    <a:pt x="6502" y="27431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02" y="0"/>
                  </a:lnTo>
                  <a:lnTo>
                    <a:pt x="14528" y="0"/>
                  </a:lnTo>
                  <a:lnTo>
                    <a:pt x="22567" y="0"/>
                  </a:lnTo>
                  <a:lnTo>
                    <a:pt x="29070" y="6146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40" y="8788"/>
                  </a:lnTo>
                </a:path>
                <a:path w="29210" h="27939">
                  <a:moveTo>
                    <a:pt x="19481" y="20027"/>
                  </a:moveTo>
                  <a:lnTo>
                    <a:pt x="9601" y="7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57370" y="549367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32"/>
                  </a:lnTo>
                  <a:lnTo>
                    <a:pt x="22567" y="27432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7370" y="5493677"/>
              <a:ext cx="29082" cy="27431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257370" y="549367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97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83" y="6146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40" y="8775"/>
                  </a:lnTo>
                </a:path>
                <a:path w="29210" h="27939">
                  <a:moveTo>
                    <a:pt x="19469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39654" y="5447042"/>
              <a:ext cx="31750" cy="33020"/>
            </a:xfrm>
            <a:custGeom>
              <a:avLst/>
              <a:gdLst/>
              <a:ahLst/>
              <a:cxnLst/>
              <a:rect l="l" t="t" r="r" b="b"/>
              <a:pathLst>
                <a:path w="31750" h="33020">
                  <a:moveTo>
                    <a:pt x="24409" y="0"/>
                  </a:moveTo>
                  <a:lnTo>
                    <a:pt x="7035" y="0"/>
                  </a:lnTo>
                  <a:lnTo>
                    <a:pt x="0" y="7365"/>
                  </a:lnTo>
                  <a:lnTo>
                    <a:pt x="0" y="25552"/>
                  </a:lnTo>
                  <a:lnTo>
                    <a:pt x="7035" y="32918"/>
                  </a:lnTo>
                  <a:lnTo>
                    <a:pt x="24409" y="32918"/>
                  </a:lnTo>
                  <a:lnTo>
                    <a:pt x="31445" y="25552"/>
                  </a:lnTo>
                  <a:lnTo>
                    <a:pt x="31445" y="16459"/>
                  </a:lnTo>
                  <a:lnTo>
                    <a:pt x="31445" y="7365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39654" y="5447042"/>
              <a:ext cx="31750" cy="33020"/>
            </a:xfrm>
            <a:custGeom>
              <a:avLst/>
              <a:gdLst/>
              <a:ahLst/>
              <a:cxnLst/>
              <a:rect l="l" t="t" r="r" b="b"/>
              <a:pathLst>
                <a:path w="31750" h="33020">
                  <a:moveTo>
                    <a:pt x="31445" y="16459"/>
                  </a:moveTo>
                  <a:lnTo>
                    <a:pt x="31445" y="25552"/>
                  </a:lnTo>
                  <a:lnTo>
                    <a:pt x="24409" y="32918"/>
                  </a:lnTo>
                  <a:lnTo>
                    <a:pt x="15722" y="32918"/>
                  </a:lnTo>
                  <a:lnTo>
                    <a:pt x="7035" y="32918"/>
                  </a:lnTo>
                  <a:lnTo>
                    <a:pt x="0" y="25552"/>
                  </a:lnTo>
                  <a:lnTo>
                    <a:pt x="0" y="16459"/>
                  </a:lnTo>
                  <a:lnTo>
                    <a:pt x="0" y="7365"/>
                  </a:lnTo>
                  <a:lnTo>
                    <a:pt x="7035" y="0"/>
                  </a:lnTo>
                  <a:lnTo>
                    <a:pt x="15722" y="0"/>
                  </a:lnTo>
                  <a:lnTo>
                    <a:pt x="24409" y="0"/>
                  </a:lnTo>
                  <a:lnTo>
                    <a:pt x="31445" y="7365"/>
                  </a:lnTo>
                  <a:lnTo>
                    <a:pt x="31445" y="164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41648" y="5448325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34"/>
                  </a:lnTo>
                  <a:lnTo>
                    <a:pt x="0" y="21297"/>
                  </a:lnTo>
                  <a:lnTo>
                    <a:pt x="6502" y="27431"/>
                  </a:lnTo>
                  <a:lnTo>
                    <a:pt x="22567" y="27431"/>
                  </a:lnTo>
                  <a:lnTo>
                    <a:pt x="29070" y="21297"/>
                  </a:lnTo>
                  <a:lnTo>
                    <a:pt x="29070" y="6134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1648" y="5448325"/>
              <a:ext cx="29070" cy="2743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629901" y="5162486"/>
              <a:ext cx="140970" cy="313690"/>
            </a:xfrm>
            <a:custGeom>
              <a:avLst/>
              <a:gdLst/>
              <a:ahLst/>
              <a:cxnLst/>
              <a:rect l="l" t="t" r="r" b="b"/>
              <a:pathLst>
                <a:path w="140970" h="313689">
                  <a:moveTo>
                    <a:pt x="140817" y="299554"/>
                  </a:moveTo>
                  <a:lnTo>
                    <a:pt x="140817" y="307136"/>
                  </a:lnTo>
                  <a:lnTo>
                    <a:pt x="134315" y="313270"/>
                  </a:lnTo>
                  <a:lnTo>
                    <a:pt x="126288" y="313270"/>
                  </a:lnTo>
                  <a:lnTo>
                    <a:pt x="118249" y="313270"/>
                  </a:lnTo>
                  <a:lnTo>
                    <a:pt x="111747" y="307136"/>
                  </a:lnTo>
                  <a:lnTo>
                    <a:pt x="111747" y="299554"/>
                  </a:lnTo>
                  <a:lnTo>
                    <a:pt x="111747" y="291972"/>
                  </a:lnTo>
                  <a:lnTo>
                    <a:pt x="118249" y="285838"/>
                  </a:lnTo>
                  <a:lnTo>
                    <a:pt x="126288" y="285838"/>
                  </a:lnTo>
                  <a:lnTo>
                    <a:pt x="134315" y="285838"/>
                  </a:lnTo>
                  <a:lnTo>
                    <a:pt x="140817" y="291972"/>
                  </a:lnTo>
                  <a:lnTo>
                    <a:pt x="140817" y="299554"/>
                  </a:lnTo>
                  <a:close/>
                </a:path>
                <a:path w="140970" h="313689">
                  <a:moveTo>
                    <a:pt x="119976" y="304482"/>
                  </a:moveTo>
                  <a:lnTo>
                    <a:pt x="132588" y="294614"/>
                  </a:lnTo>
                </a:path>
                <a:path w="140970" h="313689">
                  <a:moveTo>
                    <a:pt x="131216" y="305866"/>
                  </a:moveTo>
                  <a:lnTo>
                    <a:pt x="121348" y="293242"/>
                  </a:lnTo>
                </a:path>
                <a:path w="140970" h="313689">
                  <a:moveTo>
                    <a:pt x="0" y="34378"/>
                  </a:moveTo>
                  <a:lnTo>
                    <a:pt x="24892" y="34378"/>
                  </a:lnTo>
                  <a:lnTo>
                    <a:pt x="38061" y="25603"/>
                  </a:lnTo>
                  <a:lnTo>
                    <a:pt x="37325" y="13893"/>
                  </a:lnTo>
                  <a:lnTo>
                    <a:pt x="37325" y="723"/>
                  </a:lnTo>
                  <a:lnTo>
                    <a:pt x="23431" y="0"/>
                  </a:lnTo>
                  <a:lnTo>
                    <a:pt x="5118" y="1104"/>
                  </a:lnTo>
                  <a:lnTo>
                    <a:pt x="2946" y="28524"/>
                  </a:lnTo>
                  <a:lnTo>
                    <a:pt x="0" y="34378"/>
                  </a:lnTo>
                  <a:close/>
                </a:path>
                <a:path w="140970" h="313689">
                  <a:moveTo>
                    <a:pt x="2946" y="31445"/>
                  </a:moveTo>
                  <a:lnTo>
                    <a:pt x="27813" y="3144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637775" y="5164493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55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02" y="27431"/>
                  </a:lnTo>
                  <a:lnTo>
                    <a:pt x="22555" y="27431"/>
                  </a:lnTo>
                  <a:lnTo>
                    <a:pt x="29070" y="21297"/>
                  </a:lnTo>
                  <a:lnTo>
                    <a:pt x="29070" y="6146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7775" y="5164493"/>
              <a:ext cx="29070" cy="27431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3637775" y="5089334"/>
              <a:ext cx="511175" cy="424815"/>
            </a:xfrm>
            <a:custGeom>
              <a:avLst/>
              <a:gdLst/>
              <a:ahLst/>
              <a:cxnLst/>
              <a:rect l="l" t="t" r="r" b="b"/>
              <a:pathLst>
                <a:path w="511175" h="424814">
                  <a:moveTo>
                    <a:pt x="29070" y="88874"/>
                  </a:moveTo>
                  <a:lnTo>
                    <a:pt x="29070" y="96456"/>
                  </a:lnTo>
                  <a:lnTo>
                    <a:pt x="22555" y="102590"/>
                  </a:lnTo>
                  <a:lnTo>
                    <a:pt x="14528" y="102590"/>
                  </a:lnTo>
                  <a:lnTo>
                    <a:pt x="6502" y="102590"/>
                  </a:lnTo>
                  <a:lnTo>
                    <a:pt x="0" y="96456"/>
                  </a:lnTo>
                  <a:lnTo>
                    <a:pt x="0" y="88874"/>
                  </a:lnTo>
                  <a:lnTo>
                    <a:pt x="0" y="81305"/>
                  </a:lnTo>
                  <a:lnTo>
                    <a:pt x="6502" y="75158"/>
                  </a:lnTo>
                  <a:lnTo>
                    <a:pt x="14528" y="75158"/>
                  </a:lnTo>
                  <a:lnTo>
                    <a:pt x="22555" y="75158"/>
                  </a:lnTo>
                  <a:lnTo>
                    <a:pt x="29070" y="81305"/>
                  </a:lnTo>
                  <a:lnTo>
                    <a:pt x="29070" y="88874"/>
                  </a:lnTo>
                  <a:close/>
                </a:path>
                <a:path w="511175" h="424814">
                  <a:moveTo>
                    <a:pt x="8229" y="93814"/>
                  </a:moveTo>
                  <a:lnTo>
                    <a:pt x="20840" y="83934"/>
                  </a:lnTo>
                </a:path>
                <a:path w="511175" h="424814">
                  <a:moveTo>
                    <a:pt x="19469" y="95186"/>
                  </a:moveTo>
                  <a:lnTo>
                    <a:pt x="9588" y="82562"/>
                  </a:lnTo>
                </a:path>
                <a:path w="511175" h="424814">
                  <a:moveTo>
                    <a:pt x="207213" y="0"/>
                  </a:moveTo>
                  <a:lnTo>
                    <a:pt x="491769" y="18287"/>
                  </a:lnTo>
                  <a:lnTo>
                    <a:pt x="510806" y="38773"/>
                  </a:lnTo>
                  <a:lnTo>
                    <a:pt x="510806" y="404520"/>
                  </a:lnTo>
                  <a:lnTo>
                    <a:pt x="507550" y="415944"/>
                  </a:lnTo>
                  <a:lnTo>
                    <a:pt x="503948" y="421811"/>
                  </a:lnTo>
                  <a:lnTo>
                    <a:pt x="497737" y="423972"/>
                  </a:lnTo>
                  <a:lnTo>
                    <a:pt x="486651" y="424281"/>
                  </a:lnTo>
                  <a:lnTo>
                    <a:pt x="209410" y="399414"/>
                  </a:lnTo>
                  <a:lnTo>
                    <a:pt x="191858" y="395020"/>
                  </a:lnTo>
                  <a:lnTo>
                    <a:pt x="191858" y="383311"/>
                  </a:lnTo>
                  <a:lnTo>
                    <a:pt x="188937" y="19748"/>
                  </a:lnTo>
                  <a:lnTo>
                    <a:pt x="188809" y="8331"/>
                  </a:lnTo>
                  <a:lnTo>
                    <a:pt x="190669" y="2468"/>
                  </a:lnTo>
                  <a:lnTo>
                    <a:pt x="196233" y="308"/>
                  </a:lnTo>
                  <a:lnTo>
                    <a:pt x="20721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5120" y="5151386"/>
              <a:ext cx="186042" cy="228485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060787" y="5173459"/>
              <a:ext cx="31115" cy="283210"/>
            </a:xfrm>
            <a:custGeom>
              <a:avLst/>
              <a:gdLst/>
              <a:ahLst/>
              <a:cxnLst/>
              <a:rect l="l" t="t" r="r" b="b"/>
              <a:pathLst>
                <a:path w="31114" h="283210">
                  <a:moveTo>
                    <a:pt x="28536" y="0"/>
                  </a:moveTo>
                  <a:lnTo>
                    <a:pt x="25615" y="0"/>
                  </a:lnTo>
                  <a:lnTo>
                    <a:pt x="26327" y="269925"/>
                  </a:lnTo>
                  <a:lnTo>
                    <a:pt x="13919" y="270649"/>
                  </a:lnTo>
                  <a:lnTo>
                    <a:pt x="2197" y="277241"/>
                  </a:lnTo>
                  <a:lnTo>
                    <a:pt x="0" y="281635"/>
                  </a:lnTo>
                  <a:lnTo>
                    <a:pt x="30733" y="283095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060787" y="5173459"/>
              <a:ext cx="31115" cy="283210"/>
            </a:xfrm>
            <a:custGeom>
              <a:avLst/>
              <a:gdLst/>
              <a:ahLst/>
              <a:cxnLst/>
              <a:rect l="l" t="t" r="r" b="b"/>
              <a:pathLst>
                <a:path w="31114" h="283210">
                  <a:moveTo>
                    <a:pt x="25615" y="0"/>
                  </a:moveTo>
                  <a:lnTo>
                    <a:pt x="28536" y="0"/>
                  </a:lnTo>
                  <a:lnTo>
                    <a:pt x="30733" y="283095"/>
                  </a:lnTo>
                  <a:lnTo>
                    <a:pt x="0" y="281635"/>
                  </a:lnTo>
                  <a:lnTo>
                    <a:pt x="2197" y="277241"/>
                  </a:lnTo>
                  <a:lnTo>
                    <a:pt x="13919" y="270649"/>
                  </a:lnTo>
                  <a:lnTo>
                    <a:pt x="24155" y="269925"/>
                  </a:lnTo>
                  <a:lnTo>
                    <a:pt x="26327" y="269925"/>
                  </a:lnTo>
                  <a:lnTo>
                    <a:pt x="2561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92550" y="5159552"/>
              <a:ext cx="13970" cy="205104"/>
            </a:xfrm>
            <a:custGeom>
              <a:avLst/>
              <a:gdLst/>
              <a:ahLst/>
              <a:cxnLst/>
              <a:rect l="l" t="t" r="r" b="b"/>
              <a:pathLst>
                <a:path w="13970" h="205104">
                  <a:moveTo>
                    <a:pt x="0" y="0"/>
                  </a:moveTo>
                  <a:lnTo>
                    <a:pt x="1447" y="204825"/>
                  </a:lnTo>
                  <a:lnTo>
                    <a:pt x="8039" y="187274"/>
                  </a:lnTo>
                  <a:lnTo>
                    <a:pt x="3194" y="100040"/>
                  </a:lnTo>
                  <a:lnTo>
                    <a:pt x="2189" y="51760"/>
                  </a:lnTo>
                  <a:lnTo>
                    <a:pt x="5572" y="25152"/>
                  </a:lnTo>
                  <a:lnTo>
                    <a:pt x="13893" y="2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892550" y="5159552"/>
              <a:ext cx="13970" cy="205104"/>
            </a:xfrm>
            <a:custGeom>
              <a:avLst/>
              <a:gdLst/>
              <a:ahLst/>
              <a:cxnLst/>
              <a:rect l="l" t="t" r="r" b="b"/>
              <a:pathLst>
                <a:path w="13970" h="205104">
                  <a:moveTo>
                    <a:pt x="1447" y="204825"/>
                  </a:moveTo>
                  <a:lnTo>
                    <a:pt x="8039" y="187274"/>
                  </a:lnTo>
                  <a:lnTo>
                    <a:pt x="3194" y="100040"/>
                  </a:lnTo>
                  <a:lnTo>
                    <a:pt x="2189" y="51760"/>
                  </a:lnTo>
                  <a:lnTo>
                    <a:pt x="5572" y="25152"/>
                  </a:lnTo>
                  <a:lnTo>
                    <a:pt x="13893" y="2933"/>
                  </a:lnTo>
                  <a:lnTo>
                    <a:pt x="0" y="0"/>
                  </a:lnTo>
                  <a:lnTo>
                    <a:pt x="1447" y="2048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973537" y="5114937"/>
              <a:ext cx="48260" cy="11430"/>
            </a:xfrm>
            <a:custGeom>
              <a:avLst/>
              <a:gdLst/>
              <a:ahLst/>
              <a:cxnLst/>
              <a:rect l="l" t="t" r="r" b="b"/>
              <a:pathLst>
                <a:path w="48260" h="11429">
                  <a:moveTo>
                    <a:pt x="47739" y="7670"/>
                  </a:moveTo>
                  <a:lnTo>
                    <a:pt x="34023" y="7670"/>
                  </a:lnTo>
                </a:path>
                <a:path w="48260" h="11429">
                  <a:moveTo>
                    <a:pt x="0" y="4381"/>
                  </a:moveTo>
                  <a:lnTo>
                    <a:pt x="14808" y="4381"/>
                  </a:lnTo>
                  <a:lnTo>
                    <a:pt x="19202" y="0"/>
                  </a:lnTo>
                </a:path>
                <a:path w="48260" h="11429">
                  <a:moveTo>
                    <a:pt x="24688" y="1638"/>
                  </a:moveTo>
                  <a:lnTo>
                    <a:pt x="24688" y="10972"/>
                  </a:lnTo>
                </a:path>
                <a:path w="48260" h="11429">
                  <a:moveTo>
                    <a:pt x="28536" y="3289"/>
                  </a:moveTo>
                  <a:lnTo>
                    <a:pt x="28536" y="10972"/>
                  </a:lnTo>
                </a:path>
                <a:path w="48260" h="11429">
                  <a:moveTo>
                    <a:pt x="33477" y="2730"/>
                  </a:moveTo>
                  <a:lnTo>
                    <a:pt x="33477" y="1041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45001" y="5218074"/>
              <a:ext cx="285750" cy="276225"/>
            </a:xfrm>
            <a:custGeom>
              <a:avLst/>
              <a:gdLst/>
              <a:ahLst/>
              <a:cxnLst/>
              <a:rect l="l" t="t" r="r" b="b"/>
              <a:pathLst>
                <a:path w="285750" h="276225">
                  <a:moveTo>
                    <a:pt x="0" y="0"/>
                  </a:moveTo>
                  <a:lnTo>
                    <a:pt x="21945" y="0"/>
                  </a:lnTo>
                </a:path>
                <a:path w="285750" h="276225">
                  <a:moveTo>
                    <a:pt x="262623" y="16103"/>
                  </a:moveTo>
                  <a:lnTo>
                    <a:pt x="285305" y="16103"/>
                  </a:lnTo>
                </a:path>
                <a:path w="285750" h="276225">
                  <a:moveTo>
                    <a:pt x="175602" y="275882"/>
                  </a:moveTo>
                  <a:lnTo>
                    <a:pt x="115544" y="272732"/>
                  </a:lnTo>
                  <a:lnTo>
                    <a:pt x="115544" y="248627"/>
                  </a:lnTo>
                  <a:lnTo>
                    <a:pt x="175602" y="251764"/>
                  </a:lnTo>
                  <a:lnTo>
                    <a:pt x="175602" y="275882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63289" y="5162486"/>
              <a:ext cx="223520" cy="319405"/>
            </a:xfrm>
            <a:custGeom>
              <a:avLst/>
              <a:gdLst/>
              <a:ahLst/>
              <a:cxnLst/>
              <a:rect l="l" t="t" r="r" b="b"/>
              <a:pathLst>
                <a:path w="223520" h="319404">
                  <a:moveTo>
                    <a:pt x="43154" y="0"/>
                  </a:moveTo>
                  <a:lnTo>
                    <a:pt x="34073" y="61149"/>
                  </a:lnTo>
                  <a:lnTo>
                    <a:pt x="30895" y="99668"/>
                  </a:lnTo>
                  <a:lnTo>
                    <a:pt x="33485" y="131878"/>
                  </a:lnTo>
                  <a:lnTo>
                    <a:pt x="41706" y="174104"/>
                  </a:lnTo>
                  <a:lnTo>
                    <a:pt x="0" y="261150"/>
                  </a:lnTo>
                  <a:lnTo>
                    <a:pt x="5854" y="307238"/>
                  </a:lnTo>
                  <a:lnTo>
                    <a:pt x="174104" y="318935"/>
                  </a:lnTo>
                  <a:lnTo>
                    <a:pt x="222389" y="262610"/>
                  </a:lnTo>
                  <a:lnTo>
                    <a:pt x="223113" y="10972"/>
                  </a:lnTo>
                  <a:lnTo>
                    <a:pt x="431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835501" y="5065191"/>
              <a:ext cx="340360" cy="439420"/>
            </a:xfrm>
            <a:custGeom>
              <a:avLst/>
              <a:gdLst/>
              <a:ahLst/>
              <a:cxnLst/>
              <a:rect l="l" t="t" r="r" b="b"/>
              <a:pathLst>
                <a:path w="340360" h="439420">
                  <a:moveTo>
                    <a:pt x="70942" y="97294"/>
                  </a:moveTo>
                  <a:lnTo>
                    <a:pt x="250901" y="108267"/>
                  </a:lnTo>
                  <a:lnTo>
                    <a:pt x="250177" y="359905"/>
                  </a:lnTo>
                  <a:lnTo>
                    <a:pt x="201891" y="416229"/>
                  </a:lnTo>
                  <a:lnTo>
                    <a:pt x="33642" y="404533"/>
                  </a:lnTo>
                  <a:lnTo>
                    <a:pt x="27787" y="358444"/>
                  </a:lnTo>
                  <a:lnTo>
                    <a:pt x="69494" y="271399"/>
                  </a:lnTo>
                  <a:lnTo>
                    <a:pt x="61273" y="229173"/>
                  </a:lnTo>
                  <a:lnTo>
                    <a:pt x="58683" y="196962"/>
                  </a:lnTo>
                  <a:lnTo>
                    <a:pt x="61861" y="158443"/>
                  </a:lnTo>
                  <a:lnTo>
                    <a:pt x="70942" y="97294"/>
                  </a:lnTo>
                  <a:close/>
                </a:path>
                <a:path w="340360" h="439420">
                  <a:moveTo>
                    <a:pt x="27787" y="360641"/>
                  </a:moveTo>
                  <a:lnTo>
                    <a:pt x="195313" y="373811"/>
                  </a:lnTo>
                  <a:lnTo>
                    <a:pt x="201891" y="416229"/>
                  </a:lnTo>
                </a:path>
                <a:path w="340360" h="439420">
                  <a:moveTo>
                    <a:pt x="69494" y="271399"/>
                  </a:moveTo>
                  <a:lnTo>
                    <a:pt x="249440" y="286766"/>
                  </a:lnTo>
                  <a:lnTo>
                    <a:pt x="195313" y="373811"/>
                  </a:lnTo>
                </a:path>
                <a:path w="340360" h="439420">
                  <a:moveTo>
                    <a:pt x="0" y="24879"/>
                  </a:moveTo>
                  <a:lnTo>
                    <a:pt x="7315" y="10972"/>
                  </a:lnTo>
                  <a:lnTo>
                    <a:pt x="13906" y="0"/>
                  </a:lnTo>
                  <a:lnTo>
                    <a:pt x="28524" y="0"/>
                  </a:lnTo>
                  <a:lnTo>
                    <a:pt x="311619" y="19748"/>
                  </a:lnTo>
                  <a:lnTo>
                    <a:pt x="340156" y="421347"/>
                  </a:lnTo>
                  <a:lnTo>
                    <a:pt x="307975" y="43891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247362" y="5080546"/>
              <a:ext cx="137795" cy="33655"/>
            </a:xfrm>
            <a:custGeom>
              <a:avLst/>
              <a:gdLst/>
              <a:ahLst/>
              <a:cxnLst/>
              <a:rect l="l" t="t" r="r" b="b"/>
              <a:pathLst>
                <a:path w="137795" h="33654">
                  <a:moveTo>
                    <a:pt x="0" y="0"/>
                  </a:moveTo>
                  <a:lnTo>
                    <a:pt x="0" y="25615"/>
                  </a:lnTo>
                  <a:lnTo>
                    <a:pt x="137515" y="33655"/>
                  </a:lnTo>
                  <a:lnTo>
                    <a:pt x="137515" y="10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47362" y="5080546"/>
              <a:ext cx="137795" cy="33655"/>
            </a:xfrm>
            <a:custGeom>
              <a:avLst/>
              <a:gdLst/>
              <a:ahLst/>
              <a:cxnLst/>
              <a:rect l="l" t="t" r="r" b="b"/>
              <a:pathLst>
                <a:path w="137795" h="33654">
                  <a:moveTo>
                    <a:pt x="0" y="0"/>
                  </a:moveTo>
                  <a:lnTo>
                    <a:pt x="0" y="25615"/>
                  </a:lnTo>
                  <a:lnTo>
                    <a:pt x="137515" y="33655"/>
                  </a:lnTo>
                  <a:lnTo>
                    <a:pt x="137515" y="10985"/>
                  </a:lnTo>
                  <a:lnTo>
                    <a:pt x="0" y="0"/>
                  </a:lnTo>
                  <a:close/>
                </a:path>
                <a:path w="137795" h="33654">
                  <a:moveTo>
                    <a:pt x="66560" y="5130"/>
                  </a:moveTo>
                  <a:lnTo>
                    <a:pt x="66560" y="2707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241507" y="5083479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2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10635" y="5459475"/>
              <a:ext cx="15240" cy="20955"/>
            </a:xfrm>
            <a:custGeom>
              <a:avLst/>
              <a:gdLst/>
              <a:ahLst/>
              <a:cxnLst/>
              <a:rect l="l" t="t" r="r" b="b"/>
              <a:pathLst>
                <a:path w="15239" h="20954">
                  <a:moveTo>
                    <a:pt x="14643" y="0"/>
                  </a:moveTo>
                  <a:lnTo>
                    <a:pt x="736" y="0"/>
                  </a:lnTo>
                  <a:lnTo>
                    <a:pt x="0" y="20485"/>
                  </a:lnTo>
                  <a:lnTo>
                    <a:pt x="14643" y="20485"/>
                  </a:lnTo>
                  <a:lnTo>
                    <a:pt x="1464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10635" y="5459475"/>
              <a:ext cx="15240" cy="20955"/>
            </a:xfrm>
            <a:custGeom>
              <a:avLst/>
              <a:gdLst/>
              <a:ahLst/>
              <a:cxnLst/>
              <a:rect l="l" t="t" r="r" b="b"/>
              <a:pathLst>
                <a:path w="15239" h="20954">
                  <a:moveTo>
                    <a:pt x="736" y="0"/>
                  </a:moveTo>
                  <a:lnTo>
                    <a:pt x="14643" y="0"/>
                  </a:lnTo>
                  <a:lnTo>
                    <a:pt x="14643" y="20485"/>
                  </a:lnTo>
                  <a:lnTo>
                    <a:pt x="0" y="20485"/>
                  </a:lnTo>
                  <a:lnTo>
                    <a:pt x="73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41712" y="5012905"/>
              <a:ext cx="112395" cy="23495"/>
            </a:xfrm>
            <a:custGeom>
              <a:avLst/>
              <a:gdLst/>
              <a:ahLst/>
              <a:cxnLst/>
              <a:rect l="l" t="t" r="r" b="b"/>
              <a:pathLst>
                <a:path w="112395" h="23495">
                  <a:moveTo>
                    <a:pt x="99390" y="18630"/>
                  </a:moveTo>
                  <a:lnTo>
                    <a:pt x="99390" y="21996"/>
                  </a:lnTo>
                  <a:lnTo>
                    <a:pt x="101168" y="22504"/>
                  </a:lnTo>
                  <a:lnTo>
                    <a:pt x="102933" y="22809"/>
                  </a:lnTo>
                  <a:lnTo>
                    <a:pt x="106768" y="22999"/>
                  </a:lnTo>
                  <a:lnTo>
                    <a:pt x="108458" y="22694"/>
                  </a:lnTo>
                  <a:lnTo>
                    <a:pt x="111366" y="21094"/>
                  </a:lnTo>
                  <a:lnTo>
                    <a:pt x="112061" y="19913"/>
                  </a:lnTo>
                  <a:lnTo>
                    <a:pt x="106527" y="19913"/>
                  </a:lnTo>
                  <a:lnTo>
                    <a:pt x="102984" y="19723"/>
                  </a:lnTo>
                  <a:lnTo>
                    <a:pt x="101295" y="19342"/>
                  </a:lnTo>
                  <a:lnTo>
                    <a:pt x="99390" y="18630"/>
                  </a:lnTo>
                  <a:close/>
                </a:path>
                <a:path w="112395" h="23495">
                  <a:moveTo>
                    <a:pt x="103898" y="5181"/>
                  </a:moveTo>
                  <a:lnTo>
                    <a:pt x="102247" y="5524"/>
                  </a:lnTo>
                  <a:lnTo>
                    <a:pt x="99695" y="7150"/>
                  </a:lnTo>
                  <a:lnTo>
                    <a:pt x="99100" y="8293"/>
                  </a:lnTo>
                  <a:lnTo>
                    <a:pt x="99047" y="11391"/>
                  </a:lnTo>
                  <a:lnTo>
                    <a:pt x="99491" y="12509"/>
                  </a:lnTo>
                  <a:lnTo>
                    <a:pt x="101053" y="14097"/>
                  </a:lnTo>
                  <a:lnTo>
                    <a:pt x="102527" y="14960"/>
                  </a:lnTo>
                  <a:lnTo>
                    <a:pt x="106076" y="16598"/>
                  </a:lnTo>
                  <a:lnTo>
                    <a:pt x="106807" y="17018"/>
                  </a:lnTo>
                  <a:lnTo>
                    <a:pt x="107403" y="17602"/>
                  </a:lnTo>
                  <a:lnTo>
                    <a:pt x="107543" y="17945"/>
                  </a:lnTo>
                  <a:lnTo>
                    <a:pt x="107543" y="19431"/>
                  </a:lnTo>
                  <a:lnTo>
                    <a:pt x="106527" y="19913"/>
                  </a:lnTo>
                  <a:lnTo>
                    <a:pt x="112061" y="19913"/>
                  </a:lnTo>
                  <a:lnTo>
                    <a:pt x="106781" y="12052"/>
                  </a:lnTo>
                  <a:lnTo>
                    <a:pt x="104432" y="10845"/>
                  </a:lnTo>
                  <a:lnTo>
                    <a:pt x="103733" y="10363"/>
                  </a:lnTo>
                  <a:lnTo>
                    <a:pt x="103543" y="10033"/>
                  </a:lnTo>
                  <a:lnTo>
                    <a:pt x="103543" y="8597"/>
                  </a:lnTo>
                  <a:lnTo>
                    <a:pt x="104495" y="8115"/>
                  </a:lnTo>
                  <a:lnTo>
                    <a:pt x="110832" y="8115"/>
                  </a:lnTo>
                  <a:lnTo>
                    <a:pt x="110832" y="6159"/>
                  </a:lnTo>
                  <a:lnTo>
                    <a:pt x="110413" y="6070"/>
                  </a:lnTo>
                  <a:lnTo>
                    <a:pt x="108585" y="5600"/>
                  </a:lnTo>
                  <a:lnTo>
                    <a:pt x="107099" y="5346"/>
                  </a:lnTo>
                  <a:lnTo>
                    <a:pt x="103898" y="5181"/>
                  </a:lnTo>
                  <a:close/>
                </a:path>
                <a:path w="112395" h="23495">
                  <a:moveTo>
                    <a:pt x="110832" y="8115"/>
                  </a:moveTo>
                  <a:lnTo>
                    <a:pt x="104495" y="8115"/>
                  </a:lnTo>
                  <a:lnTo>
                    <a:pt x="107772" y="8293"/>
                  </a:lnTo>
                  <a:lnTo>
                    <a:pt x="109258" y="8674"/>
                  </a:lnTo>
                  <a:lnTo>
                    <a:pt x="110832" y="9398"/>
                  </a:lnTo>
                  <a:lnTo>
                    <a:pt x="110832" y="8115"/>
                  </a:lnTo>
                  <a:close/>
                </a:path>
                <a:path w="112395" h="23495">
                  <a:moveTo>
                    <a:pt x="89464" y="9944"/>
                  </a:moveTo>
                  <a:lnTo>
                    <a:pt x="84607" y="9944"/>
                  </a:lnTo>
                  <a:lnTo>
                    <a:pt x="90627" y="21818"/>
                  </a:lnTo>
                  <a:lnTo>
                    <a:pt x="95999" y="22098"/>
                  </a:lnTo>
                  <a:lnTo>
                    <a:pt x="95999" y="16294"/>
                  </a:lnTo>
                  <a:lnTo>
                    <a:pt x="92646" y="16294"/>
                  </a:lnTo>
                  <a:lnTo>
                    <a:pt x="89464" y="9944"/>
                  </a:lnTo>
                  <a:close/>
                </a:path>
                <a:path w="112395" h="23495">
                  <a:moveTo>
                    <a:pt x="81241" y="4292"/>
                  </a:moveTo>
                  <a:lnTo>
                    <a:pt x="81241" y="21323"/>
                  </a:lnTo>
                  <a:lnTo>
                    <a:pt x="84607" y="21501"/>
                  </a:lnTo>
                  <a:lnTo>
                    <a:pt x="84607" y="9944"/>
                  </a:lnTo>
                  <a:lnTo>
                    <a:pt x="89464" y="9944"/>
                  </a:lnTo>
                  <a:lnTo>
                    <a:pt x="86779" y="4584"/>
                  </a:lnTo>
                  <a:lnTo>
                    <a:pt x="81241" y="4292"/>
                  </a:lnTo>
                  <a:close/>
                </a:path>
                <a:path w="112395" h="23495">
                  <a:moveTo>
                    <a:pt x="92646" y="4889"/>
                  </a:moveTo>
                  <a:lnTo>
                    <a:pt x="92646" y="16294"/>
                  </a:lnTo>
                  <a:lnTo>
                    <a:pt x="95999" y="16294"/>
                  </a:lnTo>
                  <a:lnTo>
                    <a:pt x="95999" y="5054"/>
                  </a:lnTo>
                  <a:lnTo>
                    <a:pt x="92646" y="4889"/>
                  </a:lnTo>
                  <a:close/>
                </a:path>
                <a:path w="112395" h="23495">
                  <a:moveTo>
                    <a:pt x="65671" y="3467"/>
                  </a:moveTo>
                  <a:lnTo>
                    <a:pt x="65671" y="20510"/>
                  </a:lnTo>
                  <a:lnTo>
                    <a:pt x="78105" y="21158"/>
                  </a:lnTo>
                  <a:lnTo>
                    <a:pt x="78105" y="17907"/>
                  </a:lnTo>
                  <a:lnTo>
                    <a:pt x="70269" y="17500"/>
                  </a:lnTo>
                  <a:lnTo>
                    <a:pt x="70269" y="13449"/>
                  </a:lnTo>
                  <a:lnTo>
                    <a:pt x="76923" y="13449"/>
                  </a:lnTo>
                  <a:lnTo>
                    <a:pt x="76923" y="10985"/>
                  </a:lnTo>
                  <a:lnTo>
                    <a:pt x="70269" y="10642"/>
                  </a:lnTo>
                  <a:lnTo>
                    <a:pt x="70269" y="6794"/>
                  </a:lnTo>
                  <a:lnTo>
                    <a:pt x="77901" y="6794"/>
                  </a:lnTo>
                  <a:lnTo>
                    <a:pt x="77901" y="4114"/>
                  </a:lnTo>
                  <a:lnTo>
                    <a:pt x="65671" y="3467"/>
                  </a:lnTo>
                  <a:close/>
                </a:path>
                <a:path w="112395" h="23495">
                  <a:moveTo>
                    <a:pt x="76923" y="13449"/>
                  </a:moveTo>
                  <a:lnTo>
                    <a:pt x="70269" y="13449"/>
                  </a:lnTo>
                  <a:lnTo>
                    <a:pt x="76923" y="13804"/>
                  </a:lnTo>
                  <a:lnTo>
                    <a:pt x="76923" y="13449"/>
                  </a:lnTo>
                  <a:close/>
                </a:path>
                <a:path w="112395" h="23495">
                  <a:moveTo>
                    <a:pt x="77901" y="6794"/>
                  </a:moveTo>
                  <a:lnTo>
                    <a:pt x="70269" y="6794"/>
                  </a:lnTo>
                  <a:lnTo>
                    <a:pt x="77901" y="7200"/>
                  </a:lnTo>
                  <a:lnTo>
                    <a:pt x="77901" y="6794"/>
                  </a:lnTo>
                  <a:close/>
                </a:path>
                <a:path w="112395" h="23495">
                  <a:moveTo>
                    <a:pt x="61290" y="7988"/>
                  </a:moveTo>
                  <a:lnTo>
                    <a:pt x="56769" y="7988"/>
                  </a:lnTo>
                  <a:lnTo>
                    <a:pt x="56769" y="20040"/>
                  </a:lnTo>
                  <a:lnTo>
                    <a:pt x="61290" y="20281"/>
                  </a:lnTo>
                  <a:lnTo>
                    <a:pt x="61290" y="7988"/>
                  </a:lnTo>
                  <a:close/>
                </a:path>
                <a:path w="112395" h="23495">
                  <a:moveTo>
                    <a:pt x="48576" y="7315"/>
                  </a:moveTo>
                  <a:lnTo>
                    <a:pt x="43891" y="7315"/>
                  </a:lnTo>
                  <a:lnTo>
                    <a:pt x="48793" y="19799"/>
                  </a:lnTo>
                  <a:lnTo>
                    <a:pt x="51765" y="19964"/>
                  </a:lnTo>
                  <a:lnTo>
                    <a:pt x="54428" y="13589"/>
                  </a:lnTo>
                  <a:lnTo>
                    <a:pt x="51003" y="13589"/>
                  </a:lnTo>
                  <a:lnTo>
                    <a:pt x="48576" y="7315"/>
                  </a:lnTo>
                  <a:close/>
                </a:path>
                <a:path w="112395" h="23495">
                  <a:moveTo>
                    <a:pt x="40525" y="2159"/>
                  </a:moveTo>
                  <a:lnTo>
                    <a:pt x="40525" y="19202"/>
                  </a:lnTo>
                  <a:lnTo>
                    <a:pt x="43891" y="19367"/>
                  </a:lnTo>
                  <a:lnTo>
                    <a:pt x="43891" y="7315"/>
                  </a:lnTo>
                  <a:lnTo>
                    <a:pt x="48576" y="7315"/>
                  </a:lnTo>
                  <a:lnTo>
                    <a:pt x="46710" y="2489"/>
                  </a:lnTo>
                  <a:lnTo>
                    <a:pt x="40525" y="2159"/>
                  </a:lnTo>
                  <a:close/>
                </a:path>
                <a:path w="112395" h="23495">
                  <a:moveTo>
                    <a:pt x="55410" y="2933"/>
                  </a:moveTo>
                  <a:lnTo>
                    <a:pt x="51003" y="13589"/>
                  </a:lnTo>
                  <a:lnTo>
                    <a:pt x="54428" y="13589"/>
                  </a:lnTo>
                  <a:lnTo>
                    <a:pt x="56769" y="7988"/>
                  </a:lnTo>
                  <a:lnTo>
                    <a:pt x="61290" y="7988"/>
                  </a:lnTo>
                  <a:lnTo>
                    <a:pt x="61290" y="3238"/>
                  </a:lnTo>
                  <a:lnTo>
                    <a:pt x="55410" y="2933"/>
                  </a:lnTo>
                  <a:close/>
                </a:path>
                <a:path w="112395" h="23495">
                  <a:moveTo>
                    <a:pt x="24980" y="1346"/>
                  </a:moveTo>
                  <a:lnTo>
                    <a:pt x="24980" y="18389"/>
                  </a:lnTo>
                  <a:lnTo>
                    <a:pt x="37401" y="19037"/>
                  </a:lnTo>
                  <a:lnTo>
                    <a:pt x="37401" y="15786"/>
                  </a:lnTo>
                  <a:lnTo>
                    <a:pt x="29565" y="15367"/>
                  </a:lnTo>
                  <a:lnTo>
                    <a:pt x="29565" y="11328"/>
                  </a:lnTo>
                  <a:lnTo>
                    <a:pt x="36220" y="11328"/>
                  </a:lnTo>
                  <a:lnTo>
                    <a:pt x="36220" y="8864"/>
                  </a:lnTo>
                  <a:lnTo>
                    <a:pt x="29565" y="8521"/>
                  </a:lnTo>
                  <a:lnTo>
                    <a:pt x="29565" y="4673"/>
                  </a:lnTo>
                  <a:lnTo>
                    <a:pt x="37211" y="4673"/>
                  </a:lnTo>
                  <a:lnTo>
                    <a:pt x="37211" y="1993"/>
                  </a:lnTo>
                  <a:lnTo>
                    <a:pt x="24980" y="1346"/>
                  </a:lnTo>
                  <a:close/>
                </a:path>
                <a:path w="112395" h="23495">
                  <a:moveTo>
                    <a:pt x="36220" y="11328"/>
                  </a:moveTo>
                  <a:lnTo>
                    <a:pt x="29565" y="11328"/>
                  </a:lnTo>
                  <a:lnTo>
                    <a:pt x="36220" y="11671"/>
                  </a:lnTo>
                  <a:lnTo>
                    <a:pt x="36220" y="11328"/>
                  </a:lnTo>
                  <a:close/>
                </a:path>
                <a:path w="112395" h="23495">
                  <a:moveTo>
                    <a:pt x="37211" y="4673"/>
                  </a:moveTo>
                  <a:lnTo>
                    <a:pt x="29565" y="4673"/>
                  </a:lnTo>
                  <a:lnTo>
                    <a:pt x="37211" y="5067"/>
                  </a:lnTo>
                  <a:lnTo>
                    <a:pt x="37211" y="4673"/>
                  </a:lnTo>
                  <a:close/>
                </a:path>
                <a:path w="112395" h="23495">
                  <a:moveTo>
                    <a:pt x="15824" y="863"/>
                  </a:moveTo>
                  <a:lnTo>
                    <a:pt x="15824" y="17907"/>
                  </a:lnTo>
                  <a:lnTo>
                    <a:pt x="20599" y="18161"/>
                  </a:lnTo>
                  <a:lnTo>
                    <a:pt x="20599" y="1117"/>
                  </a:lnTo>
                  <a:lnTo>
                    <a:pt x="15824" y="863"/>
                  </a:lnTo>
                  <a:close/>
                </a:path>
                <a:path w="112395" h="23495">
                  <a:moveTo>
                    <a:pt x="342" y="13462"/>
                  </a:moveTo>
                  <a:lnTo>
                    <a:pt x="342" y="16827"/>
                  </a:lnTo>
                  <a:lnTo>
                    <a:pt x="2133" y="17335"/>
                  </a:lnTo>
                  <a:lnTo>
                    <a:pt x="3898" y="17627"/>
                  </a:lnTo>
                  <a:lnTo>
                    <a:pt x="7734" y="17830"/>
                  </a:lnTo>
                  <a:lnTo>
                    <a:pt x="9410" y="17526"/>
                  </a:lnTo>
                  <a:lnTo>
                    <a:pt x="12331" y="15913"/>
                  </a:lnTo>
                  <a:lnTo>
                    <a:pt x="13027" y="14732"/>
                  </a:lnTo>
                  <a:lnTo>
                    <a:pt x="7493" y="14732"/>
                  </a:lnTo>
                  <a:lnTo>
                    <a:pt x="3975" y="14554"/>
                  </a:lnTo>
                  <a:lnTo>
                    <a:pt x="2273" y="14160"/>
                  </a:lnTo>
                  <a:lnTo>
                    <a:pt x="342" y="13462"/>
                  </a:lnTo>
                  <a:close/>
                </a:path>
                <a:path w="112395" h="23495">
                  <a:moveTo>
                    <a:pt x="4864" y="0"/>
                  </a:moveTo>
                  <a:lnTo>
                    <a:pt x="3213" y="355"/>
                  </a:lnTo>
                  <a:lnTo>
                    <a:pt x="647" y="1981"/>
                  </a:lnTo>
                  <a:lnTo>
                    <a:pt x="59" y="3111"/>
                  </a:lnTo>
                  <a:lnTo>
                    <a:pt x="0" y="6223"/>
                  </a:lnTo>
                  <a:lnTo>
                    <a:pt x="444" y="7327"/>
                  </a:lnTo>
                  <a:lnTo>
                    <a:pt x="2006" y="8902"/>
                  </a:lnTo>
                  <a:lnTo>
                    <a:pt x="3479" y="9766"/>
                  </a:lnTo>
                  <a:lnTo>
                    <a:pt x="7039" y="11430"/>
                  </a:lnTo>
                  <a:lnTo>
                    <a:pt x="7759" y="11836"/>
                  </a:lnTo>
                  <a:lnTo>
                    <a:pt x="8356" y="12420"/>
                  </a:lnTo>
                  <a:lnTo>
                    <a:pt x="8509" y="12776"/>
                  </a:lnTo>
                  <a:lnTo>
                    <a:pt x="8509" y="14249"/>
                  </a:lnTo>
                  <a:lnTo>
                    <a:pt x="7493" y="14732"/>
                  </a:lnTo>
                  <a:lnTo>
                    <a:pt x="13027" y="14732"/>
                  </a:lnTo>
                  <a:lnTo>
                    <a:pt x="6286" y="6146"/>
                  </a:lnTo>
                  <a:lnTo>
                    <a:pt x="5397" y="5676"/>
                  </a:lnTo>
                  <a:lnTo>
                    <a:pt x="4686" y="5194"/>
                  </a:lnTo>
                  <a:lnTo>
                    <a:pt x="4508" y="4864"/>
                  </a:lnTo>
                  <a:lnTo>
                    <a:pt x="4508" y="3416"/>
                  </a:lnTo>
                  <a:lnTo>
                    <a:pt x="5461" y="2946"/>
                  </a:lnTo>
                  <a:lnTo>
                    <a:pt x="11798" y="2946"/>
                  </a:lnTo>
                  <a:lnTo>
                    <a:pt x="11798" y="977"/>
                  </a:lnTo>
                  <a:lnTo>
                    <a:pt x="9664" y="457"/>
                  </a:lnTo>
                  <a:lnTo>
                    <a:pt x="8039" y="165"/>
                  </a:lnTo>
                  <a:lnTo>
                    <a:pt x="4864" y="0"/>
                  </a:lnTo>
                  <a:close/>
                </a:path>
                <a:path w="112395" h="23495">
                  <a:moveTo>
                    <a:pt x="11798" y="2946"/>
                  </a:moveTo>
                  <a:lnTo>
                    <a:pt x="5461" y="2946"/>
                  </a:lnTo>
                  <a:lnTo>
                    <a:pt x="8737" y="3111"/>
                  </a:lnTo>
                  <a:lnTo>
                    <a:pt x="10210" y="3505"/>
                  </a:lnTo>
                  <a:lnTo>
                    <a:pt x="11798" y="4216"/>
                  </a:lnTo>
                  <a:lnTo>
                    <a:pt x="11798" y="2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645281" y="5079098"/>
              <a:ext cx="701675" cy="330835"/>
            </a:xfrm>
            <a:custGeom>
              <a:avLst/>
              <a:gdLst/>
              <a:ahLst/>
              <a:cxnLst/>
              <a:rect l="l" t="t" r="r" b="b"/>
              <a:pathLst>
                <a:path w="701675" h="330835">
                  <a:moveTo>
                    <a:pt x="42430" y="0"/>
                  </a:moveTo>
                  <a:lnTo>
                    <a:pt x="114134" y="3644"/>
                  </a:lnTo>
                </a:path>
                <a:path w="701675" h="330835">
                  <a:moveTo>
                    <a:pt x="42430" y="117043"/>
                  </a:moveTo>
                  <a:lnTo>
                    <a:pt x="155829" y="123621"/>
                  </a:lnTo>
                </a:path>
                <a:path w="701675" h="330835">
                  <a:moveTo>
                    <a:pt x="0" y="146291"/>
                  </a:moveTo>
                  <a:lnTo>
                    <a:pt x="179235" y="158737"/>
                  </a:lnTo>
                </a:path>
                <a:path w="701675" h="330835">
                  <a:moveTo>
                    <a:pt x="569874" y="150685"/>
                  </a:moveTo>
                  <a:lnTo>
                    <a:pt x="675208" y="158000"/>
                  </a:lnTo>
                </a:path>
                <a:path w="701675" h="330835">
                  <a:moveTo>
                    <a:pt x="569125" y="166039"/>
                  </a:moveTo>
                  <a:lnTo>
                    <a:pt x="674471" y="173367"/>
                  </a:lnTo>
                </a:path>
                <a:path w="701675" h="330835">
                  <a:moveTo>
                    <a:pt x="570585" y="219456"/>
                  </a:moveTo>
                  <a:lnTo>
                    <a:pt x="675932" y="226771"/>
                  </a:lnTo>
                </a:path>
                <a:path w="701675" h="330835">
                  <a:moveTo>
                    <a:pt x="539140" y="288950"/>
                  </a:moveTo>
                  <a:lnTo>
                    <a:pt x="701548" y="299186"/>
                  </a:lnTo>
                </a:path>
                <a:path w="701675" h="330835">
                  <a:moveTo>
                    <a:pt x="539140" y="319659"/>
                  </a:moveTo>
                  <a:lnTo>
                    <a:pt x="700798" y="33063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757942" y="4446333"/>
              <a:ext cx="732790" cy="37465"/>
            </a:xfrm>
            <a:custGeom>
              <a:avLst/>
              <a:gdLst/>
              <a:ahLst/>
              <a:cxnLst/>
              <a:rect l="l" t="t" r="r" b="b"/>
              <a:pathLst>
                <a:path w="732789" h="37464">
                  <a:moveTo>
                    <a:pt x="0" y="21945"/>
                  </a:moveTo>
                  <a:lnTo>
                    <a:pt x="55600" y="0"/>
                  </a:lnTo>
                  <a:lnTo>
                    <a:pt x="237744" y="5842"/>
                  </a:lnTo>
                  <a:lnTo>
                    <a:pt x="194589" y="22669"/>
                  </a:lnTo>
                </a:path>
                <a:path w="732789" h="37464">
                  <a:moveTo>
                    <a:pt x="497052" y="31457"/>
                  </a:moveTo>
                  <a:lnTo>
                    <a:pt x="540600" y="13157"/>
                  </a:lnTo>
                  <a:lnTo>
                    <a:pt x="732256" y="19748"/>
                  </a:lnTo>
                  <a:lnTo>
                    <a:pt x="692759" y="372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308754" y="4483265"/>
              <a:ext cx="138430" cy="33020"/>
            </a:xfrm>
            <a:custGeom>
              <a:avLst/>
              <a:gdLst/>
              <a:ahLst/>
              <a:cxnLst/>
              <a:rect l="l" t="t" r="r" b="b"/>
              <a:pathLst>
                <a:path w="138429" h="33020">
                  <a:moveTo>
                    <a:pt x="0" y="0"/>
                  </a:moveTo>
                  <a:lnTo>
                    <a:pt x="1104" y="28524"/>
                  </a:lnTo>
                  <a:lnTo>
                    <a:pt x="83400" y="32918"/>
                  </a:lnTo>
                  <a:lnTo>
                    <a:pt x="138277" y="1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08754" y="4483265"/>
              <a:ext cx="138430" cy="33020"/>
            </a:xfrm>
            <a:custGeom>
              <a:avLst/>
              <a:gdLst/>
              <a:ahLst/>
              <a:cxnLst/>
              <a:rect l="l" t="t" r="r" b="b"/>
              <a:pathLst>
                <a:path w="138429" h="33020">
                  <a:moveTo>
                    <a:pt x="1104" y="28524"/>
                  </a:moveTo>
                  <a:lnTo>
                    <a:pt x="0" y="0"/>
                  </a:lnTo>
                  <a:lnTo>
                    <a:pt x="138277" y="1104"/>
                  </a:lnTo>
                  <a:lnTo>
                    <a:pt x="83400" y="32918"/>
                  </a:lnTo>
                  <a:lnTo>
                    <a:pt x="1104" y="2852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906443" y="4476686"/>
              <a:ext cx="61594" cy="23495"/>
            </a:xfrm>
            <a:custGeom>
              <a:avLst/>
              <a:gdLst/>
              <a:ahLst/>
              <a:cxnLst/>
              <a:rect l="l" t="t" r="r" b="b"/>
              <a:pathLst>
                <a:path w="61595" h="23495">
                  <a:moveTo>
                    <a:pt x="61048" y="0"/>
                  </a:moveTo>
                  <a:lnTo>
                    <a:pt x="0" y="23037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969346" y="4441939"/>
              <a:ext cx="328295" cy="41910"/>
            </a:xfrm>
            <a:custGeom>
              <a:avLst/>
              <a:gdLst/>
              <a:ahLst/>
              <a:cxnLst/>
              <a:rect l="l" t="t" r="r" b="b"/>
              <a:pathLst>
                <a:path w="328295" h="41910">
                  <a:moveTo>
                    <a:pt x="0" y="33642"/>
                  </a:moveTo>
                  <a:lnTo>
                    <a:pt x="83388" y="0"/>
                  </a:lnTo>
                </a:path>
                <a:path w="328295" h="41910">
                  <a:moveTo>
                    <a:pt x="327736" y="8775"/>
                  </a:moveTo>
                  <a:lnTo>
                    <a:pt x="249466" y="4169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163949" y="4485093"/>
              <a:ext cx="52705" cy="23495"/>
            </a:xfrm>
            <a:custGeom>
              <a:avLst/>
              <a:gdLst/>
              <a:ahLst/>
              <a:cxnLst/>
              <a:rect l="l" t="t" r="r" b="b"/>
              <a:pathLst>
                <a:path w="52704" h="23495">
                  <a:moveTo>
                    <a:pt x="52666" y="0"/>
                  </a:moveTo>
                  <a:lnTo>
                    <a:pt x="0" y="23418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820134" y="4467910"/>
              <a:ext cx="121285" cy="31115"/>
            </a:xfrm>
            <a:custGeom>
              <a:avLst/>
              <a:gdLst/>
              <a:ahLst/>
              <a:cxnLst/>
              <a:rect l="l" t="t" r="r" b="b"/>
              <a:pathLst>
                <a:path w="121285" h="31114">
                  <a:moveTo>
                    <a:pt x="2527" y="0"/>
                  </a:moveTo>
                  <a:lnTo>
                    <a:pt x="0" y="26695"/>
                  </a:lnTo>
                  <a:lnTo>
                    <a:pt x="330" y="28524"/>
                  </a:lnTo>
                  <a:lnTo>
                    <a:pt x="47523" y="30721"/>
                  </a:lnTo>
                  <a:lnTo>
                    <a:pt x="120713" y="3289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005211" y="4453648"/>
              <a:ext cx="236854" cy="23495"/>
            </a:xfrm>
            <a:custGeom>
              <a:avLst/>
              <a:gdLst/>
              <a:ahLst/>
              <a:cxnLst/>
              <a:rect l="l" t="t" r="r" b="b"/>
              <a:pathLst>
                <a:path w="236854" h="23495">
                  <a:moveTo>
                    <a:pt x="0" y="16090"/>
                  </a:moveTo>
                  <a:lnTo>
                    <a:pt x="46824" y="0"/>
                  </a:lnTo>
                  <a:lnTo>
                    <a:pt x="236296" y="5118"/>
                  </a:lnTo>
                  <a:lnTo>
                    <a:pt x="193865" y="2339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059669" y="4476686"/>
              <a:ext cx="135890" cy="29845"/>
            </a:xfrm>
            <a:custGeom>
              <a:avLst/>
              <a:gdLst/>
              <a:ahLst/>
              <a:cxnLst/>
              <a:rect l="l" t="t" r="r" b="b"/>
              <a:pathLst>
                <a:path w="135889" h="29845">
                  <a:moveTo>
                    <a:pt x="0" y="0"/>
                  </a:moveTo>
                  <a:lnTo>
                    <a:pt x="1104" y="28524"/>
                  </a:lnTo>
                  <a:lnTo>
                    <a:pt x="69126" y="29629"/>
                  </a:lnTo>
                  <a:lnTo>
                    <a:pt x="135750" y="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688473" y="4476686"/>
              <a:ext cx="654050" cy="1219835"/>
            </a:xfrm>
            <a:custGeom>
              <a:avLst/>
              <a:gdLst/>
              <a:ahLst/>
              <a:cxnLst/>
              <a:rect l="l" t="t" r="r" b="b"/>
              <a:pathLst>
                <a:path w="654050" h="1219835">
                  <a:moveTo>
                    <a:pt x="372300" y="28524"/>
                  </a:moveTo>
                  <a:lnTo>
                    <a:pt x="371195" y="0"/>
                  </a:lnTo>
                  <a:lnTo>
                    <a:pt x="506945" y="355"/>
                  </a:lnTo>
                  <a:lnTo>
                    <a:pt x="440321" y="29629"/>
                  </a:lnTo>
                  <a:lnTo>
                    <a:pt x="372300" y="28524"/>
                  </a:lnTo>
                  <a:close/>
                </a:path>
                <a:path w="654050" h="1219835">
                  <a:moveTo>
                    <a:pt x="12" y="1157630"/>
                  </a:moveTo>
                  <a:lnTo>
                    <a:pt x="653986" y="1219809"/>
                  </a:lnTo>
                  <a:lnTo>
                    <a:pt x="653237" y="1110081"/>
                  </a:lnTo>
                  <a:lnTo>
                    <a:pt x="0" y="1056678"/>
                  </a:lnTo>
                  <a:lnTo>
                    <a:pt x="12" y="11576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657028" y="5643092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29">
                  <a:moveTo>
                    <a:pt x="10972" y="0"/>
                  </a:moveTo>
                  <a:lnTo>
                    <a:pt x="0" y="0"/>
                  </a:lnTo>
                  <a:lnTo>
                    <a:pt x="736" y="47548"/>
                  </a:lnTo>
                  <a:lnTo>
                    <a:pt x="12433" y="49009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657028" y="5643092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29">
                  <a:moveTo>
                    <a:pt x="0" y="0"/>
                  </a:moveTo>
                  <a:lnTo>
                    <a:pt x="10972" y="0"/>
                  </a:lnTo>
                  <a:lnTo>
                    <a:pt x="12433" y="49009"/>
                  </a:lnTo>
                  <a:lnTo>
                    <a:pt x="736" y="475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657028" y="5643092"/>
              <a:ext cx="11430" cy="48895"/>
            </a:xfrm>
            <a:custGeom>
              <a:avLst/>
              <a:gdLst/>
              <a:ahLst/>
              <a:cxnLst/>
              <a:rect l="l" t="t" r="r" b="b"/>
              <a:pathLst>
                <a:path w="11429" h="48895">
                  <a:moveTo>
                    <a:pt x="10972" y="0"/>
                  </a:moveTo>
                  <a:lnTo>
                    <a:pt x="0" y="0"/>
                  </a:lnTo>
                  <a:lnTo>
                    <a:pt x="736" y="47548"/>
                  </a:lnTo>
                  <a:lnTo>
                    <a:pt x="5854" y="48285"/>
                  </a:lnTo>
                  <a:lnTo>
                    <a:pt x="5118" y="38049"/>
                  </a:lnTo>
                  <a:lnTo>
                    <a:pt x="10972" y="39509"/>
                  </a:lnTo>
                  <a:lnTo>
                    <a:pt x="10972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657028" y="5643092"/>
              <a:ext cx="11430" cy="48895"/>
            </a:xfrm>
            <a:custGeom>
              <a:avLst/>
              <a:gdLst/>
              <a:ahLst/>
              <a:cxnLst/>
              <a:rect l="l" t="t" r="r" b="b"/>
              <a:pathLst>
                <a:path w="11429" h="48895">
                  <a:moveTo>
                    <a:pt x="5854" y="48285"/>
                  </a:moveTo>
                  <a:lnTo>
                    <a:pt x="736" y="47548"/>
                  </a:lnTo>
                  <a:lnTo>
                    <a:pt x="0" y="0"/>
                  </a:lnTo>
                  <a:lnTo>
                    <a:pt x="10972" y="0"/>
                  </a:lnTo>
                  <a:lnTo>
                    <a:pt x="10972" y="39509"/>
                  </a:lnTo>
                  <a:lnTo>
                    <a:pt x="5118" y="38049"/>
                  </a:lnTo>
                  <a:lnTo>
                    <a:pt x="5854" y="4828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651910" y="5722099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8775" y="0"/>
                  </a:moveTo>
                  <a:lnTo>
                    <a:pt x="0" y="0"/>
                  </a:lnTo>
                  <a:lnTo>
                    <a:pt x="0" y="27800"/>
                  </a:lnTo>
                  <a:lnTo>
                    <a:pt x="8775" y="27800"/>
                  </a:lnTo>
                  <a:lnTo>
                    <a:pt x="877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651910" y="5722099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0"/>
                  </a:moveTo>
                  <a:lnTo>
                    <a:pt x="0" y="27800"/>
                  </a:lnTo>
                  <a:lnTo>
                    <a:pt x="8775" y="27800"/>
                  </a:lnTo>
                  <a:lnTo>
                    <a:pt x="877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654831" y="5738926"/>
              <a:ext cx="6350" cy="11430"/>
            </a:xfrm>
            <a:custGeom>
              <a:avLst/>
              <a:gdLst/>
              <a:ahLst/>
              <a:cxnLst/>
              <a:rect l="l" t="t" r="r" b="b"/>
              <a:pathLst>
                <a:path w="6350" h="11429">
                  <a:moveTo>
                    <a:pt x="5854" y="0"/>
                  </a:moveTo>
                  <a:lnTo>
                    <a:pt x="0" y="723"/>
                  </a:lnTo>
                  <a:lnTo>
                    <a:pt x="0" y="9512"/>
                  </a:lnTo>
                  <a:lnTo>
                    <a:pt x="5854" y="10972"/>
                  </a:lnTo>
                  <a:lnTo>
                    <a:pt x="58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646004" y="5738926"/>
              <a:ext cx="26670" cy="49530"/>
            </a:xfrm>
            <a:custGeom>
              <a:avLst/>
              <a:gdLst/>
              <a:ahLst/>
              <a:cxnLst/>
              <a:rect l="l" t="t" r="r" b="b"/>
              <a:pathLst>
                <a:path w="26670" h="49529">
                  <a:moveTo>
                    <a:pt x="8826" y="723"/>
                  </a:moveTo>
                  <a:lnTo>
                    <a:pt x="8826" y="9512"/>
                  </a:lnTo>
                  <a:lnTo>
                    <a:pt x="14681" y="10972"/>
                  </a:lnTo>
                  <a:lnTo>
                    <a:pt x="14681" y="0"/>
                  </a:lnTo>
                  <a:lnTo>
                    <a:pt x="8826" y="723"/>
                  </a:lnTo>
                  <a:close/>
                </a:path>
                <a:path w="26670" h="49529">
                  <a:moveTo>
                    <a:pt x="0" y="49009"/>
                  </a:moveTo>
                  <a:lnTo>
                    <a:pt x="19799" y="46812"/>
                  </a:lnTo>
                  <a:lnTo>
                    <a:pt x="25653" y="46812"/>
                  </a:lnTo>
                  <a:lnTo>
                    <a:pt x="24917" y="32918"/>
                  </a:lnTo>
                  <a:lnTo>
                    <a:pt x="26390" y="27063"/>
                  </a:lnTo>
                  <a:lnTo>
                    <a:pt x="15417" y="22682"/>
                  </a:lnTo>
                  <a:lnTo>
                    <a:pt x="1092" y="2157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655568" y="5786475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463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644353" y="5760694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15" y="27431"/>
                  </a:lnTo>
                  <a:lnTo>
                    <a:pt x="22567" y="27431"/>
                  </a:lnTo>
                  <a:lnTo>
                    <a:pt x="29070" y="21285"/>
                  </a:lnTo>
                  <a:lnTo>
                    <a:pt x="29070" y="6134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4354" y="5760694"/>
              <a:ext cx="29070" cy="27432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644353" y="5760694"/>
              <a:ext cx="763270" cy="101600"/>
            </a:xfrm>
            <a:custGeom>
              <a:avLst/>
              <a:gdLst/>
              <a:ahLst/>
              <a:cxnLst/>
              <a:rect l="l" t="t" r="r" b="b"/>
              <a:pathLst>
                <a:path w="763270" h="101600">
                  <a:moveTo>
                    <a:pt x="29070" y="13715"/>
                  </a:moveTo>
                  <a:lnTo>
                    <a:pt x="29070" y="21285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70" y="6134"/>
                  </a:lnTo>
                  <a:lnTo>
                    <a:pt x="29070" y="13715"/>
                  </a:lnTo>
                  <a:close/>
                </a:path>
                <a:path w="763270" h="101600">
                  <a:moveTo>
                    <a:pt x="8229" y="18643"/>
                  </a:moveTo>
                  <a:lnTo>
                    <a:pt x="20853" y="8775"/>
                  </a:lnTo>
                </a:path>
                <a:path w="763270" h="101600">
                  <a:moveTo>
                    <a:pt x="19469" y="20015"/>
                  </a:moveTo>
                  <a:lnTo>
                    <a:pt x="9588" y="7404"/>
                  </a:lnTo>
                </a:path>
                <a:path w="763270" h="101600">
                  <a:moveTo>
                    <a:pt x="759866" y="70040"/>
                  </a:moveTo>
                  <a:lnTo>
                    <a:pt x="737603" y="71869"/>
                  </a:lnTo>
                  <a:lnTo>
                    <a:pt x="730300" y="75526"/>
                  </a:lnTo>
                  <a:lnTo>
                    <a:pt x="730300" y="87236"/>
                  </a:lnTo>
                  <a:lnTo>
                    <a:pt x="733234" y="98945"/>
                  </a:lnTo>
                  <a:lnTo>
                    <a:pt x="745655" y="99669"/>
                  </a:lnTo>
                  <a:lnTo>
                    <a:pt x="757364" y="101130"/>
                  </a:lnTo>
                  <a:lnTo>
                    <a:pt x="763219" y="93090"/>
                  </a:lnTo>
                  <a:lnTo>
                    <a:pt x="759866" y="7004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387812" y="5859627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46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375873" y="5833833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31"/>
                  </a:lnTo>
                  <a:lnTo>
                    <a:pt x="22567" y="27431"/>
                  </a:lnTo>
                  <a:lnTo>
                    <a:pt x="29082" y="21297"/>
                  </a:lnTo>
                  <a:lnTo>
                    <a:pt x="29082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5873" y="5833833"/>
              <a:ext cx="29082" cy="2743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6631" y="4642713"/>
              <a:ext cx="1493253" cy="151462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0045" y="4817478"/>
              <a:ext cx="29070" cy="27432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3670046" y="4817478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85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02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02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70" y="6146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53" y="8788"/>
                  </a:lnTo>
                </a:path>
                <a:path w="29210" h="27939">
                  <a:moveTo>
                    <a:pt x="19469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937979" y="4775961"/>
              <a:ext cx="8255" cy="12700"/>
            </a:xfrm>
            <a:custGeom>
              <a:avLst/>
              <a:gdLst/>
              <a:ahLst/>
              <a:cxnLst/>
              <a:rect l="l" t="t" r="r" b="b"/>
              <a:pathLst>
                <a:path w="8255" h="12700">
                  <a:moveTo>
                    <a:pt x="6578" y="0"/>
                  </a:moveTo>
                  <a:lnTo>
                    <a:pt x="0" y="0"/>
                  </a:lnTo>
                  <a:lnTo>
                    <a:pt x="0" y="10972"/>
                  </a:lnTo>
                  <a:lnTo>
                    <a:pt x="7683" y="12077"/>
                  </a:lnTo>
                  <a:lnTo>
                    <a:pt x="6578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937979" y="4775961"/>
              <a:ext cx="8255" cy="12700"/>
            </a:xfrm>
            <a:custGeom>
              <a:avLst/>
              <a:gdLst/>
              <a:ahLst/>
              <a:cxnLst/>
              <a:rect l="l" t="t" r="r" b="b"/>
              <a:pathLst>
                <a:path w="8255" h="12700">
                  <a:moveTo>
                    <a:pt x="0" y="10972"/>
                  </a:moveTo>
                  <a:lnTo>
                    <a:pt x="0" y="0"/>
                  </a:lnTo>
                  <a:lnTo>
                    <a:pt x="6578" y="0"/>
                  </a:lnTo>
                  <a:lnTo>
                    <a:pt x="7683" y="12077"/>
                  </a:lnTo>
                  <a:lnTo>
                    <a:pt x="0" y="109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937979" y="4829733"/>
              <a:ext cx="8255" cy="31115"/>
            </a:xfrm>
            <a:custGeom>
              <a:avLst/>
              <a:gdLst/>
              <a:ahLst/>
              <a:cxnLst/>
              <a:rect l="l" t="t" r="r" b="b"/>
              <a:pathLst>
                <a:path w="8255" h="31114">
                  <a:moveTo>
                    <a:pt x="1092" y="0"/>
                  </a:moveTo>
                  <a:lnTo>
                    <a:pt x="0" y="28536"/>
                  </a:lnTo>
                  <a:lnTo>
                    <a:pt x="6578" y="30721"/>
                  </a:lnTo>
                  <a:lnTo>
                    <a:pt x="7683" y="1092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937979" y="4829733"/>
              <a:ext cx="8255" cy="31115"/>
            </a:xfrm>
            <a:custGeom>
              <a:avLst/>
              <a:gdLst/>
              <a:ahLst/>
              <a:cxnLst/>
              <a:rect l="l" t="t" r="r" b="b"/>
              <a:pathLst>
                <a:path w="8255" h="31114">
                  <a:moveTo>
                    <a:pt x="1092" y="0"/>
                  </a:moveTo>
                  <a:lnTo>
                    <a:pt x="7683" y="1092"/>
                  </a:lnTo>
                  <a:lnTo>
                    <a:pt x="6578" y="30721"/>
                  </a:lnTo>
                  <a:lnTo>
                    <a:pt x="0" y="28536"/>
                  </a:lnTo>
                  <a:lnTo>
                    <a:pt x="109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942361" y="4828641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7683"/>
                  </a:lnTo>
                  <a:lnTo>
                    <a:pt x="6578" y="32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942361" y="4828641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5" h="8254">
                  <a:moveTo>
                    <a:pt x="0" y="0"/>
                  </a:moveTo>
                  <a:lnTo>
                    <a:pt x="0" y="7683"/>
                  </a:lnTo>
                  <a:lnTo>
                    <a:pt x="3302" y="5486"/>
                  </a:lnTo>
                  <a:lnTo>
                    <a:pt x="6578" y="32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42361" y="4883492"/>
              <a:ext cx="12065" cy="61594"/>
            </a:xfrm>
            <a:custGeom>
              <a:avLst/>
              <a:gdLst/>
              <a:ahLst/>
              <a:cxnLst/>
              <a:rect l="l" t="t" r="r" b="b"/>
              <a:pathLst>
                <a:path w="12064" h="61595">
                  <a:moveTo>
                    <a:pt x="12065" y="0"/>
                  </a:moveTo>
                  <a:lnTo>
                    <a:pt x="0" y="0"/>
                  </a:lnTo>
                  <a:lnTo>
                    <a:pt x="0" y="59258"/>
                  </a:lnTo>
                  <a:lnTo>
                    <a:pt x="10972" y="61455"/>
                  </a:lnTo>
                  <a:lnTo>
                    <a:pt x="1206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942361" y="4883492"/>
              <a:ext cx="510540" cy="276225"/>
            </a:xfrm>
            <a:custGeom>
              <a:avLst/>
              <a:gdLst/>
              <a:ahLst/>
              <a:cxnLst/>
              <a:rect l="l" t="t" r="r" b="b"/>
              <a:pathLst>
                <a:path w="510539" h="276225">
                  <a:moveTo>
                    <a:pt x="0" y="0"/>
                  </a:moveTo>
                  <a:lnTo>
                    <a:pt x="12065" y="0"/>
                  </a:lnTo>
                  <a:lnTo>
                    <a:pt x="10972" y="61455"/>
                  </a:lnTo>
                  <a:lnTo>
                    <a:pt x="0" y="59258"/>
                  </a:lnTo>
                  <a:lnTo>
                    <a:pt x="0" y="0"/>
                  </a:lnTo>
                  <a:close/>
                </a:path>
                <a:path w="510539" h="276225">
                  <a:moveTo>
                    <a:pt x="510489" y="255917"/>
                  </a:moveTo>
                  <a:lnTo>
                    <a:pt x="509060" y="263605"/>
                  </a:lnTo>
                  <a:lnTo>
                    <a:pt x="505164" y="269882"/>
                  </a:lnTo>
                  <a:lnTo>
                    <a:pt x="499387" y="274114"/>
                  </a:lnTo>
                  <a:lnTo>
                    <a:pt x="492315" y="275666"/>
                  </a:lnTo>
                  <a:lnTo>
                    <a:pt x="485243" y="274114"/>
                  </a:lnTo>
                  <a:lnTo>
                    <a:pt x="479466" y="269882"/>
                  </a:lnTo>
                  <a:lnTo>
                    <a:pt x="475570" y="263605"/>
                  </a:lnTo>
                  <a:lnTo>
                    <a:pt x="474141" y="255917"/>
                  </a:lnTo>
                  <a:lnTo>
                    <a:pt x="475570" y="248229"/>
                  </a:lnTo>
                  <a:lnTo>
                    <a:pt x="479466" y="241952"/>
                  </a:lnTo>
                  <a:lnTo>
                    <a:pt x="485243" y="237720"/>
                  </a:lnTo>
                  <a:lnTo>
                    <a:pt x="492315" y="236169"/>
                  </a:lnTo>
                  <a:lnTo>
                    <a:pt x="499387" y="237720"/>
                  </a:lnTo>
                  <a:lnTo>
                    <a:pt x="505164" y="241952"/>
                  </a:lnTo>
                  <a:lnTo>
                    <a:pt x="509060" y="248229"/>
                  </a:lnTo>
                  <a:lnTo>
                    <a:pt x="510489" y="25591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23767" y="5123611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2567" y="0"/>
                  </a:moveTo>
                  <a:lnTo>
                    <a:pt x="6515" y="0"/>
                  </a:lnTo>
                  <a:lnTo>
                    <a:pt x="0" y="7073"/>
                  </a:lnTo>
                  <a:lnTo>
                    <a:pt x="0" y="24523"/>
                  </a:lnTo>
                  <a:lnTo>
                    <a:pt x="6515" y="31597"/>
                  </a:lnTo>
                  <a:lnTo>
                    <a:pt x="22567" y="31597"/>
                  </a:lnTo>
                  <a:lnTo>
                    <a:pt x="29083" y="24523"/>
                  </a:lnTo>
                  <a:lnTo>
                    <a:pt x="29083" y="15798"/>
                  </a:lnTo>
                  <a:lnTo>
                    <a:pt x="29083" y="7073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23767" y="5123611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9083" y="15798"/>
                  </a:moveTo>
                  <a:lnTo>
                    <a:pt x="29083" y="24523"/>
                  </a:lnTo>
                  <a:lnTo>
                    <a:pt x="22567" y="31597"/>
                  </a:lnTo>
                  <a:lnTo>
                    <a:pt x="14541" y="31597"/>
                  </a:lnTo>
                  <a:lnTo>
                    <a:pt x="6515" y="31597"/>
                  </a:lnTo>
                  <a:lnTo>
                    <a:pt x="0" y="24523"/>
                  </a:lnTo>
                  <a:lnTo>
                    <a:pt x="0" y="15798"/>
                  </a:lnTo>
                  <a:lnTo>
                    <a:pt x="0" y="7073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83" y="7073"/>
                  </a:lnTo>
                  <a:lnTo>
                    <a:pt x="29083" y="1579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38309" y="5131511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4" h="15875">
                  <a:moveTo>
                    <a:pt x="11290" y="0"/>
                  </a:moveTo>
                  <a:lnTo>
                    <a:pt x="3251" y="0"/>
                  </a:lnTo>
                  <a:lnTo>
                    <a:pt x="0" y="3543"/>
                  </a:lnTo>
                  <a:lnTo>
                    <a:pt x="0" y="12268"/>
                  </a:lnTo>
                  <a:lnTo>
                    <a:pt x="3251" y="15798"/>
                  </a:lnTo>
                  <a:lnTo>
                    <a:pt x="11290" y="15798"/>
                  </a:lnTo>
                  <a:lnTo>
                    <a:pt x="14541" y="12268"/>
                  </a:lnTo>
                  <a:lnTo>
                    <a:pt x="14541" y="7899"/>
                  </a:lnTo>
                  <a:lnTo>
                    <a:pt x="14541" y="3543"/>
                  </a:lnTo>
                  <a:lnTo>
                    <a:pt x="112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158642" y="5105400"/>
              <a:ext cx="294640" cy="41910"/>
            </a:xfrm>
            <a:custGeom>
              <a:avLst/>
              <a:gdLst/>
              <a:ahLst/>
              <a:cxnLst/>
              <a:rect l="l" t="t" r="r" b="b"/>
              <a:pathLst>
                <a:path w="294639" h="41910">
                  <a:moveTo>
                    <a:pt x="294208" y="34010"/>
                  </a:moveTo>
                  <a:lnTo>
                    <a:pt x="294208" y="38379"/>
                  </a:lnTo>
                  <a:lnTo>
                    <a:pt x="290956" y="41909"/>
                  </a:lnTo>
                  <a:lnTo>
                    <a:pt x="286931" y="41909"/>
                  </a:lnTo>
                  <a:lnTo>
                    <a:pt x="282917" y="41909"/>
                  </a:lnTo>
                  <a:lnTo>
                    <a:pt x="279666" y="38379"/>
                  </a:lnTo>
                  <a:lnTo>
                    <a:pt x="279666" y="34010"/>
                  </a:lnTo>
                  <a:lnTo>
                    <a:pt x="279666" y="29654"/>
                  </a:lnTo>
                  <a:lnTo>
                    <a:pt x="282917" y="26111"/>
                  </a:lnTo>
                  <a:lnTo>
                    <a:pt x="286931" y="26111"/>
                  </a:lnTo>
                  <a:lnTo>
                    <a:pt x="290956" y="26111"/>
                  </a:lnTo>
                  <a:lnTo>
                    <a:pt x="294208" y="29654"/>
                  </a:lnTo>
                  <a:lnTo>
                    <a:pt x="294208" y="34010"/>
                  </a:lnTo>
                  <a:close/>
                </a:path>
                <a:path w="294639" h="41910">
                  <a:moveTo>
                    <a:pt x="36347" y="19735"/>
                  </a:moveTo>
                  <a:lnTo>
                    <a:pt x="34918" y="27431"/>
                  </a:lnTo>
                  <a:lnTo>
                    <a:pt x="31022" y="33712"/>
                  </a:lnTo>
                  <a:lnTo>
                    <a:pt x="25246" y="37945"/>
                  </a:lnTo>
                  <a:lnTo>
                    <a:pt x="18173" y="39496"/>
                  </a:lnTo>
                  <a:lnTo>
                    <a:pt x="11101" y="37945"/>
                  </a:lnTo>
                  <a:lnTo>
                    <a:pt x="5324" y="33712"/>
                  </a:lnTo>
                  <a:lnTo>
                    <a:pt x="1428" y="27431"/>
                  </a:lnTo>
                  <a:lnTo>
                    <a:pt x="0" y="19735"/>
                  </a:lnTo>
                  <a:lnTo>
                    <a:pt x="1428" y="12055"/>
                  </a:lnTo>
                  <a:lnTo>
                    <a:pt x="5324" y="5781"/>
                  </a:lnTo>
                  <a:lnTo>
                    <a:pt x="11101" y="1551"/>
                  </a:lnTo>
                  <a:lnTo>
                    <a:pt x="18173" y="0"/>
                  </a:lnTo>
                  <a:lnTo>
                    <a:pt x="25246" y="1551"/>
                  </a:lnTo>
                  <a:lnTo>
                    <a:pt x="31022" y="5781"/>
                  </a:lnTo>
                  <a:lnTo>
                    <a:pt x="34918" y="12055"/>
                  </a:lnTo>
                  <a:lnTo>
                    <a:pt x="36347" y="1973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165906" y="5109337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2580" y="0"/>
                  </a:moveTo>
                  <a:lnTo>
                    <a:pt x="6515" y="0"/>
                  </a:lnTo>
                  <a:lnTo>
                    <a:pt x="0" y="7086"/>
                  </a:lnTo>
                  <a:lnTo>
                    <a:pt x="0" y="24536"/>
                  </a:lnTo>
                  <a:lnTo>
                    <a:pt x="6515" y="31610"/>
                  </a:lnTo>
                  <a:lnTo>
                    <a:pt x="22580" y="31610"/>
                  </a:lnTo>
                  <a:lnTo>
                    <a:pt x="29082" y="24536"/>
                  </a:lnTo>
                  <a:lnTo>
                    <a:pt x="29082" y="15811"/>
                  </a:lnTo>
                  <a:lnTo>
                    <a:pt x="29082" y="7086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165906" y="5109337"/>
              <a:ext cx="29209" cy="31750"/>
            </a:xfrm>
            <a:custGeom>
              <a:avLst/>
              <a:gdLst/>
              <a:ahLst/>
              <a:cxnLst/>
              <a:rect l="l" t="t" r="r" b="b"/>
              <a:pathLst>
                <a:path w="29210" h="31750">
                  <a:moveTo>
                    <a:pt x="29082" y="15811"/>
                  </a:moveTo>
                  <a:lnTo>
                    <a:pt x="29082" y="24536"/>
                  </a:lnTo>
                  <a:lnTo>
                    <a:pt x="22580" y="31610"/>
                  </a:lnTo>
                  <a:lnTo>
                    <a:pt x="14541" y="31610"/>
                  </a:lnTo>
                  <a:lnTo>
                    <a:pt x="6515" y="31610"/>
                  </a:lnTo>
                  <a:lnTo>
                    <a:pt x="0" y="24536"/>
                  </a:lnTo>
                  <a:lnTo>
                    <a:pt x="0" y="15811"/>
                  </a:lnTo>
                  <a:lnTo>
                    <a:pt x="0" y="708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80" y="0"/>
                  </a:lnTo>
                  <a:lnTo>
                    <a:pt x="29082" y="7086"/>
                  </a:lnTo>
                  <a:lnTo>
                    <a:pt x="29082" y="1581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180448" y="5117249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1277" y="0"/>
                  </a:moveTo>
                  <a:lnTo>
                    <a:pt x="3263" y="0"/>
                  </a:lnTo>
                  <a:lnTo>
                    <a:pt x="0" y="3530"/>
                  </a:lnTo>
                  <a:lnTo>
                    <a:pt x="0" y="12255"/>
                  </a:lnTo>
                  <a:lnTo>
                    <a:pt x="3263" y="15798"/>
                  </a:lnTo>
                  <a:lnTo>
                    <a:pt x="11277" y="15798"/>
                  </a:lnTo>
                  <a:lnTo>
                    <a:pt x="14541" y="12255"/>
                  </a:lnTo>
                  <a:lnTo>
                    <a:pt x="14541" y="7886"/>
                  </a:lnTo>
                  <a:lnTo>
                    <a:pt x="14541" y="3530"/>
                  </a:lnTo>
                  <a:lnTo>
                    <a:pt x="112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180448" y="5117249"/>
              <a:ext cx="260985" cy="82550"/>
            </a:xfrm>
            <a:custGeom>
              <a:avLst/>
              <a:gdLst/>
              <a:ahLst/>
              <a:cxnLst/>
              <a:rect l="l" t="t" r="r" b="b"/>
              <a:pathLst>
                <a:path w="260985" h="82550">
                  <a:moveTo>
                    <a:pt x="14541" y="7886"/>
                  </a:moveTo>
                  <a:lnTo>
                    <a:pt x="14541" y="12255"/>
                  </a:lnTo>
                  <a:lnTo>
                    <a:pt x="11277" y="15798"/>
                  </a:lnTo>
                  <a:lnTo>
                    <a:pt x="7264" y="15798"/>
                  </a:lnTo>
                  <a:lnTo>
                    <a:pt x="3263" y="15798"/>
                  </a:lnTo>
                  <a:lnTo>
                    <a:pt x="0" y="12255"/>
                  </a:lnTo>
                  <a:lnTo>
                    <a:pt x="0" y="7886"/>
                  </a:lnTo>
                  <a:lnTo>
                    <a:pt x="0" y="3530"/>
                  </a:lnTo>
                  <a:lnTo>
                    <a:pt x="3263" y="0"/>
                  </a:lnTo>
                  <a:lnTo>
                    <a:pt x="7264" y="0"/>
                  </a:lnTo>
                  <a:lnTo>
                    <a:pt x="11277" y="0"/>
                  </a:lnTo>
                  <a:lnTo>
                    <a:pt x="14541" y="3530"/>
                  </a:lnTo>
                  <a:lnTo>
                    <a:pt x="14541" y="7886"/>
                  </a:lnTo>
                  <a:close/>
                </a:path>
                <a:path w="260985" h="82550">
                  <a:moveTo>
                    <a:pt x="260845" y="73736"/>
                  </a:moveTo>
                  <a:lnTo>
                    <a:pt x="260845" y="78587"/>
                  </a:lnTo>
                  <a:lnTo>
                    <a:pt x="257225" y="82511"/>
                  </a:lnTo>
                  <a:lnTo>
                    <a:pt x="252768" y="82511"/>
                  </a:lnTo>
                  <a:lnTo>
                    <a:pt x="248310" y="82511"/>
                  </a:lnTo>
                  <a:lnTo>
                    <a:pt x="244690" y="78587"/>
                  </a:lnTo>
                  <a:lnTo>
                    <a:pt x="244690" y="73736"/>
                  </a:lnTo>
                  <a:lnTo>
                    <a:pt x="244690" y="68884"/>
                  </a:lnTo>
                  <a:lnTo>
                    <a:pt x="248310" y="64947"/>
                  </a:lnTo>
                  <a:lnTo>
                    <a:pt x="252768" y="64947"/>
                  </a:lnTo>
                  <a:lnTo>
                    <a:pt x="257225" y="64947"/>
                  </a:lnTo>
                  <a:lnTo>
                    <a:pt x="260845" y="68884"/>
                  </a:lnTo>
                  <a:lnTo>
                    <a:pt x="260845" y="7373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28365" y="518396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2" y="0"/>
                  </a:moveTo>
                  <a:lnTo>
                    <a:pt x="2895" y="0"/>
                  </a:lnTo>
                  <a:lnTo>
                    <a:pt x="0" y="3136"/>
                  </a:lnTo>
                  <a:lnTo>
                    <a:pt x="0" y="10896"/>
                  </a:lnTo>
                  <a:lnTo>
                    <a:pt x="2895" y="14046"/>
                  </a:lnTo>
                  <a:lnTo>
                    <a:pt x="10032" y="14046"/>
                  </a:lnTo>
                  <a:lnTo>
                    <a:pt x="12928" y="10896"/>
                  </a:lnTo>
                  <a:lnTo>
                    <a:pt x="12928" y="7023"/>
                  </a:lnTo>
                  <a:lnTo>
                    <a:pt x="12928" y="3136"/>
                  </a:lnTo>
                  <a:lnTo>
                    <a:pt x="100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428365" y="518396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28" y="7023"/>
                  </a:moveTo>
                  <a:lnTo>
                    <a:pt x="12928" y="10896"/>
                  </a:lnTo>
                  <a:lnTo>
                    <a:pt x="10032" y="14046"/>
                  </a:lnTo>
                  <a:lnTo>
                    <a:pt x="6464" y="14046"/>
                  </a:lnTo>
                  <a:lnTo>
                    <a:pt x="2895" y="14046"/>
                  </a:lnTo>
                  <a:lnTo>
                    <a:pt x="0" y="10896"/>
                  </a:lnTo>
                  <a:lnTo>
                    <a:pt x="0" y="7023"/>
                  </a:lnTo>
                  <a:lnTo>
                    <a:pt x="0" y="3136"/>
                  </a:lnTo>
                  <a:lnTo>
                    <a:pt x="2895" y="0"/>
                  </a:lnTo>
                  <a:lnTo>
                    <a:pt x="6464" y="0"/>
                  </a:lnTo>
                  <a:lnTo>
                    <a:pt x="10032" y="0"/>
                  </a:lnTo>
                  <a:lnTo>
                    <a:pt x="12928" y="3136"/>
                  </a:lnTo>
                  <a:lnTo>
                    <a:pt x="12928" y="70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434829" y="5187467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16" y="0"/>
                  </a:moveTo>
                  <a:lnTo>
                    <a:pt x="1447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47" y="7023"/>
                  </a:lnTo>
                  <a:lnTo>
                    <a:pt x="5016" y="7023"/>
                  </a:lnTo>
                  <a:lnTo>
                    <a:pt x="6464" y="5448"/>
                  </a:lnTo>
                  <a:lnTo>
                    <a:pt x="6464" y="3517"/>
                  </a:lnTo>
                  <a:lnTo>
                    <a:pt x="6464" y="1574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168370" y="5165750"/>
              <a:ext cx="273050" cy="29209"/>
            </a:xfrm>
            <a:custGeom>
              <a:avLst/>
              <a:gdLst/>
              <a:ahLst/>
              <a:cxnLst/>
              <a:rect l="l" t="t" r="r" b="b"/>
              <a:pathLst>
                <a:path w="273050" h="29210">
                  <a:moveTo>
                    <a:pt x="272923" y="25234"/>
                  </a:moveTo>
                  <a:lnTo>
                    <a:pt x="272923" y="27165"/>
                  </a:lnTo>
                  <a:lnTo>
                    <a:pt x="271475" y="28740"/>
                  </a:lnTo>
                  <a:lnTo>
                    <a:pt x="269684" y="28740"/>
                  </a:lnTo>
                  <a:lnTo>
                    <a:pt x="267906" y="28740"/>
                  </a:lnTo>
                  <a:lnTo>
                    <a:pt x="266458" y="27165"/>
                  </a:lnTo>
                  <a:lnTo>
                    <a:pt x="266458" y="25234"/>
                  </a:lnTo>
                  <a:lnTo>
                    <a:pt x="266458" y="23291"/>
                  </a:lnTo>
                  <a:lnTo>
                    <a:pt x="267906" y="21717"/>
                  </a:lnTo>
                  <a:lnTo>
                    <a:pt x="269684" y="21717"/>
                  </a:lnTo>
                  <a:lnTo>
                    <a:pt x="271475" y="21717"/>
                  </a:lnTo>
                  <a:lnTo>
                    <a:pt x="272923" y="23291"/>
                  </a:lnTo>
                  <a:lnTo>
                    <a:pt x="272923" y="25234"/>
                  </a:lnTo>
                  <a:close/>
                </a:path>
                <a:path w="273050" h="29210">
                  <a:moveTo>
                    <a:pt x="16154" y="8775"/>
                  </a:moveTo>
                  <a:lnTo>
                    <a:pt x="16154" y="13614"/>
                  </a:lnTo>
                  <a:lnTo>
                    <a:pt x="12534" y="17551"/>
                  </a:lnTo>
                  <a:lnTo>
                    <a:pt x="8077" y="17551"/>
                  </a:lnTo>
                  <a:lnTo>
                    <a:pt x="3619" y="17551"/>
                  </a:lnTo>
                  <a:lnTo>
                    <a:pt x="0" y="13614"/>
                  </a:lnTo>
                  <a:lnTo>
                    <a:pt x="0" y="8775"/>
                  </a:lnTo>
                  <a:lnTo>
                    <a:pt x="0" y="3924"/>
                  </a:lnTo>
                  <a:lnTo>
                    <a:pt x="3619" y="0"/>
                  </a:lnTo>
                  <a:lnTo>
                    <a:pt x="8077" y="0"/>
                  </a:lnTo>
                  <a:lnTo>
                    <a:pt x="12534" y="0"/>
                  </a:lnTo>
                  <a:lnTo>
                    <a:pt x="16154" y="3924"/>
                  </a:lnTo>
                  <a:lnTo>
                    <a:pt x="16154" y="87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171596" y="516750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3" y="0"/>
                  </a:moveTo>
                  <a:lnTo>
                    <a:pt x="2895" y="0"/>
                  </a:lnTo>
                  <a:lnTo>
                    <a:pt x="0" y="3149"/>
                  </a:lnTo>
                  <a:lnTo>
                    <a:pt x="0" y="10896"/>
                  </a:lnTo>
                  <a:lnTo>
                    <a:pt x="2895" y="14046"/>
                  </a:lnTo>
                  <a:lnTo>
                    <a:pt x="10033" y="14046"/>
                  </a:lnTo>
                  <a:lnTo>
                    <a:pt x="12928" y="10896"/>
                  </a:lnTo>
                  <a:lnTo>
                    <a:pt x="12928" y="7023"/>
                  </a:lnTo>
                  <a:lnTo>
                    <a:pt x="12928" y="3149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171596" y="5167502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28" y="7023"/>
                  </a:moveTo>
                  <a:lnTo>
                    <a:pt x="12928" y="10896"/>
                  </a:lnTo>
                  <a:lnTo>
                    <a:pt x="10033" y="14046"/>
                  </a:lnTo>
                  <a:lnTo>
                    <a:pt x="6464" y="14046"/>
                  </a:lnTo>
                  <a:lnTo>
                    <a:pt x="2895" y="14046"/>
                  </a:lnTo>
                  <a:lnTo>
                    <a:pt x="0" y="10896"/>
                  </a:lnTo>
                  <a:lnTo>
                    <a:pt x="0" y="7023"/>
                  </a:lnTo>
                  <a:lnTo>
                    <a:pt x="0" y="3149"/>
                  </a:lnTo>
                  <a:lnTo>
                    <a:pt x="2895" y="0"/>
                  </a:lnTo>
                  <a:lnTo>
                    <a:pt x="6464" y="0"/>
                  </a:lnTo>
                  <a:lnTo>
                    <a:pt x="10033" y="0"/>
                  </a:lnTo>
                  <a:lnTo>
                    <a:pt x="12928" y="3149"/>
                  </a:lnTo>
                  <a:lnTo>
                    <a:pt x="12928" y="70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178060" y="5171008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16" y="0"/>
                  </a:moveTo>
                  <a:lnTo>
                    <a:pt x="1447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47" y="7023"/>
                  </a:lnTo>
                  <a:lnTo>
                    <a:pt x="5016" y="7023"/>
                  </a:lnTo>
                  <a:lnTo>
                    <a:pt x="6464" y="5448"/>
                  </a:lnTo>
                  <a:lnTo>
                    <a:pt x="6464" y="3517"/>
                  </a:lnTo>
                  <a:lnTo>
                    <a:pt x="6464" y="1574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178060" y="5171008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6464" y="3517"/>
                  </a:moveTo>
                  <a:lnTo>
                    <a:pt x="6464" y="5448"/>
                  </a:lnTo>
                  <a:lnTo>
                    <a:pt x="5016" y="7023"/>
                  </a:lnTo>
                  <a:lnTo>
                    <a:pt x="3238" y="7023"/>
                  </a:lnTo>
                  <a:lnTo>
                    <a:pt x="1447" y="7023"/>
                  </a:lnTo>
                  <a:lnTo>
                    <a:pt x="0" y="5448"/>
                  </a:lnTo>
                  <a:lnTo>
                    <a:pt x="0" y="3517"/>
                  </a:lnTo>
                  <a:lnTo>
                    <a:pt x="0" y="1574"/>
                  </a:lnTo>
                  <a:lnTo>
                    <a:pt x="1447" y="0"/>
                  </a:lnTo>
                  <a:lnTo>
                    <a:pt x="3238" y="0"/>
                  </a:lnTo>
                  <a:lnTo>
                    <a:pt x="5016" y="0"/>
                  </a:lnTo>
                  <a:lnTo>
                    <a:pt x="6464" y="1574"/>
                  </a:lnTo>
                  <a:lnTo>
                    <a:pt x="6464" y="351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929382" y="4791138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488" y="27432"/>
                  </a:lnTo>
                  <a:lnTo>
                    <a:pt x="22581" y="27432"/>
                  </a:lnTo>
                  <a:lnTo>
                    <a:pt x="29070" y="21297"/>
                  </a:lnTo>
                  <a:lnTo>
                    <a:pt x="29070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382" y="4791138"/>
              <a:ext cx="29070" cy="27432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2929382" y="4791138"/>
              <a:ext cx="771525" cy="273050"/>
            </a:xfrm>
            <a:custGeom>
              <a:avLst/>
              <a:gdLst/>
              <a:ahLst/>
              <a:cxnLst/>
              <a:rect l="l" t="t" r="r" b="b"/>
              <a:pathLst>
                <a:path w="771525" h="273050">
                  <a:moveTo>
                    <a:pt x="29070" y="13715"/>
                  </a:moveTo>
                  <a:lnTo>
                    <a:pt x="29070" y="21297"/>
                  </a:lnTo>
                  <a:lnTo>
                    <a:pt x="22567" y="27444"/>
                  </a:lnTo>
                  <a:lnTo>
                    <a:pt x="14541" y="27444"/>
                  </a:lnTo>
                  <a:lnTo>
                    <a:pt x="6502" y="27444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02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70" y="6146"/>
                  </a:lnTo>
                  <a:lnTo>
                    <a:pt x="29070" y="13715"/>
                  </a:lnTo>
                  <a:close/>
                </a:path>
                <a:path w="771525" h="273050">
                  <a:moveTo>
                    <a:pt x="8229" y="18656"/>
                  </a:moveTo>
                  <a:lnTo>
                    <a:pt x="20840" y="8788"/>
                  </a:lnTo>
                </a:path>
                <a:path w="771525" h="273050">
                  <a:moveTo>
                    <a:pt x="19469" y="20027"/>
                  </a:moveTo>
                  <a:lnTo>
                    <a:pt x="9601" y="7416"/>
                  </a:lnTo>
                </a:path>
                <a:path w="771525" h="273050">
                  <a:moveTo>
                    <a:pt x="4203" y="92354"/>
                  </a:moveTo>
                  <a:lnTo>
                    <a:pt x="771207" y="121983"/>
                  </a:lnTo>
                </a:path>
                <a:path w="771525" h="273050">
                  <a:moveTo>
                    <a:pt x="441197" y="187007"/>
                  </a:moveTo>
                  <a:lnTo>
                    <a:pt x="441197" y="272478"/>
                  </a:lnTo>
                </a:path>
                <a:path w="771525" h="273050">
                  <a:moveTo>
                    <a:pt x="348068" y="182486"/>
                  </a:moveTo>
                  <a:lnTo>
                    <a:pt x="348068" y="26796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187814" y="4968074"/>
              <a:ext cx="277495" cy="32384"/>
            </a:xfrm>
            <a:custGeom>
              <a:avLst/>
              <a:gdLst/>
              <a:ahLst/>
              <a:cxnLst/>
              <a:rect l="l" t="t" r="r" b="b"/>
              <a:pathLst>
                <a:path w="277495" h="32385">
                  <a:moveTo>
                    <a:pt x="0" y="0"/>
                  </a:moveTo>
                  <a:lnTo>
                    <a:pt x="0" y="16319"/>
                  </a:lnTo>
                  <a:lnTo>
                    <a:pt x="277266" y="32308"/>
                  </a:lnTo>
                  <a:lnTo>
                    <a:pt x="277266" y="145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147504" y="4965979"/>
              <a:ext cx="318135" cy="104775"/>
            </a:xfrm>
            <a:custGeom>
              <a:avLst/>
              <a:gdLst/>
              <a:ahLst/>
              <a:cxnLst/>
              <a:rect l="l" t="t" r="r" b="b"/>
              <a:pathLst>
                <a:path w="318135" h="104775">
                  <a:moveTo>
                    <a:pt x="1384" y="0"/>
                  </a:moveTo>
                  <a:lnTo>
                    <a:pt x="316903" y="16675"/>
                  </a:lnTo>
                  <a:lnTo>
                    <a:pt x="317588" y="104241"/>
                  </a:lnTo>
                  <a:lnTo>
                    <a:pt x="0" y="84099"/>
                  </a:lnTo>
                  <a:lnTo>
                    <a:pt x="138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164179" y="4973980"/>
              <a:ext cx="19050" cy="34925"/>
            </a:xfrm>
            <a:custGeom>
              <a:avLst/>
              <a:gdLst/>
              <a:ahLst/>
              <a:cxnLst/>
              <a:rect l="l" t="t" r="r" b="b"/>
              <a:pathLst>
                <a:path w="19050" h="34925">
                  <a:moveTo>
                    <a:pt x="10071" y="0"/>
                  </a:moveTo>
                  <a:lnTo>
                    <a:pt x="8001" y="0"/>
                  </a:lnTo>
                  <a:lnTo>
                    <a:pt x="8001" y="2425"/>
                  </a:lnTo>
                  <a:lnTo>
                    <a:pt x="4521" y="2768"/>
                  </a:lnTo>
                  <a:lnTo>
                    <a:pt x="3124" y="10414"/>
                  </a:lnTo>
                  <a:lnTo>
                    <a:pt x="0" y="10414"/>
                  </a:lnTo>
                  <a:lnTo>
                    <a:pt x="0" y="26403"/>
                  </a:lnTo>
                  <a:lnTo>
                    <a:pt x="2425" y="26403"/>
                  </a:lnTo>
                  <a:lnTo>
                    <a:pt x="2781" y="28829"/>
                  </a:lnTo>
                  <a:lnTo>
                    <a:pt x="4864" y="28829"/>
                  </a:lnTo>
                  <a:lnTo>
                    <a:pt x="4864" y="34048"/>
                  </a:lnTo>
                  <a:lnTo>
                    <a:pt x="15290" y="34734"/>
                  </a:lnTo>
                  <a:lnTo>
                    <a:pt x="14592" y="28130"/>
                  </a:lnTo>
                  <a:lnTo>
                    <a:pt x="17373" y="28486"/>
                  </a:lnTo>
                  <a:lnTo>
                    <a:pt x="17030" y="26403"/>
                  </a:lnTo>
                  <a:lnTo>
                    <a:pt x="18770" y="26746"/>
                  </a:lnTo>
                  <a:lnTo>
                    <a:pt x="18770" y="6248"/>
                  </a:lnTo>
                  <a:lnTo>
                    <a:pt x="14592" y="4864"/>
                  </a:lnTo>
                  <a:lnTo>
                    <a:pt x="14249" y="1727"/>
                  </a:lnTo>
                  <a:lnTo>
                    <a:pt x="9728" y="1727"/>
                  </a:lnTo>
                  <a:lnTo>
                    <a:pt x="100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164179" y="4973980"/>
              <a:ext cx="19050" cy="34925"/>
            </a:xfrm>
            <a:custGeom>
              <a:avLst/>
              <a:gdLst/>
              <a:ahLst/>
              <a:cxnLst/>
              <a:rect l="l" t="t" r="r" b="b"/>
              <a:pathLst>
                <a:path w="19050" h="34925">
                  <a:moveTo>
                    <a:pt x="15290" y="34734"/>
                  </a:moveTo>
                  <a:lnTo>
                    <a:pt x="4864" y="34048"/>
                  </a:lnTo>
                  <a:lnTo>
                    <a:pt x="4864" y="28829"/>
                  </a:lnTo>
                  <a:lnTo>
                    <a:pt x="2781" y="28829"/>
                  </a:lnTo>
                  <a:lnTo>
                    <a:pt x="2425" y="26403"/>
                  </a:lnTo>
                  <a:lnTo>
                    <a:pt x="0" y="26403"/>
                  </a:lnTo>
                  <a:lnTo>
                    <a:pt x="0" y="10414"/>
                  </a:lnTo>
                  <a:lnTo>
                    <a:pt x="3124" y="10414"/>
                  </a:lnTo>
                  <a:lnTo>
                    <a:pt x="4521" y="2768"/>
                  </a:lnTo>
                  <a:lnTo>
                    <a:pt x="8001" y="2425"/>
                  </a:lnTo>
                  <a:lnTo>
                    <a:pt x="8001" y="0"/>
                  </a:lnTo>
                  <a:lnTo>
                    <a:pt x="10071" y="0"/>
                  </a:lnTo>
                  <a:lnTo>
                    <a:pt x="9728" y="1727"/>
                  </a:lnTo>
                  <a:lnTo>
                    <a:pt x="14249" y="1727"/>
                  </a:lnTo>
                  <a:lnTo>
                    <a:pt x="14592" y="4864"/>
                  </a:lnTo>
                  <a:lnTo>
                    <a:pt x="18770" y="6248"/>
                  </a:lnTo>
                  <a:lnTo>
                    <a:pt x="18770" y="26746"/>
                  </a:lnTo>
                  <a:lnTo>
                    <a:pt x="17030" y="26403"/>
                  </a:lnTo>
                  <a:lnTo>
                    <a:pt x="17373" y="28486"/>
                  </a:lnTo>
                  <a:lnTo>
                    <a:pt x="14592" y="28130"/>
                  </a:lnTo>
                  <a:lnTo>
                    <a:pt x="15290" y="347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63138" y="4991341"/>
              <a:ext cx="20320" cy="6350"/>
            </a:xfrm>
            <a:custGeom>
              <a:avLst/>
              <a:gdLst/>
              <a:ahLst/>
              <a:cxnLst/>
              <a:rect l="l" t="t" r="r" b="b"/>
              <a:pathLst>
                <a:path w="20319" h="6350">
                  <a:moveTo>
                    <a:pt x="0" y="0"/>
                  </a:moveTo>
                  <a:lnTo>
                    <a:pt x="7645" y="342"/>
                  </a:lnTo>
                  <a:lnTo>
                    <a:pt x="8343" y="3822"/>
                  </a:lnTo>
                  <a:lnTo>
                    <a:pt x="13550" y="3479"/>
                  </a:lnTo>
                  <a:lnTo>
                    <a:pt x="14249" y="6261"/>
                  </a:lnTo>
                  <a:lnTo>
                    <a:pt x="19812" y="590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152368" y="4972583"/>
              <a:ext cx="10795" cy="19685"/>
            </a:xfrm>
            <a:custGeom>
              <a:avLst/>
              <a:gdLst/>
              <a:ahLst/>
              <a:cxnLst/>
              <a:rect l="l" t="t" r="r" b="b"/>
              <a:pathLst>
                <a:path w="10794" h="19685">
                  <a:moveTo>
                    <a:pt x="0" y="0"/>
                  </a:moveTo>
                  <a:lnTo>
                    <a:pt x="10426" y="8343"/>
                  </a:lnTo>
                  <a:lnTo>
                    <a:pt x="5207" y="15290"/>
                  </a:lnTo>
                  <a:lnTo>
                    <a:pt x="6248" y="19100"/>
                  </a:lnTo>
                  <a:lnTo>
                    <a:pt x="9029" y="1875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149930" y="5015674"/>
              <a:ext cx="34290" cy="29209"/>
            </a:xfrm>
            <a:custGeom>
              <a:avLst/>
              <a:gdLst/>
              <a:ahLst/>
              <a:cxnLst/>
              <a:rect l="l" t="t" r="r" b="b"/>
              <a:pathLst>
                <a:path w="34289" h="29210">
                  <a:moveTo>
                    <a:pt x="17729" y="0"/>
                  </a:moveTo>
                  <a:lnTo>
                    <a:pt x="0" y="26746"/>
                  </a:lnTo>
                  <a:lnTo>
                    <a:pt x="34061" y="28829"/>
                  </a:lnTo>
                  <a:lnTo>
                    <a:pt x="17729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149930" y="5015674"/>
              <a:ext cx="34290" cy="29209"/>
            </a:xfrm>
            <a:custGeom>
              <a:avLst/>
              <a:gdLst/>
              <a:ahLst/>
              <a:cxnLst/>
              <a:rect l="l" t="t" r="r" b="b"/>
              <a:pathLst>
                <a:path w="34289" h="29210">
                  <a:moveTo>
                    <a:pt x="17729" y="0"/>
                  </a:moveTo>
                  <a:lnTo>
                    <a:pt x="0" y="26746"/>
                  </a:lnTo>
                  <a:lnTo>
                    <a:pt x="34061" y="28829"/>
                  </a:lnTo>
                  <a:lnTo>
                    <a:pt x="17729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191052" y="4970500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69" h="12064">
                  <a:moveTo>
                    <a:pt x="7543" y="0"/>
                  </a:moveTo>
                  <a:lnTo>
                    <a:pt x="0" y="11099"/>
                  </a:lnTo>
                  <a:lnTo>
                    <a:pt x="13893" y="11468"/>
                  </a:lnTo>
                  <a:lnTo>
                    <a:pt x="754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191052" y="4970500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69" h="12064">
                  <a:moveTo>
                    <a:pt x="7543" y="0"/>
                  </a:moveTo>
                  <a:lnTo>
                    <a:pt x="0" y="11099"/>
                  </a:lnTo>
                  <a:lnTo>
                    <a:pt x="13893" y="11468"/>
                  </a:lnTo>
                  <a:lnTo>
                    <a:pt x="754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83483" y="4976063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31" y="0"/>
                  </a:moveTo>
                  <a:lnTo>
                    <a:pt x="0" y="11087"/>
                  </a:lnTo>
                  <a:lnTo>
                    <a:pt x="13893" y="11468"/>
                  </a:lnTo>
                  <a:lnTo>
                    <a:pt x="7531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283483" y="4976063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31" y="0"/>
                  </a:moveTo>
                  <a:lnTo>
                    <a:pt x="0" y="11087"/>
                  </a:lnTo>
                  <a:lnTo>
                    <a:pt x="13893" y="11468"/>
                  </a:lnTo>
                  <a:lnTo>
                    <a:pt x="75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373818" y="4981625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43" y="0"/>
                  </a:moveTo>
                  <a:lnTo>
                    <a:pt x="0" y="11087"/>
                  </a:lnTo>
                  <a:lnTo>
                    <a:pt x="13906" y="11468"/>
                  </a:lnTo>
                  <a:lnTo>
                    <a:pt x="7543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73818" y="4981625"/>
              <a:ext cx="13970" cy="12065"/>
            </a:xfrm>
            <a:custGeom>
              <a:avLst/>
              <a:gdLst/>
              <a:ahLst/>
              <a:cxnLst/>
              <a:rect l="l" t="t" r="r" b="b"/>
              <a:pathLst>
                <a:path w="13970" h="12064">
                  <a:moveTo>
                    <a:pt x="7543" y="0"/>
                  </a:moveTo>
                  <a:lnTo>
                    <a:pt x="0" y="11087"/>
                  </a:lnTo>
                  <a:lnTo>
                    <a:pt x="13906" y="11468"/>
                  </a:lnTo>
                  <a:lnTo>
                    <a:pt x="754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164878" y="5025047"/>
              <a:ext cx="5080" cy="16510"/>
            </a:xfrm>
            <a:custGeom>
              <a:avLst/>
              <a:gdLst/>
              <a:ahLst/>
              <a:cxnLst/>
              <a:rect l="l" t="t" r="r" b="b"/>
              <a:pathLst>
                <a:path w="5080" h="16510">
                  <a:moveTo>
                    <a:pt x="0" y="0"/>
                  </a:moveTo>
                  <a:lnTo>
                    <a:pt x="0" y="7645"/>
                  </a:lnTo>
                  <a:lnTo>
                    <a:pt x="4521" y="7645"/>
                  </a:lnTo>
                  <a:lnTo>
                    <a:pt x="4521" y="163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918231" y="5217071"/>
              <a:ext cx="779145" cy="537845"/>
            </a:xfrm>
            <a:custGeom>
              <a:avLst/>
              <a:gdLst/>
              <a:ahLst/>
              <a:cxnLst/>
              <a:rect l="l" t="t" r="r" b="b"/>
              <a:pathLst>
                <a:path w="779145" h="537845">
                  <a:moveTo>
                    <a:pt x="775284" y="479513"/>
                  </a:moveTo>
                  <a:lnTo>
                    <a:pt x="6578" y="479513"/>
                  </a:lnTo>
                  <a:lnTo>
                    <a:pt x="748334" y="537679"/>
                  </a:lnTo>
                  <a:lnTo>
                    <a:pt x="759866" y="537036"/>
                  </a:lnTo>
                  <a:lnTo>
                    <a:pt x="766529" y="535298"/>
                  </a:lnTo>
                  <a:lnTo>
                    <a:pt x="770860" y="531093"/>
                  </a:lnTo>
                  <a:lnTo>
                    <a:pt x="775398" y="523049"/>
                  </a:lnTo>
                  <a:lnTo>
                    <a:pt x="775284" y="479513"/>
                  </a:lnTo>
                  <a:close/>
                </a:path>
                <a:path w="779145" h="537845">
                  <a:moveTo>
                    <a:pt x="15354" y="0"/>
                  </a:moveTo>
                  <a:lnTo>
                    <a:pt x="2921" y="0"/>
                  </a:lnTo>
                  <a:lnTo>
                    <a:pt x="0" y="10248"/>
                  </a:lnTo>
                  <a:lnTo>
                    <a:pt x="1092" y="151422"/>
                  </a:lnTo>
                  <a:lnTo>
                    <a:pt x="6578" y="156908"/>
                  </a:lnTo>
                  <a:lnTo>
                    <a:pt x="5473" y="186537"/>
                  </a:lnTo>
                  <a:lnTo>
                    <a:pt x="1460" y="190195"/>
                  </a:lnTo>
                  <a:lnTo>
                    <a:pt x="3657" y="474027"/>
                  </a:lnTo>
                  <a:lnTo>
                    <a:pt x="3657" y="482803"/>
                  </a:lnTo>
                  <a:lnTo>
                    <a:pt x="6578" y="479513"/>
                  </a:lnTo>
                  <a:lnTo>
                    <a:pt x="775284" y="479513"/>
                  </a:lnTo>
                  <a:lnTo>
                    <a:pt x="774674" y="246532"/>
                  </a:lnTo>
                  <a:lnTo>
                    <a:pt x="779068" y="237744"/>
                  </a:lnTo>
                  <a:lnTo>
                    <a:pt x="778332" y="206298"/>
                  </a:lnTo>
                  <a:lnTo>
                    <a:pt x="773938" y="205562"/>
                  </a:lnTo>
                  <a:lnTo>
                    <a:pt x="774674" y="61455"/>
                  </a:lnTo>
                  <a:lnTo>
                    <a:pt x="774366" y="49140"/>
                  </a:lnTo>
                  <a:lnTo>
                    <a:pt x="772206" y="42521"/>
                  </a:lnTo>
                  <a:lnTo>
                    <a:pt x="766343" y="39332"/>
                  </a:lnTo>
                  <a:lnTo>
                    <a:pt x="754926" y="37312"/>
                  </a:lnTo>
                  <a:lnTo>
                    <a:pt x="15354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918231" y="5217071"/>
              <a:ext cx="779145" cy="537845"/>
            </a:xfrm>
            <a:custGeom>
              <a:avLst/>
              <a:gdLst/>
              <a:ahLst/>
              <a:cxnLst/>
              <a:rect l="l" t="t" r="r" b="b"/>
              <a:pathLst>
                <a:path w="779145" h="537845">
                  <a:moveTo>
                    <a:pt x="0" y="10248"/>
                  </a:moveTo>
                  <a:lnTo>
                    <a:pt x="2921" y="0"/>
                  </a:lnTo>
                  <a:lnTo>
                    <a:pt x="15354" y="0"/>
                  </a:lnTo>
                  <a:lnTo>
                    <a:pt x="136157" y="5830"/>
                  </a:lnTo>
                  <a:lnTo>
                    <a:pt x="389802" y="18656"/>
                  </a:lnTo>
                  <a:lnTo>
                    <a:pt x="641116" y="31482"/>
                  </a:lnTo>
                  <a:lnTo>
                    <a:pt x="754926" y="37312"/>
                  </a:lnTo>
                  <a:lnTo>
                    <a:pt x="774674" y="61455"/>
                  </a:lnTo>
                  <a:lnTo>
                    <a:pt x="773938" y="205562"/>
                  </a:lnTo>
                  <a:lnTo>
                    <a:pt x="778332" y="206298"/>
                  </a:lnTo>
                  <a:lnTo>
                    <a:pt x="779068" y="237744"/>
                  </a:lnTo>
                  <a:lnTo>
                    <a:pt x="774674" y="246532"/>
                  </a:lnTo>
                  <a:lnTo>
                    <a:pt x="775398" y="523049"/>
                  </a:lnTo>
                  <a:lnTo>
                    <a:pt x="770860" y="531093"/>
                  </a:lnTo>
                  <a:lnTo>
                    <a:pt x="766529" y="535298"/>
                  </a:lnTo>
                  <a:lnTo>
                    <a:pt x="759866" y="537036"/>
                  </a:lnTo>
                  <a:lnTo>
                    <a:pt x="748334" y="537679"/>
                  </a:lnTo>
                  <a:lnTo>
                    <a:pt x="6578" y="479513"/>
                  </a:lnTo>
                  <a:lnTo>
                    <a:pt x="3657" y="482803"/>
                  </a:lnTo>
                  <a:lnTo>
                    <a:pt x="3657" y="474027"/>
                  </a:lnTo>
                  <a:lnTo>
                    <a:pt x="1460" y="190195"/>
                  </a:lnTo>
                  <a:lnTo>
                    <a:pt x="5473" y="186537"/>
                  </a:lnTo>
                  <a:lnTo>
                    <a:pt x="6578" y="156908"/>
                  </a:lnTo>
                  <a:lnTo>
                    <a:pt x="1092" y="151422"/>
                  </a:lnTo>
                  <a:lnTo>
                    <a:pt x="0" y="102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918218" y="5208295"/>
              <a:ext cx="783590" cy="549910"/>
            </a:xfrm>
            <a:custGeom>
              <a:avLst/>
              <a:gdLst/>
              <a:ahLst/>
              <a:cxnLst/>
              <a:rect l="l" t="t" r="r" b="b"/>
              <a:pathLst>
                <a:path w="783589" h="549910">
                  <a:moveTo>
                    <a:pt x="30734" y="0"/>
                  </a:moveTo>
                  <a:lnTo>
                    <a:pt x="16103" y="0"/>
                  </a:lnTo>
                  <a:lnTo>
                    <a:pt x="8345" y="6870"/>
                  </a:lnTo>
                  <a:lnTo>
                    <a:pt x="15367" y="8775"/>
                  </a:lnTo>
                  <a:lnTo>
                    <a:pt x="749084" y="43891"/>
                  </a:lnTo>
                  <a:lnTo>
                    <a:pt x="746214" y="44130"/>
                  </a:lnTo>
                  <a:lnTo>
                    <a:pt x="741494" y="44713"/>
                  </a:lnTo>
                  <a:lnTo>
                    <a:pt x="740752" y="45434"/>
                  </a:lnTo>
                  <a:lnTo>
                    <a:pt x="749820" y="46088"/>
                  </a:lnTo>
                  <a:lnTo>
                    <a:pt x="762150" y="46834"/>
                  </a:lnTo>
                  <a:lnTo>
                    <a:pt x="768927" y="49291"/>
                  </a:lnTo>
                  <a:lnTo>
                    <a:pt x="772552" y="55450"/>
                  </a:lnTo>
                  <a:lnTo>
                    <a:pt x="775423" y="67297"/>
                  </a:lnTo>
                  <a:lnTo>
                    <a:pt x="773950" y="214337"/>
                  </a:lnTo>
                  <a:lnTo>
                    <a:pt x="778344" y="215074"/>
                  </a:lnTo>
                  <a:lnTo>
                    <a:pt x="779081" y="246519"/>
                  </a:lnTo>
                  <a:lnTo>
                    <a:pt x="774687" y="255308"/>
                  </a:lnTo>
                  <a:lnTo>
                    <a:pt x="776897" y="531825"/>
                  </a:lnTo>
                  <a:lnTo>
                    <a:pt x="754951" y="549376"/>
                  </a:lnTo>
                  <a:lnTo>
                    <a:pt x="774687" y="547192"/>
                  </a:lnTo>
                  <a:lnTo>
                    <a:pt x="776160" y="536943"/>
                  </a:lnTo>
                  <a:lnTo>
                    <a:pt x="783463" y="532180"/>
                  </a:lnTo>
                  <a:lnTo>
                    <a:pt x="782739" y="61442"/>
                  </a:lnTo>
                  <a:lnTo>
                    <a:pt x="779805" y="60718"/>
                  </a:lnTo>
                  <a:lnTo>
                    <a:pt x="779089" y="52146"/>
                  </a:lnTo>
                  <a:lnTo>
                    <a:pt x="776793" y="47002"/>
                  </a:lnTo>
                  <a:lnTo>
                    <a:pt x="771066" y="43230"/>
                  </a:lnTo>
                  <a:lnTo>
                    <a:pt x="760056" y="38773"/>
                  </a:lnTo>
                  <a:lnTo>
                    <a:pt x="30734" y="0"/>
                  </a:lnTo>
                  <a:close/>
                </a:path>
                <a:path w="783589" h="549910">
                  <a:moveTo>
                    <a:pt x="7315" y="6591"/>
                  </a:moveTo>
                  <a:lnTo>
                    <a:pt x="0" y="14262"/>
                  </a:lnTo>
                  <a:lnTo>
                    <a:pt x="8345" y="6870"/>
                  </a:lnTo>
                  <a:lnTo>
                    <a:pt x="7315" y="6591"/>
                  </a:lnTo>
                  <a:close/>
                </a:path>
              </a:pathLst>
            </a:custGeom>
            <a:solidFill>
              <a:srgbClr val="5757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918218" y="5208295"/>
              <a:ext cx="783590" cy="549910"/>
            </a:xfrm>
            <a:custGeom>
              <a:avLst/>
              <a:gdLst/>
              <a:ahLst/>
              <a:cxnLst/>
              <a:rect l="l" t="t" r="r" b="b"/>
              <a:pathLst>
                <a:path w="783589" h="549910">
                  <a:moveTo>
                    <a:pt x="0" y="14262"/>
                  </a:moveTo>
                  <a:lnTo>
                    <a:pt x="9512" y="5841"/>
                  </a:lnTo>
                  <a:lnTo>
                    <a:pt x="16103" y="0"/>
                  </a:lnTo>
                  <a:lnTo>
                    <a:pt x="30734" y="0"/>
                  </a:lnTo>
                  <a:lnTo>
                    <a:pt x="760056" y="38773"/>
                  </a:lnTo>
                  <a:lnTo>
                    <a:pt x="779805" y="60718"/>
                  </a:lnTo>
                  <a:lnTo>
                    <a:pt x="782739" y="61442"/>
                  </a:lnTo>
                  <a:lnTo>
                    <a:pt x="783463" y="532180"/>
                  </a:lnTo>
                  <a:lnTo>
                    <a:pt x="776160" y="536943"/>
                  </a:lnTo>
                  <a:lnTo>
                    <a:pt x="774687" y="547192"/>
                  </a:lnTo>
                  <a:lnTo>
                    <a:pt x="754951" y="549376"/>
                  </a:lnTo>
                  <a:lnTo>
                    <a:pt x="776897" y="531825"/>
                  </a:lnTo>
                  <a:lnTo>
                    <a:pt x="774687" y="255308"/>
                  </a:lnTo>
                  <a:lnTo>
                    <a:pt x="779081" y="246519"/>
                  </a:lnTo>
                  <a:lnTo>
                    <a:pt x="778344" y="215074"/>
                  </a:lnTo>
                  <a:lnTo>
                    <a:pt x="773950" y="214337"/>
                  </a:lnTo>
                  <a:lnTo>
                    <a:pt x="775423" y="67297"/>
                  </a:lnTo>
                  <a:lnTo>
                    <a:pt x="772552" y="55450"/>
                  </a:lnTo>
                  <a:lnTo>
                    <a:pt x="768927" y="49291"/>
                  </a:lnTo>
                  <a:lnTo>
                    <a:pt x="762150" y="46834"/>
                  </a:lnTo>
                  <a:lnTo>
                    <a:pt x="749820" y="46088"/>
                  </a:lnTo>
                  <a:lnTo>
                    <a:pt x="740752" y="45434"/>
                  </a:lnTo>
                  <a:lnTo>
                    <a:pt x="741494" y="44713"/>
                  </a:lnTo>
                  <a:lnTo>
                    <a:pt x="746214" y="44130"/>
                  </a:lnTo>
                  <a:lnTo>
                    <a:pt x="749084" y="43891"/>
                  </a:lnTo>
                  <a:lnTo>
                    <a:pt x="15367" y="8775"/>
                  </a:lnTo>
                  <a:lnTo>
                    <a:pt x="7315" y="6591"/>
                  </a:lnTo>
                  <a:lnTo>
                    <a:pt x="0" y="14262"/>
                  </a:lnTo>
                  <a:close/>
                </a:path>
                <a:path w="783589" h="549910">
                  <a:moveTo>
                    <a:pt x="773950" y="214337"/>
                  </a:moveTo>
                  <a:lnTo>
                    <a:pt x="745439" y="215074"/>
                  </a:lnTo>
                  <a:lnTo>
                    <a:pt x="736650" y="219455"/>
                  </a:lnTo>
                  <a:lnTo>
                    <a:pt x="736650" y="234822"/>
                  </a:lnTo>
                  <a:lnTo>
                    <a:pt x="736126" y="243326"/>
                  </a:lnTo>
                  <a:lnTo>
                    <a:pt x="737933" y="247989"/>
                  </a:lnTo>
                  <a:lnTo>
                    <a:pt x="743855" y="250457"/>
                  </a:lnTo>
                  <a:lnTo>
                    <a:pt x="755675" y="252374"/>
                  </a:lnTo>
                  <a:lnTo>
                    <a:pt x="774687" y="255308"/>
                  </a:lnTo>
                </a:path>
                <a:path w="783589" h="549910">
                  <a:moveTo>
                    <a:pt x="779081" y="246519"/>
                  </a:moveTo>
                  <a:lnTo>
                    <a:pt x="768121" y="24651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547338" y="5702071"/>
              <a:ext cx="31750" cy="32384"/>
            </a:xfrm>
            <a:custGeom>
              <a:avLst/>
              <a:gdLst/>
              <a:ahLst/>
              <a:cxnLst/>
              <a:rect l="l" t="t" r="r" b="b"/>
              <a:pathLst>
                <a:path w="31750" h="32385">
                  <a:moveTo>
                    <a:pt x="24422" y="0"/>
                  </a:moveTo>
                  <a:lnTo>
                    <a:pt x="7048" y="0"/>
                  </a:lnTo>
                  <a:lnTo>
                    <a:pt x="0" y="7213"/>
                  </a:lnTo>
                  <a:lnTo>
                    <a:pt x="0" y="24980"/>
                  </a:lnTo>
                  <a:lnTo>
                    <a:pt x="7048" y="32194"/>
                  </a:lnTo>
                  <a:lnTo>
                    <a:pt x="24422" y="32194"/>
                  </a:lnTo>
                  <a:lnTo>
                    <a:pt x="31457" y="24980"/>
                  </a:lnTo>
                  <a:lnTo>
                    <a:pt x="31457" y="16103"/>
                  </a:lnTo>
                  <a:lnTo>
                    <a:pt x="31457" y="721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547338" y="5702071"/>
              <a:ext cx="31750" cy="32384"/>
            </a:xfrm>
            <a:custGeom>
              <a:avLst/>
              <a:gdLst/>
              <a:ahLst/>
              <a:cxnLst/>
              <a:rect l="l" t="t" r="r" b="b"/>
              <a:pathLst>
                <a:path w="31750" h="32385">
                  <a:moveTo>
                    <a:pt x="31457" y="16103"/>
                  </a:moveTo>
                  <a:lnTo>
                    <a:pt x="31457" y="24980"/>
                  </a:lnTo>
                  <a:lnTo>
                    <a:pt x="24422" y="32194"/>
                  </a:lnTo>
                  <a:lnTo>
                    <a:pt x="15735" y="32194"/>
                  </a:lnTo>
                  <a:lnTo>
                    <a:pt x="7048" y="32194"/>
                  </a:lnTo>
                  <a:lnTo>
                    <a:pt x="0" y="24980"/>
                  </a:lnTo>
                  <a:lnTo>
                    <a:pt x="0" y="16103"/>
                  </a:lnTo>
                  <a:lnTo>
                    <a:pt x="0" y="7213"/>
                  </a:lnTo>
                  <a:lnTo>
                    <a:pt x="7048" y="0"/>
                  </a:lnTo>
                  <a:lnTo>
                    <a:pt x="15735" y="0"/>
                  </a:lnTo>
                  <a:lnTo>
                    <a:pt x="24422" y="0"/>
                  </a:lnTo>
                  <a:lnTo>
                    <a:pt x="31457" y="7213"/>
                  </a:lnTo>
                  <a:lnTo>
                    <a:pt x="31457" y="1610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658336" y="542756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31"/>
                  </a:lnTo>
                  <a:lnTo>
                    <a:pt x="22580" y="27431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8336" y="5427560"/>
              <a:ext cx="29083" cy="27432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3658336" y="542756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97"/>
                  </a:lnTo>
                  <a:lnTo>
                    <a:pt x="22580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80" y="0"/>
                  </a:lnTo>
                  <a:lnTo>
                    <a:pt x="29083" y="6146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53" y="8788"/>
                  </a:lnTo>
                </a:path>
                <a:path w="29210" h="27939">
                  <a:moveTo>
                    <a:pt x="19481" y="20027"/>
                  </a:moveTo>
                  <a:lnTo>
                    <a:pt x="9601" y="7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547148" y="570409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31"/>
                  </a:lnTo>
                  <a:lnTo>
                    <a:pt x="22567" y="27431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7148" y="5704090"/>
              <a:ext cx="29083" cy="27432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3547148" y="570409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97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83" y="6146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29" y="18643"/>
                  </a:moveTo>
                  <a:lnTo>
                    <a:pt x="20840" y="8775"/>
                  </a:lnTo>
                </a:path>
                <a:path w="29210" h="27939">
                  <a:moveTo>
                    <a:pt x="19481" y="20027"/>
                  </a:moveTo>
                  <a:lnTo>
                    <a:pt x="9601" y="7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029432" y="5657443"/>
              <a:ext cx="31750" cy="33020"/>
            </a:xfrm>
            <a:custGeom>
              <a:avLst/>
              <a:gdLst/>
              <a:ahLst/>
              <a:cxnLst/>
              <a:rect l="l" t="t" r="r" b="b"/>
              <a:pathLst>
                <a:path w="31750" h="33020">
                  <a:moveTo>
                    <a:pt x="24409" y="0"/>
                  </a:moveTo>
                  <a:lnTo>
                    <a:pt x="7048" y="0"/>
                  </a:lnTo>
                  <a:lnTo>
                    <a:pt x="0" y="7366"/>
                  </a:lnTo>
                  <a:lnTo>
                    <a:pt x="0" y="25552"/>
                  </a:lnTo>
                  <a:lnTo>
                    <a:pt x="7048" y="32918"/>
                  </a:lnTo>
                  <a:lnTo>
                    <a:pt x="24409" y="32918"/>
                  </a:lnTo>
                  <a:lnTo>
                    <a:pt x="31457" y="25552"/>
                  </a:lnTo>
                  <a:lnTo>
                    <a:pt x="31457" y="16471"/>
                  </a:lnTo>
                  <a:lnTo>
                    <a:pt x="31457" y="7366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029432" y="5657443"/>
              <a:ext cx="31750" cy="33020"/>
            </a:xfrm>
            <a:custGeom>
              <a:avLst/>
              <a:gdLst/>
              <a:ahLst/>
              <a:cxnLst/>
              <a:rect l="l" t="t" r="r" b="b"/>
              <a:pathLst>
                <a:path w="31750" h="33020">
                  <a:moveTo>
                    <a:pt x="31457" y="16471"/>
                  </a:moveTo>
                  <a:lnTo>
                    <a:pt x="31457" y="25552"/>
                  </a:lnTo>
                  <a:lnTo>
                    <a:pt x="24409" y="32918"/>
                  </a:lnTo>
                  <a:lnTo>
                    <a:pt x="15722" y="32918"/>
                  </a:lnTo>
                  <a:lnTo>
                    <a:pt x="7048" y="32918"/>
                  </a:lnTo>
                  <a:lnTo>
                    <a:pt x="0" y="25552"/>
                  </a:lnTo>
                  <a:lnTo>
                    <a:pt x="0" y="16471"/>
                  </a:lnTo>
                  <a:lnTo>
                    <a:pt x="0" y="7366"/>
                  </a:lnTo>
                  <a:lnTo>
                    <a:pt x="7048" y="0"/>
                  </a:lnTo>
                  <a:lnTo>
                    <a:pt x="15722" y="0"/>
                  </a:lnTo>
                  <a:lnTo>
                    <a:pt x="24409" y="0"/>
                  </a:lnTo>
                  <a:lnTo>
                    <a:pt x="31457" y="7366"/>
                  </a:lnTo>
                  <a:lnTo>
                    <a:pt x="31457" y="1647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031426" y="5658726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31"/>
                  </a:lnTo>
                  <a:lnTo>
                    <a:pt x="22567" y="27431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1" name="object 19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1426" y="5658726"/>
              <a:ext cx="29082" cy="27431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2919691" y="5372887"/>
              <a:ext cx="140970" cy="313690"/>
            </a:xfrm>
            <a:custGeom>
              <a:avLst/>
              <a:gdLst/>
              <a:ahLst/>
              <a:cxnLst/>
              <a:rect l="l" t="t" r="r" b="b"/>
              <a:pathLst>
                <a:path w="140969" h="313689">
                  <a:moveTo>
                    <a:pt x="140817" y="299554"/>
                  </a:moveTo>
                  <a:lnTo>
                    <a:pt x="140817" y="307136"/>
                  </a:lnTo>
                  <a:lnTo>
                    <a:pt x="134302" y="313270"/>
                  </a:lnTo>
                  <a:lnTo>
                    <a:pt x="126276" y="313270"/>
                  </a:lnTo>
                  <a:lnTo>
                    <a:pt x="118249" y="313270"/>
                  </a:lnTo>
                  <a:lnTo>
                    <a:pt x="111734" y="307136"/>
                  </a:lnTo>
                  <a:lnTo>
                    <a:pt x="111734" y="299554"/>
                  </a:lnTo>
                  <a:lnTo>
                    <a:pt x="111734" y="291985"/>
                  </a:lnTo>
                  <a:lnTo>
                    <a:pt x="118249" y="285838"/>
                  </a:lnTo>
                  <a:lnTo>
                    <a:pt x="126276" y="285838"/>
                  </a:lnTo>
                  <a:lnTo>
                    <a:pt x="134302" y="285838"/>
                  </a:lnTo>
                  <a:lnTo>
                    <a:pt x="140817" y="291985"/>
                  </a:lnTo>
                  <a:lnTo>
                    <a:pt x="140817" y="299554"/>
                  </a:lnTo>
                  <a:close/>
                </a:path>
                <a:path w="140969" h="313689">
                  <a:moveTo>
                    <a:pt x="119964" y="304495"/>
                  </a:moveTo>
                  <a:lnTo>
                    <a:pt x="132587" y="294614"/>
                  </a:lnTo>
                </a:path>
                <a:path w="140969" h="313689">
                  <a:moveTo>
                    <a:pt x="131216" y="305866"/>
                  </a:moveTo>
                  <a:lnTo>
                    <a:pt x="121335" y="293242"/>
                  </a:lnTo>
                </a:path>
                <a:path w="140969" h="313689">
                  <a:moveTo>
                    <a:pt x="0" y="34378"/>
                  </a:moveTo>
                  <a:lnTo>
                    <a:pt x="24891" y="34378"/>
                  </a:lnTo>
                  <a:lnTo>
                    <a:pt x="38049" y="25603"/>
                  </a:lnTo>
                  <a:lnTo>
                    <a:pt x="37325" y="13893"/>
                  </a:lnTo>
                  <a:lnTo>
                    <a:pt x="37325" y="736"/>
                  </a:lnTo>
                  <a:lnTo>
                    <a:pt x="23418" y="0"/>
                  </a:lnTo>
                  <a:lnTo>
                    <a:pt x="5118" y="1092"/>
                  </a:lnTo>
                  <a:lnTo>
                    <a:pt x="2946" y="28536"/>
                  </a:lnTo>
                  <a:lnTo>
                    <a:pt x="0" y="34378"/>
                  </a:lnTo>
                  <a:close/>
                </a:path>
                <a:path w="140969" h="313689">
                  <a:moveTo>
                    <a:pt x="2946" y="31457"/>
                  </a:moveTo>
                  <a:lnTo>
                    <a:pt x="27812" y="3145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927553" y="5374894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02" y="27431"/>
                  </a:lnTo>
                  <a:lnTo>
                    <a:pt x="22567" y="27431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7553" y="5374894"/>
              <a:ext cx="29082" cy="27431"/>
            </a:xfrm>
            <a:prstGeom prst="rect">
              <a:avLst/>
            </a:prstGeom>
          </p:spPr>
        </p:pic>
        <p:sp>
          <p:nvSpPr>
            <p:cNvPr id="195" name="object 195"/>
            <p:cNvSpPr/>
            <p:nvPr/>
          </p:nvSpPr>
          <p:spPr>
            <a:xfrm>
              <a:off x="2927553" y="5299735"/>
              <a:ext cx="511175" cy="424815"/>
            </a:xfrm>
            <a:custGeom>
              <a:avLst/>
              <a:gdLst/>
              <a:ahLst/>
              <a:cxnLst/>
              <a:rect l="l" t="t" r="r" b="b"/>
              <a:pathLst>
                <a:path w="511175" h="424814">
                  <a:moveTo>
                    <a:pt x="29082" y="88874"/>
                  </a:moveTo>
                  <a:lnTo>
                    <a:pt x="29082" y="96456"/>
                  </a:lnTo>
                  <a:lnTo>
                    <a:pt x="22567" y="102590"/>
                  </a:lnTo>
                  <a:lnTo>
                    <a:pt x="14541" y="102590"/>
                  </a:lnTo>
                  <a:lnTo>
                    <a:pt x="6502" y="102590"/>
                  </a:lnTo>
                  <a:lnTo>
                    <a:pt x="0" y="96456"/>
                  </a:lnTo>
                  <a:lnTo>
                    <a:pt x="0" y="88874"/>
                  </a:lnTo>
                  <a:lnTo>
                    <a:pt x="0" y="81305"/>
                  </a:lnTo>
                  <a:lnTo>
                    <a:pt x="6502" y="75158"/>
                  </a:lnTo>
                  <a:lnTo>
                    <a:pt x="14541" y="75158"/>
                  </a:lnTo>
                  <a:lnTo>
                    <a:pt x="22567" y="75158"/>
                  </a:lnTo>
                  <a:lnTo>
                    <a:pt x="29082" y="81305"/>
                  </a:lnTo>
                  <a:lnTo>
                    <a:pt x="29082" y="88874"/>
                  </a:lnTo>
                  <a:close/>
                </a:path>
                <a:path w="511175" h="424814">
                  <a:moveTo>
                    <a:pt x="8229" y="93814"/>
                  </a:moveTo>
                  <a:lnTo>
                    <a:pt x="20840" y="83946"/>
                  </a:lnTo>
                </a:path>
                <a:path w="511175" h="424814">
                  <a:moveTo>
                    <a:pt x="19469" y="95186"/>
                  </a:moveTo>
                  <a:lnTo>
                    <a:pt x="9601" y="82575"/>
                  </a:lnTo>
                </a:path>
                <a:path w="511175" h="424814">
                  <a:moveTo>
                    <a:pt x="207225" y="0"/>
                  </a:moveTo>
                  <a:lnTo>
                    <a:pt x="491782" y="18287"/>
                  </a:lnTo>
                  <a:lnTo>
                    <a:pt x="510806" y="38773"/>
                  </a:lnTo>
                  <a:lnTo>
                    <a:pt x="510806" y="404533"/>
                  </a:lnTo>
                  <a:lnTo>
                    <a:pt x="507550" y="415957"/>
                  </a:lnTo>
                  <a:lnTo>
                    <a:pt x="503950" y="421824"/>
                  </a:lnTo>
                  <a:lnTo>
                    <a:pt x="497742" y="423985"/>
                  </a:lnTo>
                  <a:lnTo>
                    <a:pt x="486663" y="424294"/>
                  </a:lnTo>
                  <a:lnTo>
                    <a:pt x="209410" y="399414"/>
                  </a:lnTo>
                  <a:lnTo>
                    <a:pt x="191858" y="395020"/>
                  </a:lnTo>
                  <a:lnTo>
                    <a:pt x="191858" y="383311"/>
                  </a:lnTo>
                  <a:lnTo>
                    <a:pt x="188937" y="19748"/>
                  </a:lnTo>
                  <a:lnTo>
                    <a:pt x="188809" y="8331"/>
                  </a:lnTo>
                  <a:lnTo>
                    <a:pt x="190671" y="2468"/>
                  </a:lnTo>
                  <a:lnTo>
                    <a:pt x="196238" y="308"/>
                  </a:lnTo>
                  <a:lnTo>
                    <a:pt x="20722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74885" y="5361800"/>
              <a:ext cx="186055" cy="228472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3350577" y="5383860"/>
              <a:ext cx="31115" cy="283210"/>
            </a:xfrm>
            <a:custGeom>
              <a:avLst/>
              <a:gdLst/>
              <a:ahLst/>
              <a:cxnLst/>
              <a:rect l="l" t="t" r="r" b="b"/>
              <a:pathLst>
                <a:path w="31114" h="283210">
                  <a:moveTo>
                    <a:pt x="28524" y="0"/>
                  </a:moveTo>
                  <a:lnTo>
                    <a:pt x="25603" y="0"/>
                  </a:lnTo>
                  <a:lnTo>
                    <a:pt x="26339" y="269938"/>
                  </a:lnTo>
                  <a:lnTo>
                    <a:pt x="24142" y="269938"/>
                  </a:lnTo>
                  <a:lnTo>
                    <a:pt x="13906" y="270662"/>
                  </a:lnTo>
                  <a:lnTo>
                    <a:pt x="2197" y="277241"/>
                  </a:lnTo>
                  <a:lnTo>
                    <a:pt x="0" y="281635"/>
                  </a:lnTo>
                  <a:lnTo>
                    <a:pt x="30721" y="283095"/>
                  </a:lnTo>
                  <a:lnTo>
                    <a:pt x="28524" y="0"/>
                  </a:lnTo>
                  <a:close/>
                </a:path>
              </a:pathLst>
            </a:custGeom>
            <a:solidFill>
              <a:srgbClr val="C3C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350577" y="5383860"/>
              <a:ext cx="31115" cy="283210"/>
            </a:xfrm>
            <a:custGeom>
              <a:avLst/>
              <a:gdLst/>
              <a:ahLst/>
              <a:cxnLst/>
              <a:rect l="l" t="t" r="r" b="b"/>
              <a:pathLst>
                <a:path w="31114" h="283210">
                  <a:moveTo>
                    <a:pt x="25603" y="0"/>
                  </a:moveTo>
                  <a:lnTo>
                    <a:pt x="28524" y="0"/>
                  </a:lnTo>
                  <a:lnTo>
                    <a:pt x="30721" y="283095"/>
                  </a:lnTo>
                  <a:lnTo>
                    <a:pt x="0" y="281635"/>
                  </a:lnTo>
                  <a:lnTo>
                    <a:pt x="2197" y="277241"/>
                  </a:lnTo>
                  <a:lnTo>
                    <a:pt x="13906" y="270662"/>
                  </a:lnTo>
                  <a:lnTo>
                    <a:pt x="24142" y="269938"/>
                  </a:lnTo>
                  <a:lnTo>
                    <a:pt x="26339" y="269938"/>
                  </a:lnTo>
                  <a:lnTo>
                    <a:pt x="2560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182327" y="5369966"/>
              <a:ext cx="13970" cy="205104"/>
            </a:xfrm>
            <a:custGeom>
              <a:avLst/>
              <a:gdLst/>
              <a:ahLst/>
              <a:cxnLst/>
              <a:rect l="l" t="t" r="r" b="b"/>
              <a:pathLst>
                <a:path w="13969" h="205104">
                  <a:moveTo>
                    <a:pt x="0" y="0"/>
                  </a:moveTo>
                  <a:lnTo>
                    <a:pt x="1460" y="204825"/>
                  </a:lnTo>
                  <a:lnTo>
                    <a:pt x="8051" y="187274"/>
                  </a:lnTo>
                  <a:lnTo>
                    <a:pt x="3206" y="100033"/>
                  </a:lnTo>
                  <a:lnTo>
                    <a:pt x="2200" y="51749"/>
                  </a:lnTo>
                  <a:lnTo>
                    <a:pt x="5580" y="25139"/>
                  </a:lnTo>
                  <a:lnTo>
                    <a:pt x="13893" y="2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3182327" y="5369966"/>
              <a:ext cx="13970" cy="205104"/>
            </a:xfrm>
            <a:custGeom>
              <a:avLst/>
              <a:gdLst/>
              <a:ahLst/>
              <a:cxnLst/>
              <a:rect l="l" t="t" r="r" b="b"/>
              <a:pathLst>
                <a:path w="13969" h="205104">
                  <a:moveTo>
                    <a:pt x="1460" y="204825"/>
                  </a:moveTo>
                  <a:lnTo>
                    <a:pt x="8051" y="187274"/>
                  </a:lnTo>
                  <a:lnTo>
                    <a:pt x="3206" y="100033"/>
                  </a:lnTo>
                  <a:lnTo>
                    <a:pt x="2200" y="51749"/>
                  </a:lnTo>
                  <a:lnTo>
                    <a:pt x="5580" y="25139"/>
                  </a:lnTo>
                  <a:lnTo>
                    <a:pt x="13893" y="2920"/>
                  </a:lnTo>
                  <a:lnTo>
                    <a:pt x="0" y="0"/>
                  </a:lnTo>
                  <a:lnTo>
                    <a:pt x="1460" y="2048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263315" y="5325338"/>
              <a:ext cx="48260" cy="11430"/>
            </a:xfrm>
            <a:custGeom>
              <a:avLst/>
              <a:gdLst/>
              <a:ahLst/>
              <a:cxnLst/>
              <a:rect l="l" t="t" r="r" b="b"/>
              <a:pathLst>
                <a:path w="48260" h="11429">
                  <a:moveTo>
                    <a:pt x="47739" y="7683"/>
                  </a:moveTo>
                  <a:lnTo>
                    <a:pt x="34023" y="7683"/>
                  </a:lnTo>
                </a:path>
                <a:path w="48260" h="11429">
                  <a:moveTo>
                    <a:pt x="0" y="4394"/>
                  </a:moveTo>
                  <a:lnTo>
                    <a:pt x="14820" y="4394"/>
                  </a:lnTo>
                  <a:lnTo>
                    <a:pt x="19202" y="0"/>
                  </a:lnTo>
                </a:path>
                <a:path w="48260" h="11429">
                  <a:moveTo>
                    <a:pt x="24701" y="1638"/>
                  </a:moveTo>
                  <a:lnTo>
                    <a:pt x="24701" y="10972"/>
                  </a:lnTo>
                </a:path>
                <a:path w="48260" h="11429">
                  <a:moveTo>
                    <a:pt x="28536" y="3302"/>
                  </a:moveTo>
                  <a:lnTo>
                    <a:pt x="28536" y="10972"/>
                  </a:lnTo>
                </a:path>
                <a:path w="48260" h="11429">
                  <a:moveTo>
                    <a:pt x="33477" y="2743"/>
                  </a:moveTo>
                  <a:lnTo>
                    <a:pt x="33477" y="1041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134791" y="5428475"/>
              <a:ext cx="285750" cy="276225"/>
            </a:xfrm>
            <a:custGeom>
              <a:avLst/>
              <a:gdLst/>
              <a:ahLst/>
              <a:cxnLst/>
              <a:rect l="l" t="t" r="r" b="b"/>
              <a:pathLst>
                <a:path w="285750" h="276225">
                  <a:moveTo>
                    <a:pt x="0" y="0"/>
                  </a:moveTo>
                  <a:lnTo>
                    <a:pt x="21945" y="0"/>
                  </a:lnTo>
                </a:path>
                <a:path w="285750" h="276225">
                  <a:moveTo>
                    <a:pt x="262610" y="16103"/>
                  </a:moveTo>
                  <a:lnTo>
                    <a:pt x="285292" y="16103"/>
                  </a:lnTo>
                </a:path>
                <a:path w="285750" h="276225">
                  <a:moveTo>
                    <a:pt x="175602" y="275882"/>
                  </a:moveTo>
                  <a:lnTo>
                    <a:pt x="115531" y="272745"/>
                  </a:lnTo>
                  <a:lnTo>
                    <a:pt x="115531" y="248640"/>
                  </a:lnTo>
                  <a:lnTo>
                    <a:pt x="175602" y="251764"/>
                  </a:lnTo>
                  <a:lnTo>
                    <a:pt x="175602" y="275882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153079" y="5372887"/>
              <a:ext cx="223520" cy="319405"/>
            </a:xfrm>
            <a:custGeom>
              <a:avLst/>
              <a:gdLst/>
              <a:ahLst/>
              <a:cxnLst/>
              <a:rect l="l" t="t" r="r" b="b"/>
              <a:pathLst>
                <a:path w="223520" h="319404">
                  <a:moveTo>
                    <a:pt x="43141" y="0"/>
                  </a:moveTo>
                  <a:lnTo>
                    <a:pt x="34061" y="61149"/>
                  </a:lnTo>
                  <a:lnTo>
                    <a:pt x="30883" y="99668"/>
                  </a:lnTo>
                  <a:lnTo>
                    <a:pt x="33472" y="131878"/>
                  </a:lnTo>
                  <a:lnTo>
                    <a:pt x="41694" y="174104"/>
                  </a:lnTo>
                  <a:lnTo>
                    <a:pt x="0" y="261162"/>
                  </a:lnTo>
                  <a:lnTo>
                    <a:pt x="5841" y="307238"/>
                  </a:lnTo>
                  <a:lnTo>
                    <a:pt x="174104" y="318935"/>
                  </a:lnTo>
                  <a:lnTo>
                    <a:pt x="222376" y="262610"/>
                  </a:lnTo>
                  <a:lnTo>
                    <a:pt x="223100" y="10972"/>
                  </a:lnTo>
                  <a:lnTo>
                    <a:pt x="43141" y="0"/>
                  </a:lnTo>
                  <a:close/>
                </a:path>
              </a:pathLst>
            </a:custGeom>
            <a:solidFill>
              <a:srgbClr val="3A39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125279" y="5275592"/>
              <a:ext cx="340360" cy="439420"/>
            </a:xfrm>
            <a:custGeom>
              <a:avLst/>
              <a:gdLst/>
              <a:ahLst/>
              <a:cxnLst/>
              <a:rect l="l" t="t" r="r" b="b"/>
              <a:pathLst>
                <a:path w="340360" h="439420">
                  <a:moveTo>
                    <a:pt x="70942" y="97294"/>
                  </a:moveTo>
                  <a:lnTo>
                    <a:pt x="250901" y="108267"/>
                  </a:lnTo>
                  <a:lnTo>
                    <a:pt x="250177" y="359905"/>
                  </a:lnTo>
                  <a:lnTo>
                    <a:pt x="201904" y="416229"/>
                  </a:lnTo>
                  <a:lnTo>
                    <a:pt x="33642" y="404533"/>
                  </a:lnTo>
                  <a:lnTo>
                    <a:pt x="27800" y="358457"/>
                  </a:lnTo>
                  <a:lnTo>
                    <a:pt x="69494" y="271399"/>
                  </a:lnTo>
                  <a:lnTo>
                    <a:pt x="61273" y="229173"/>
                  </a:lnTo>
                  <a:lnTo>
                    <a:pt x="58683" y="196962"/>
                  </a:lnTo>
                  <a:lnTo>
                    <a:pt x="61861" y="158443"/>
                  </a:lnTo>
                  <a:lnTo>
                    <a:pt x="70942" y="97294"/>
                  </a:lnTo>
                  <a:close/>
                </a:path>
                <a:path w="340360" h="439420">
                  <a:moveTo>
                    <a:pt x="27800" y="360641"/>
                  </a:moveTo>
                  <a:lnTo>
                    <a:pt x="195313" y="373811"/>
                  </a:lnTo>
                  <a:lnTo>
                    <a:pt x="201904" y="416229"/>
                  </a:lnTo>
                </a:path>
                <a:path w="340360" h="439420">
                  <a:moveTo>
                    <a:pt x="69494" y="271399"/>
                  </a:moveTo>
                  <a:lnTo>
                    <a:pt x="249453" y="286766"/>
                  </a:lnTo>
                  <a:lnTo>
                    <a:pt x="195313" y="373811"/>
                  </a:lnTo>
                </a:path>
                <a:path w="340360" h="439420">
                  <a:moveTo>
                    <a:pt x="0" y="24866"/>
                  </a:moveTo>
                  <a:lnTo>
                    <a:pt x="7315" y="10972"/>
                  </a:lnTo>
                  <a:lnTo>
                    <a:pt x="13906" y="0"/>
                  </a:lnTo>
                  <a:lnTo>
                    <a:pt x="28536" y="0"/>
                  </a:lnTo>
                  <a:lnTo>
                    <a:pt x="311632" y="19761"/>
                  </a:lnTo>
                  <a:lnTo>
                    <a:pt x="340156" y="421360"/>
                  </a:lnTo>
                  <a:lnTo>
                    <a:pt x="307975" y="43892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537140" y="5290959"/>
              <a:ext cx="137795" cy="33655"/>
            </a:xfrm>
            <a:custGeom>
              <a:avLst/>
              <a:gdLst/>
              <a:ahLst/>
              <a:cxnLst/>
              <a:rect l="l" t="t" r="r" b="b"/>
              <a:pathLst>
                <a:path w="137795" h="33654">
                  <a:moveTo>
                    <a:pt x="0" y="0"/>
                  </a:moveTo>
                  <a:lnTo>
                    <a:pt x="0" y="25603"/>
                  </a:lnTo>
                  <a:lnTo>
                    <a:pt x="137515" y="33642"/>
                  </a:lnTo>
                  <a:lnTo>
                    <a:pt x="137515" y="109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537140" y="5290959"/>
              <a:ext cx="137795" cy="33655"/>
            </a:xfrm>
            <a:custGeom>
              <a:avLst/>
              <a:gdLst/>
              <a:ahLst/>
              <a:cxnLst/>
              <a:rect l="l" t="t" r="r" b="b"/>
              <a:pathLst>
                <a:path w="137795" h="33654">
                  <a:moveTo>
                    <a:pt x="0" y="0"/>
                  </a:moveTo>
                  <a:lnTo>
                    <a:pt x="0" y="25603"/>
                  </a:lnTo>
                  <a:lnTo>
                    <a:pt x="137515" y="33642"/>
                  </a:lnTo>
                  <a:lnTo>
                    <a:pt x="137515" y="10972"/>
                  </a:lnTo>
                  <a:lnTo>
                    <a:pt x="0" y="0"/>
                  </a:lnTo>
                  <a:close/>
                </a:path>
                <a:path w="137795" h="33654">
                  <a:moveTo>
                    <a:pt x="66560" y="5118"/>
                  </a:moveTo>
                  <a:lnTo>
                    <a:pt x="66560" y="2706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3531285" y="5293880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2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100425" y="5669889"/>
              <a:ext cx="15240" cy="20955"/>
            </a:xfrm>
            <a:custGeom>
              <a:avLst/>
              <a:gdLst/>
              <a:ahLst/>
              <a:cxnLst/>
              <a:rect l="l" t="t" r="r" b="b"/>
              <a:pathLst>
                <a:path w="15239" h="20954">
                  <a:moveTo>
                    <a:pt x="14630" y="0"/>
                  </a:moveTo>
                  <a:lnTo>
                    <a:pt x="736" y="0"/>
                  </a:lnTo>
                  <a:lnTo>
                    <a:pt x="0" y="20472"/>
                  </a:lnTo>
                  <a:lnTo>
                    <a:pt x="14630" y="20472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100425" y="5669889"/>
              <a:ext cx="15240" cy="20955"/>
            </a:xfrm>
            <a:custGeom>
              <a:avLst/>
              <a:gdLst/>
              <a:ahLst/>
              <a:cxnLst/>
              <a:rect l="l" t="t" r="r" b="b"/>
              <a:pathLst>
                <a:path w="15239" h="20954">
                  <a:moveTo>
                    <a:pt x="736" y="0"/>
                  </a:moveTo>
                  <a:lnTo>
                    <a:pt x="14630" y="0"/>
                  </a:lnTo>
                  <a:lnTo>
                    <a:pt x="14630" y="20472"/>
                  </a:lnTo>
                  <a:lnTo>
                    <a:pt x="0" y="20472"/>
                  </a:lnTo>
                  <a:lnTo>
                    <a:pt x="73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931502" y="5223306"/>
              <a:ext cx="112395" cy="23495"/>
            </a:xfrm>
            <a:custGeom>
              <a:avLst/>
              <a:gdLst/>
              <a:ahLst/>
              <a:cxnLst/>
              <a:rect l="l" t="t" r="r" b="b"/>
              <a:pathLst>
                <a:path w="112394" h="23495">
                  <a:moveTo>
                    <a:pt x="99377" y="18643"/>
                  </a:moveTo>
                  <a:lnTo>
                    <a:pt x="99377" y="21996"/>
                  </a:lnTo>
                  <a:lnTo>
                    <a:pt x="101155" y="22504"/>
                  </a:lnTo>
                  <a:lnTo>
                    <a:pt x="102920" y="22809"/>
                  </a:lnTo>
                  <a:lnTo>
                    <a:pt x="106768" y="22999"/>
                  </a:lnTo>
                  <a:lnTo>
                    <a:pt x="108445" y="22707"/>
                  </a:lnTo>
                  <a:lnTo>
                    <a:pt x="111353" y="21094"/>
                  </a:lnTo>
                  <a:lnTo>
                    <a:pt x="112053" y="19913"/>
                  </a:lnTo>
                  <a:lnTo>
                    <a:pt x="106514" y="19913"/>
                  </a:lnTo>
                  <a:lnTo>
                    <a:pt x="102996" y="19723"/>
                  </a:lnTo>
                  <a:lnTo>
                    <a:pt x="101282" y="19342"/>
                  </a:lnTo>
                  <a:lnTo>
                    <a:pt x="99377" y="18643"/>
                  </a:lnTo>
                  <a:close/>
                </a:path>
                <a:path w="112394" h="23495">
                  <a:moveTo>
                    <a:pt x="103885" y="5181"/>
                  </a:moveTo>
                  <a:lnTo>
                    <a:pt x="102247" y="5537"/>
                  </a:lnTo>
                  <a:lnTo>
                    <a:pt x="99682" y="7150"/>
                  </a:lnTo>
                  <a:lnTo>
                    <a:pt x="99087" y="8293"/>
                  </a:lnTo>
                  <a:lnTo>
                    <a:pt x="99034" y="11404"/>
                  </a:lnTo>
                  <a:lnTo>
                    <a:pt x="99479" y="12509"/>
                  </a:lnTo>
                  <a:lnTo>
                    <a:pt x="101053" y="14097"/>
                  </a:lnTo>
                  <a:lnTo>
                    <a:pt x="102527" y="14960"/>
                  </a:lnTo>
                  <a:lnTo>
                    <a:pt x="106063" y="16598"/>
                  </a:lnTo>
                  <a:lnTo>
                    <a:pt x="106794" y="17018"/>
                  </a:lnTo>
                  <a:lnTo>
                    <a:pt x="107391" y="17602"/>
                  </a:lnTo>
                  <a:lnTo>
                    <a:pt x="107530" y="17945"/>
                  </a:lnTo>
                  <a:lnTo>
                    <a:pt x="107530" y="19431"/>
                  </a:lnTo>
                  <a:lnTo>
                    <a:pt x="106514" y="19913"/>
                  </a:lnTo>
                  <a:lnTo>
                    <a:pt x="112053" y="19913"/>
                  </a:lnTo>
                  <a:lnTo>
                    <a:pt x="105308" y="11315"/>
                  </a:lnTo>
                  <a:lnTo>
                    <a:pt x="104419" y="10845"/>
                  </a:lnTo>
                  <a:lnTo>
                    <a:pt x="103733" y="10375"/>
                  </a:lnTo>
                  <a:lnTo>
                    <a:pt x="103543" y="10033"/>
                  </a:lnTo>
                  <a:lnTo>
                    <a:pt x="103543" y="8597"/>
                  </a:lnTo>
                  <a:lnTo>
                    <a:pt x="104495" y="8115"/>
                  </a:lnTo>
                  <a:lnTo>
                    <a:pt x="110832" y="8115"/>
                  </a:lnTo>
                  <a:lnTo>
                    <a:pt x="110832" y="6159"/>
                  </a:lnTo>
                  <a:lnTo>
                    <a:pt x="110413" y="6070"/>
                  </a:lnTo>
                  <a:lnTo>
                    <a:pt x="108584" y="5600"/>
                  </a:lnTo>
                  <a:lnTo>
                    <a:pt x="107086" y="5346"/>
                  </a:lnTo>
                  <a:lnTo>
                    <a:pt x="103885" y="5181"/>
                  </a:lnTo>
                  <a:close/>
                </a:path>
                <a:path w="112394" h="23495">
                  <a:moveTo>
                    <a:pt x="110832" y="8115"/>
                  </a:moveTo>
                  <a:lnTo>
                    <a:pt x="104495" y="8115"/>
                  </a:lnTo>
                  <a:lnTo>
                    <a:pt x="107772" y="8293"/>
                  </a:lnTo>
                  <a:lnTo>
                    <a:pt x="109245" y="8686"/>
                  </a:lnTo>
                  <a:lnTo>
                    <a:pt x="110832" y="9398"/>
                  </a:lnTo>
                  <a:lnTo>
                    <a:pt x="110832" y="8115"/>
                  </a:lnTo>
                  <a:close/>
                </a:path>
                <a:path w="112394" h="23495">
                  <a:moveTo>
                    <a:pt x="89454" y="9944"/>
                  </a:moveTo>
                  <a:lnTo>
                    <a:pt x="84594" y="9944"/>
                  </a:lnTo>
                  <a:lnTo>
                    <a:pt x="90614" y="21818"/>
                  </a:lnTo>
                  <a:lnTo>
                    <a:pt x="95999" y="22098"/>
                  </a:lnTo>
                  <a:lnTo>
                    <a:pt x="95999" y="16281"/>
                  </a:lnTo>
                  <a:lnTo>
                    <a:pt x="92633" y="16281"/>
                  </a:lnTo>
                  <a:lnTo>
                    <a:pt x="89454" y="9944"/>
                  </a:lnTo>
                  <a:close/>
                </a:path>
                <a:path w="112394" h="23495">
                  <a:moveTo>
                    <a:pt x="81241" y="4292"/>
                  </a:moveTo>
                  <a:lnTo>
                    <a:pt x="81241" y="21323"/>
                  </a:lnTo>
                  <a:lnTo>
                    <a:pt x="84594" y="21513"/>
                  </a:lnTo>
                  <a:lnTo>
                    <a:pt x="84594" y="9944"/>
                  </a:lnTo>
                  <a:lnTo>
                    <a:pt x="89454" y="9944"/>
                  </a:lnTo>
                  <a:lnTo>
                    <a:pt x="86766" y="4584"/>
                  </a:lnTo>
                  <a:lnTo>
                    <a:pt x="81241" y="4292"/>
                  </a:lnTo>
                  <a:close/>
                </a:path>
                <a:path w="112394" h="23495">
                  <a:moveTo>
                    <a:pt x="92633" y="4876"/>
                  </a:moveTo>
                  <a:lnTo>
                    <a:pt x="92633" y="16281"/>
                  </a:lnTo>
                  <a:lnTo>
                    <a:pt x="95999" y="16281"/>
                  </a:lnTo>
                  <a:lnTo>
                    <a:pt x="95999" y="5067"/>
                  </a:lnTo>
                  <a:lnTo>
                    <a:pt x="92633" y="4876"/>
                  </a:lnTo>
                  <a:close/>
                </a:path>
                <a:path w="112394" h="23495">
                  <a:moveTo>
                    <a:pt x="65658" y="3479"/>
                  </a:moveTo>
                  <a:lnTo>
                    <a:pt x="65658" y="20510"/>
                  </a:lnTo>
                  <a:lnTo>
                    <a:pt x="78092" y="21170"/>
                  </a:lnTo>
                  <a:lnTo>
                    <a:pt x="78092" y="17907"/>
                  </a:lnTo>
                  <a:lnTo>
                    <a:pt x="70256" y="17500"/>
                  </a:lnTo>
                  <a:lnTo>
                    <a:pt x="70256" y="13449"/>
                  </a:lnTo>
                  <a:lnTo>
                    <a:pt x="76898" y="13449"/>
                  </a:lnTo>
                  <a:lnTo>
                    <a:pt x="76898" y="10985"/>
                  </a:lnTo>
                  <a:lnTo>
                    <a:pt x="70256" y="10655"/>
                  </a:lnTo>
                  <a:lnTo>
                    <a:pt x="70256" y="6807"/>
                  </a:lnTo>
                  <a:lnTo>
                    <a:pt x="77901" y="6807"/>
                  </a:lnTo>
                  <a:lnTo>
                    <a:pt x="77901" y="4114"/>
                  </a:lnTo>
                  <a:lnTo>
                    <a:pt x="65658" y="3479"/>
                  </a:lnTo>
                  <a:close/>
                </a:path>
                <a:path w="112394" h="23495">
                  <a:moveTo>
                    <a:pt x="76898" y="13449"/>
                  </a:moveTo>
                  <a:lnTo>
                    <a:pt x="70256" y="13449"/>
                  </a:lnTo>
                  <a:lnTo>
                    <a:pt x="76898" y="13804"/>
                  </a:lnTo>
                  <a:lnTo>
                    <a:pt x="76898" y="13449"/>
                  </a:lnTo>
                  <a:close/>
                </a:path>
                <a:path w="112394" h="23495">
                  <a:moveTo>
                    <a:pt x="77901" y="6807"/>
                  </a:moveTo>
                  <a:lnTo>
                    <a:pt x="70256" y="6807"/>
                  </a:lnTo>
                  <a:lnTo>
                    <a:pt x="77901" y="7200"/>
                  </a:lnTo>
                  <a:lnTo>
                    <a:pt x="77901" y="6807"/>
                  </a:lnTo>
                  <a:close/>
                </a:path>
                <a:path w="112394" h="23495">
                  <a:moveTo>
                    <a:pt x="61277" y="7988"/>
                  </a:moveTo>
                  <a:lnTo>
                    <a:pt x="56756" y="7988"/>
                  </a:lnTo>
                  <a:lnTo>
                    <a:pt x="56756" y="20053"/>
                  </a:lnTo>
                  <a:lnTo>
                    <a:pt x="61277" y="20281"/>
                  </a:lnTo>
                  <a:lnTo>
                    <a:pt x="61277" y="7988"/>
                  </a:lnTo>
                  <a:close/>
                </a:path>
                <a:path w="112394" h="23495">
                  <a:moveTo>
                    <a:pt x="48574" y="7315"/>
                  </a:moveTo>
                  <a:lnTo>
                    <a:pt x="43878" y="7315"/>
                  </a:lnTo>
                  <a:lnTo>
                    <a:pt x="48793" y="19799"/>
                  </a:lnTo>
                  <a:lnTo>
                    <a:pt x="51752" y="19964"/>
                  </a:lnTo>
                  <a:lnTo>
                    <a:pt x="54410" y="13601"/>
                  </a:lnTo>
                  <a:lnTo>
                    <a:pt x="51003" y="13601"/>
                  </a:lnTo>
                  <a:lnTo>
                    <a:pt x="48574" y="7315"/>
                  </a:lnTo>
                  <a:close/>
                </a:path>
                <a:path w="112394" h="23495">
                  <a:moveTo>
                    <a:pt x="40512" y="2171"/>
                  </a:moveTo>
                  <a:lnTo>
                    <a:pt x="40512" y="19202"/>
                  </a:lnTo>
                  <a:lnTo>
                    <a:pt x="43878" y="19380"/>
                  </a:lnTo>
                  <a:lnTo>
                    <a:pt x="43878" y="7315"/>
                  </a:lnTo>
                  <a:lnTo>
                    <a:pt x="48574" y="7315"/>
                  </a:lnTo>
                  <a:lnTo>
                    <a:pt x="46710" y="2489"/>
                  </a:lnTo>
                  <a:lnTo>
                    <a:pt x="40512" y="2171"/>
                  </a:lnTo>
                  <a:close/>
                </a:path>
                <a:path w="112394" h="23495">
                  <a:moveTo>
                    <a:pt x="55410" y="2933"/>
                  </a:moveTo>
                  <a:lnTo>
                    <a:pt x="51003" y="13601"/>
                  </a:lnTo>
                  <a:lnTo>
                    <a:pt x="54410" y="13601"/>
                  </a:lnTo>
                  <a:lnTo>
                    <a:pt x="56756" y="7988"/>
                  </a:lnTo>
                  <a:lnTo>
                    <a:pt x="61277" y="7988"/>
                  </a:lnTo>
                  <a:lnTo>
                    <a:pt x="61277" y="3251"/>
                  </a:lnTo>
                  <a:lnTo>
                    <a:pt x="55410" y="2933"/>
                  </a:lnTo>
                  <a:close/>
                </a:path>
                <a:path w="112394" h="23495">
                  <a:moveTo>
                    <a:pt x="24968" y="1346"/>
                  </a:moveTo>
                  <a:lnTo>
                    <a:pt x="24968" y="18389"/>
                  </a:lnTo>
                  <a:lnTo>
                    <a:pt x="37401" y="19037"/>
                  </a:lnTo>
                  <a:lnTo>
                    <a:pt x="37401" y="15786"/>
                  </a:lnTo>
                  <a:lnTo>
                    <a:pt x="29565" y="15379"/>
                  </a:lnTo>
                  <a:lnTo>
                    <a:pt x="29565" y="11328"/>
                  </a:lnTo>
                  <a:lnTo>
                    <a:pt x="36220" y="11328"/>
                  </a:lnTo>
                  <a:lnTo>
                    <a:pt x="36220" y="8864"/>
                  </a:lnTo>
                  <a:lnTo>
                    <a:pt x="29565" y="8521"/>
                  </a:lnTo>
                  <a:lnTo>
                    <a:pt x="29565" y="4673"/>
                  </a:lnTo>
                  <a:lnTo>
                    <a:pt x="37210" y="4673"/>
                  </a:lnTo>
                  <a:lnTo>
                    <a:pt x="37210" y="1993"/>
                  </a:lnTo>
                  <a:lnTo>
                    <a:pt x="24968" y="1346"/>
                  </a:lnTo>
                  <a:close/>
                </a:path>
                <a:path w="112394" h="23495">
                  <a:moveTo>
                    <a:pt x="36220" y="11328"/>
                  </a:moveTo>
                  <a:lnTo>
                    <a:pt x="29565" y="11328"/>
                  </a:lnTo>
                  <a:lnTo>
                    <a:pt x="36220" y="11671"/>
                  </a:lnTo>
                  <a:lnTo>
                    <a:pt x="36220" y="11328"/>
                  </a:lnTo>
                  <a:close/>
                </a:path>
                <a:path w="112394" h="23495">
                  <a:moveTo>
                    <a:pt x="37210" y="4673"/>
                  </a:moveTo>
                  <a:lnTo>
                    <a:pt x="29565" y="4673"/>
                  </a:lnTo>
                  <a:lnTo>
                    <a:pt x="37210" y="5067"/>
                  </a:lnTo>
                  <a:lnTo>
                    <a:pt x="37210" y="4673"/>
                  </a:lnTo>
                  <a:close/>
                </a:path>
                <a:path w="112394" h="23495">
                  <a:moveTo>
                    <a:pt x="15824" y="876"/>
                  </a:moveTo>
                  <a:lnTo>
                    <a:pt x="15824" y="17907"/>
                  </a:lnTo>
                  <a:lnTo>
                    <a:pt x="20586" y="18161"/>
                  </a:lnTo>
                  <a:lnTo>
                    <a:pt x="20586" y="1130"/>
                  </a:lnTo>
                  <a:lnTo>
                    <a:pt x="15824" y="876"/>
                  </a:lnTo>
                  <a:close/>
                </a:path>
                <a:path w="112394" h="23495">
                  <a:moveTo>
                    <a:pt x="342" y="13449"/>
                  </a:moveTo>
                  <a:lnTo>
                    <a:pt x="342" y="16827"/>
                  </a:lnTo>
                  <a:lnTo>
                    <a:pt x="2120" y="17322"/>
                  </a:lnTo>
                  <a:lnTo>
                    <a:pt x="3886" y="17627"/>
                  </a:lnTo>
                  <a:lnTo>
                    <a:pt x="7721" y="17830"/>
                  </a:lnTo>
                  <a:lnTo>
                    <a:pt x="9410" y="17526"/>
                  </a:lnTo>
                  <a:lnTo>
                    <a:pt x="12318" y="15925"/>
                  </a:lnTo>
                  <a:lnTo>
                    <a:pt x="13015" y="14732"/>
                  </a:lnTo>
                  <a:lnTo>
                    <a:pt x="7480" y="14732"/>
                  </a:lnTo>
                  <a:lnTo>
                    <a:pt x="3962" y="14554"/>
                  </a:lnTo>
                  <a:lnTo>
                    <a:pt x="2260" y="14160"/>
                  </a:lnTo>
                  <a:lnTo>
                    <a:pt x="342" y="13449"/>
                  </a:lnTo>
                  <a:close/>
                </a:path>
                <a:path w="112394" h="23495">
                  <a:moveTo>
                    <a:pt x="4864" y="0"/>
                  </a:moveTo>
                  <a:lnTo>
                    <a:pt x="3200" y="355"/>
                  </a:lnTo>
                  <a:lnTo>
                    <a:pt x="647" y="1981"/>
                  </a:lnTo>
                  <a:lnTo>
                    <a:pt x="59" y="3111"/>
                  </a:lnTo>
                  <a:lnTo>
                    <a:pt x="0" y="6210"/>
                  </a:lnTo>
                  <a:lnTo>
                    <a:pt x="444" y="7327"/>
                  </a:lnTo>
                  <a:lnTo>
                    <a:pt x="2006" y="8915"/>
                  </a:lnTo>
                  <a:lnTo>
                    <a:pt x="3479" y="9779"/>
                  </a:lnTo>
                  <a:lnTo>
                    <a:pt x="7038" y="11430"/>
                  </a:lnTo>
                  <a:lnTo>
                    <a:pt x="7746" y="11836"/>
                  </a:lnTo>
                  <a:lnTo>
                    <a:pt x="8356" y="12433"/>
                  </a:lnTo>
                  <a:lnTo>
                    <a:pt x="8508" y="12776"/>
                  </a:lnTo>
                  <a:lnTo>
                    <a:pt x="8496" y="14249"/>
                  </a:lnTo>
                  <a:lnTo>
                    <a:pt x="7480" y="14732"/>
                  </a:lnTo>
                  <a:lnTo>
                    <a:pt x="13015" y="14732"/>
                  </a:lnTo>
                  <a:lnTo>
                    <a:pt x="6273" y="6159"/>
                  </a:lnTo>
                  <a:lnTo>
                    <a:pt x="5397" y="5676"/>
                  </a:lnTo>
                  <a:lnTo>
                    <a:pt x="4686" y="5194"/>
                  </a:lnTo>
                  <a:lnTo>
                    <a:pt x="4495" y="4864"/>
                  </a:lnTo>
                  <a:lnTo>
                    <a:pt x="4495" y="3416"/>
                  </a:lnTo>
                  <a:lnTo>
                    <a:pt x="5448" y="2946"/>
                  </a:lnTo>
                  <a:lnTo>
                    <a:pt x="11785" y="2946"/>
                  </a:lnTo>
                  <a:lnTo>
                    <a:pt x="11785" y="977"/>
                  </a:lnTo>
                  <a:lnTo>
                    <a:pt x="9651" y="457"/>
                  </a:lnTo>
                  <a:lnTo>
                    <a:pt x="8026" y="165"/>
                  </a:lnTo>
                  <a:lnTo>
                    <a:pt x="4864" y="0"/>
                  </a:lnTo>
                  <a:close/>
                </a:path>
                <a:path w="112394" h="23495">
                  <a:moveTo>
                    <a:pt x="11785" y="2946"/>
                  </a:moveTo>
                  <a:lnTo>
                    <a:pt x="5448" y="2946"/>
                  </a:lnTo>
                  <a:lnTo>
                    <a:pt x="8737" y="3111"/>
                  </a:lnTo>
                  <a:lnTo>
                    <a:pt x="10198" y="3505"/>
                  </a:lnTo>
                  <a:lnTo>
                    <a:pt x="11785" y="4229"/>
                  </a:lnTo>
                  <a:lnTo>
                    <a:pt x="11785" y="2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935071" y="5289499"/>
              <a:ext cx="701675" cy="330835"/>
            </a:xfrm>
            <a:custGeom>
              <a:avLst/>
              <a:gdLst/>
              <a:ahLst/>
              <a:cxnLst/>
              <a:rect l="l" t="t" r="r" b="b"/>
              <a:pathLst>
                <a:path w="701675" h="330835">
                  <a:moveTo>
                    <a:pt x="42418" y="0"/>
                  </a:moveTo>
                  <a:lnTo>
                    <a:pt x="114122" y="3657"/>
                  </a:lnTo>
                </a:path>
                <a:path w="701675" h="330835">
                  <a:moveTo>
                    <a:pt x="42418" y="117043"/>
                  </a:moveTo>
                  <a:lnTo>
                    <a:pt x="155816" y="123621"/>
                  </a:lnTo>
                </a:path>
                <a:path w="701675" h="330835">
                  <a:moveTo>
                    <a:pt x="0" y="146304"/>
                  </a:moveTo>
                  <a:lnTo>
                    <a:pt x="179222" y="158737"/>
                  </a:lnTo>
                </a:path>
                <a:path w="701675" h="330835">
                  <a:moveTo>
                    <a:pt x="569861" y="150685"/>
                  </a:moveTo>
                  <a:lnTo>
                    <a:pt x="675195" y="158000"/>
                  </a:lnTo>
                </a:path>
                <a:path w="701675" h="330835">
                  <a:moveTo>
                    <a:pt x="569125" y="166039"/>
                  </a:moveTo>
                  <a:lnTo>
                    <a:pt x="674458" y="173367"/>
                  </a:lnTo>
                </a:path>
                <a:path w="701675" h="330835">
                  <a:moveTo>
                    <a:pt x="570585" y="219456"/>
                  </a:moveTo>
                  <a:lnTo>
                    <a:pt x="675919" y="226771"/>
                  </a:lnTo>
                </a:path>
                <a:path w="701675" h="330835">
                  <a:moveTo>
                    <a:pt x="539127" y="288950"/>
                  </a:moveTo>
                  <a:lnTo>
                    <a:pt x="701535" y="299186"/>
                  </a:lnTo>
                </a:path>
                <a:path w="701675" h="330835">
                  <a:moveTo>
                    <a:pt x="539127" y="319671"/>
                  </a:moveTo>
                  <a:lnTo>
                    <a:pt x="700798" y="33064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047733" y="4656734"/>
              <a:ext cx="732790" cy="37465"/>
            </a:xfrm>
            <a:custGeom>
              <a:avLst/>
              <a:gdLst/>
              <a:ahLst/>
              <a:cxnLst/>
              <a:rect l="l" t="t" r="r" b="b"/>
              <a:pathLst>
                <a:path w="732789" h="37464">
                  <a:moveTo>
                    <a:pt x="0" y="21945"/>
                  </a:moveTo>
                  <a:lnTo>
                    <a:pt x="55600" y="0"/>
                  </a:lnTo>
                  <a:lnTo>
                    <a:pt x="237744" y="5842"/>
                  </a:lnTo>
                  <a:lnTo>
                    <a:pt x="194576" y="22669"/>
                  </a:lnTo>
                </a:path>
                <a:path w="732789" h="37464">
                  <a:moveTo>
                    <a:pt x="497039" y="31445"/>
                  </a:moveTo>
                  <a:lnTo>
                    <a:pt x="540588" y="13169"/>
                  </a:lnTo>
                  <a:lnTo>
                    <a:pt x="732243" y="19748"/>
                  </a:lnTo>
                  <a:lnTo>
                    <a:pt x="692746" y="372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598532" y="4693678"/>
              <a:ext cx="138430" cy="33020"/>
            </a:xfrm>
            <a:custGeom>
              <a:avLst/>
              <a:gdLst/>
              <a:ahLst/>
              <a:cxnLst/>
              <a:rect l="l" t="t" r="r" b="b"/>
              <a:pathLst>
                <a:path w="138429" h="33020">
                  <a:moveTo>
                    <a:pt x="0" y="0"/>
                  </a:moveTo>
                  <a:lnTo>
                    <a:pt x="1104" y="28524"/>
                  </a:lnTo>
                  <a:lnTo>
                    <a:pt x="83400" y="32918"/>
                  </a:lnTo>
                  <a:lnTo>
                    <a:pt x="138277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598532" y="4693678"/>
              <a:ext cx="138430" cy="33020"/>
            </a:xfrm>
            <a:custGeom>
              <a:avLst/>
              <a:gdLst/>
              <a:ahLst/>
              <a:cxnLst/>
              <a:rect l="l" t="t" r="r" b="b"/>
              <a:pathLst>
                <a:path w="138429" h="33020">
                  <a:moveTo>
                    <a:pt x="1104" y="28524"/>
                  </a:moveTo>
                  <a:lnTo>
                    <a:pt x="0" y="0"/>
                  </a:lnTo>
                  <a:lnTo>
                    <a:pt x="138277" y="1092"/>
                  </a:lnTo>
                  <a:lnTo>
                    <a:pt x="83400" y="32918"/>
                  </a:lnTo>
                  <a:lnTo>
                    <a:pt x="1104" y="2852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196221" y="4687087"/>
              <a:ext cx="61594" cy="23495"/>
            </a:xfrm>
            <a:custGeom>
              <a:avLst/>
              <a:gdLst/>
              <a:ahLst/>
              <a:cxnLst/>
              <a:rect l="l" t="t" r="r" b="b"/>
              <a:pathLst>
                <a:path w="61595" h="23495">
                  <a:moveTo>
                    <a:pt x="61061" y="0"/>
                  </a:moveTo>
                  <a:lnTo>
                    <a:pt x="0" y="2305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259137" y="4652340"/>
              <a:ext cx="328295" cy="41910"/>
            </a:xfrm>
            <a:custGeom>
              <a:avLst/>
              <a:gdLst/>
              <a:ahLst/>
              <a:cxnLst/>
              <a:rect l="l" t="t" r="r" b="b"/>
              <a:pathLst>
                <a:path w="328295" h="41910">
                  <a:moveTo>
                    <a:pt x="0" y="33654"/>
                  </a:moveTo>
                  <a:lnTo>
                    <a:pt x="83388" y="0"/>
                  </a:lnTo>
                </a:path>
                <a:path w="328295" h="41910">
                  <a:moveTo>
                    <a:pt x="327723" y="8775"/>
                  </a:moveTo>
                  <a:lnTo>
                    <a:pt x="249453" y="4169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453726" y="4695494"/>
              <a:ext cx="52705" cy="23495"/>
            </a:xfrm>
            <a:custGeom>
              <a:avLst/>
              <a:gdLst/>
              <a:ahLst/>
              <a:cxnLst/>
              <a:rect l="l" t="t" r="r" b="b"/>
              <a:pathLst>
                <a:path w="52704" h="23495">
                  <a:moveTo>
                    <a:pt x="52666" y="0"/>
                  </a:moveTo>
                  <a:lnTo>
                    <a:pt x="0" y="23406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109925" y="4678311"/>
              <a:ext cx="121285" cy="31115"/>
            </a:xfrm>
            <a:custGeom>
              <a:avLst/>
              <a:gdLst/>
              <a:ahLst/>
              <a:cxnLst/>
              <a:rect l="l" t="t" r="r" b="b"/>
              <a:pathLst>
                <a:path w="121285" h="31114">
                  <a:moveTo>
                    <a:pt x="2514" y="0"/>
                  </a:moveTo>
                  <a:lnTo>
                    <a:pt x="0" y="26708"/>
                  </a:lnTo>
                  <a:lnTo>
                    <a:pt x="317" y="28524"/>
                  </a:lnTo>
                  <a:lnTo>
                    <a:pt x="47498" y="30721"/>
                  </a:lnTo>
                  <a:lnTo>
                    <a:pt x="120700" y="3289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295002" y="4664049"/>
              <a:ext cx="236854" cy="23495"/>
            </a:xfrm>
            <a:custGeom>
              <a:avLst/>
              <a:gdLst/>
              <a:ahLst/>
              <a:cxnLst/>
              <a:rect l="l" t="t" r="r" b="b"/>
              <a:pathLst>
                <a:path w="236854" h="23495">
                  <a:moveTo>
                    <a:pt x="0" y="16090"/>
                  </a:moveTo>
                  <a:lnTo>
                    <a:pt x="46812" y="0"/>
                  </a:lnTo>
                  <a:lnTo>
                    <a:pt x="236283" y="5118"/>
                  </a:lnTo>
                  <a:lnTo>
                    <a:pt x="193852" y="2340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349459" y="4687087"/>
              <a:ext cx="135890" cy="29845"/>
            </a:xfrm>
            <a:custGeom>
              <a:avLst/>
              <a:gdLst/>
              <a:ahLst/>
              <a:cxnLst/>
              <a:rect l="l" t="t" r="r" b="b"/>
              <a:pathLst>
                <a:path w="135889" h="29845">
                  <a:moveTo>
                    <a:pt x="0" y="0"/>
                  </a:moveTo>
                  <a:lnTo>
                    <a:pt x="1092" y="28524"/>
                  </a:lnTo>
                  <a:lnTo>
                    <a:pt x="69126" y="29629"/>
                  </a:lnTo>
                  <a:lnTo>
                    <a:pt x="135737" y="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978264" y="4687087"/>
              <a:ext cx="654050" cy="1219835"/>
            </a:xfrm>
            <a:custGeom>
              <a:avLst/>
              <a:gdLst/>
              <a:ahLst/>
              <a:cxnLst/>
              <a:rect l="l" t="t" r="r" b="b"/>
              <a:pathLst>
                <a:path w="654050" h="1219835">
                  <a:moveTo>
                    <a:pt x="372287" y="28524"/>
                  </a:moveTo>
                  <a:lnTo>
                    <a:pt x="371195" y="0"/>
                  </a:lnTo>
                  <a:lnTo>
                    <a:pt x="506933" y="368"/>
                  </a:lnTo>
                  <a:lnTo>
                    <a:pt x="440321" y="29629"/>
                  </a:lnTo>
                  <a:lnTo>
                    <a:pt x="372287" y="28524"/>
                  </a:lnTo>
                  <a:close/>
                </a:path>
                <a:path w="654050" h="1219835">
                  <a:moveTo>
                    <a:pt x="0" y="1157643"/>
                  </a:moveTo>
                  <a:lnTo>
                    <a:pt x="653973" y="1219809"/>
                  </a:lnTo>
                  <a:lnTo>
                    <a:pt x="653237" y="1110094"/>
                  </a:lnTo>
                  <a:lnTo>
                    <a:pt x="0" y="1056690"/>
                  </a:lnTo>
                  <a:lnTo>
                    <a:pt x="0" y="115764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946806" y="5853506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29">
                  <a:moveTo>
                    <a:pt x="10985" y="0"/>
                  </a:moveTo>
                  <a:lnTo>
                    <a:pt x="0" y="0"/>
                  </a:lnTo>
                  <a:lnTo>
                    <a:pt x="736" y="47548"/>
                  </a:lnTo>
                  <a:lnTo>
                    <a:pt x="12433" y="49009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946806" y="5853506"/>
              <a:ext cx="12700" cy="49530"/>
            </a:xfrm>
            <a:custGeom>
              <a:avLst/>
              <a:gdLst/>
              <a:ahLst/>
              <a:cxnLst/>
              <a:rect l="l" t="t" r="r" b="b"/>
              <a:pathLst>
                <a:path w="12700" h="49529">
                  <a:moveTo>
                    <a:pt x="0" y="0"/>
                  </a:moveTo>
                  <a:lnTo>
                    <a:pt x="10985" y="0"/>
                  </a:lnTo>
                  <a:lnTo>
                    <a:pt x="12433" y="49009"/>
                  </a:lnTo>
                  <a:lnTo>
                    <a:pt x="736" y="4754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946806" y="5853506"/>
              <a:ext cx="11430" cy="48895"/>
            </a:xfrm>
            <a:custGeom>
              <a:avLst/>
              <a:gdLst/>
              <a:ahLst/>
              <a:cxnLst/>
              <a:rect l="l" t="t" r="r" b="b"/>
              <a:pathLst>
                <a:path w="11430" h="48895">
                  <a:moveTo>
                    <a:pt x="10985" y="0"/>
                  </a:moveTo>
                  <a:lnTo>
                    <a:pt x="0" y="0"/>
                  </a:lnTo>
                  <a:lnTo>
                    <a:pt x="736" y="47548"/>
                  </a:lnTo>
                  <a:lnTo>
                    <a:pt x="5854" y="48272"/>
                  </a:lnTo>
                  <a:lnTo>
                    <a:pt x="5118" y="38036"/>
                  </a:lnTo>
                  <a:lnTo>
                    <a:pt x="10985" y="39509"/>
                  </a:lnTo>
                  <a:lnTo>
                    <a:pt x="1098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2946806" y="5853506"/>
              <a:ext cx="11430" cy="48895"/>
            </a:xfrm>
            <a:custGeom>
              <a:avLst/>
              <a:gdLst/>
              <a:ahLst/>
              <a:cxnLst/>
              <a:rect l="l" t="t" r="r" b="b"/>
              <a:pathLst>
                <a:path w="11430" h="48895">
                  <a:moveTo>
                    <a:pt x="5854" y="48272"/>
                  </a:moveTo>
                  <a:lnTo>
                    <a:pt x="736" y="47548"/>
                  </a:lnTo>
                  <a:lnTo>
                    <a:pt x="0" y="0"/>
                  </a:lnTo>
                  <a:lnTo>
                    <a:pt x="10985" y="0"/>
                  </a:lnTo>
                  <a:lnTo>
                    <a:pt x="10985" y="39509"/>
                  </a:lnTo>
                  <a:lnTo>
                    <a:pt x="5118" y="38036"/>
                  </a:lnTo>
                  <a:lnTo>
                    <a:pt x="5854" y="482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2941688" y="5932512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8775" y="0"/>
                  </a:moveTo>
                  <a:lnTo>
                    <a:pt x="0" y="0"/>
                  </a:lnTo>
                  <a:lnTo>
                    <a:pt x="0" y="27787"/>
                  </a:lnTo>
                  <a:lnTo>
                    <a:pt x="8775" y="27787"/>
                  </a:lnTo>
                  <a:lnTo>
                    <a:pt x="8775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941688" y="5932512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0"/>
                  </a:moveTo>
                  <a:lnTo>
                    <a:pt x="0" y="27787"/>
                  </a:lnTo>
                  <a:lnTo>
                    <a:pt x="8775" y="27787"/>
                  </a:lnTo>
                  <a:lnTo>
                    <a:pt x="8775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2944622" y="5949327"/>
              <a:ext cx="6350" cy="11430"/>
            </a:xfrm>
            <a:custGeom>
              <a:avLst/>
              <a:gdLst/>
              <a:ahLst/>
              <a:cxnLst/>
              <a:rect l="l" t="t" r="r" b="b"/>
              <a:pathLst>
                <a:path w="6350" h="11429">
                  <a:moveTo>
                    <a:pt x="5842" y="0"/>
                  </a:moveTo>
                  <a:lnTo>
                    <a:pt x="0" y="736"/>
                  </a:lnTo>
                  <a:lnTo>
                    <a:pt x="0" y="9512"/>
                  </a:lnTo>
                  <a:lnTo>
                    <a:pt x="5842" y="10972"/>
                  </a:lnTo>
                  <a:lnTo>
                    <a:pt x="58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2935782" y="5949327"/>
              <a:ext cx="26670" cy="49530"/>
            </a:xfrm>
            <a:custGeom>
              <a:avLst/>
              <a:gdLst/>
              <a:ahLst/>
              <a:cxnLst/>
              <a:rect l="l" t="t" r="r" b="b"/>
              <a:pathLst>
                <a:path w="26669" h="49529">
                  <a:moveTo>
                    <a:pt x="8839" y="736"/>
                  </a:moveTo>
                  <a:lnTo>
                    <a:pt x="8839" y="9512"/>
                  </a:lnTo>
                  <a:lnTo>
                    <a:pt x="14681" y="10972"/>
                  </a:lnTo>
                  <a:lnTo>
                    <a:pt x="14681" y="0"/>
                  </a:lnTo>
                  <a:lnTo>
                    <a:pt x="8839" y="736"/>
                  </a:lnTo>
                  <a:close/>
                </a:path>
                <a:path w="26669" h="49529">
                  <a:moveTo>
                    <a:pt x="0" y="49021"/>
                  </a:moveTo>
                  <a:lnTo>
                    <a:pt x="19811" y="46824"/>
                  </a:lnTo>
                  <a:lnTo>
                    <a:pt x="25666" y="46824"/>
                  </a:lnTo>
                  <a:lnTo>
                    <a:pt x="24930" y="32918"/>
                  </a:lnTo>
                  <a:lnTo>
                    <a:pt x="26390" y="27076"/>
                  </a:lnTo>
                  <a:lnTo>
                    <a:pt x="15417" y="22682"/>
                  </a:lnTo>
                  <a:lnTo>
                    <a:pt x="1092" y="2157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2945345" y="5996876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464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2934131" y="5971095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15" y="0"/>
                  </a:lnTo>
                  <a:lnTo>
                    <a:pt x="0" y="6134"/>
                  </a:lnTo>
                  <a:lnTo>
                    <a:pt x="0" y="21297"/>
                  </a:lnTo>
                  <a:lnTo>
                    <a:pt x="6515" y="27419"/>
                  </a:lnTo>
                  <a:lnTo>
                    <a:pt x="22580" y="27419"/>
                  </a:lnTo>
                  <a:lnTo>
                    <a:pt x="29070" y="21297"/>
                  </a:lnTo>
                  <a:lnTo>
                    <a:pt x="29070" y="6134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4131" y="5971095"/>
              <a:ext cx="29070" cy="27419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2934131" y="5971095"/>
              <a:ext cx="763270" cy="101600"/>
            </a:xfrm>
            <a:custGeom>
              <a:avLst/>
              <a:gdLst/>
              <a:ahLst/>
              <a:cxnLst/>
              <a:rect l="l" t="t" r="r" b="b"/>
              <a:pathLst>
                <a:path w="763270" h="101600">
                  <a:moveTo>
                    <a:pt x="29070" y="13715"/>
                  </a:moveTo>
                  <a:lnTo>
                    <a:pt x="29070" y="21297"/>
                  </a:lnTo>
                  <a:lnTo>
                    <a:pt x="22580" y="27419"/>
                  </a:lnTo>
                  <a:lnTo>
                    <a:pt x="14541" y="27419"/>
                  </a:lnTo>
                  <a:lnTo>
                    <a:pt x="6515" y="27419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80" y="0"/>
                  </a:lnTo>
                  <a:lnTo>
                    <a:pt x="29070" y="6134"/>
                  </a:lnTo>
                  <a:lnTo>
                    <a:pt x="29070" y="13715"/>
                  </a:lnTo>
                  <a:close/>
                </a:path>
                <a:path w="763270" h="101600">
                  <a:moveTo>
                    <a:pt x="8229" y="18656"/>
                  </a:moveTo>
                  <a:lnTo>
                    <a:pt x="20853" y="8775"/>
                  </a:lnTo>
                </a:path>
                <a:path w="763270" h="101600">
                  <a:moveTo>
                    <a:pt x="19469" y="20027"/>
                  </a:moveTo>
                  <a:lnTo>
                    <a:pt x="9601" y="7404"/>
                  </a:lnTo>
                </a:path>
                <a:path w="763270" h="101600">
                  <a:moveTo>
                    <a:pt x="759866" y="70040"/>
                  </a:moveTo>
                  <a:lnTo>
                    <a:pt x="737615" y="71869"/>
                  </a:lnTo>
                  <a:lnTo>
                    <a:pt x="730300" y="75526"/>
                  </a:lnTo>
                  <a:lnTo>
                    <a:pt x="730300" y="87236"/>
                  </a:lnTo>
                  <a:lnTo>
                    <a:pt x="733234" y="98945"/>
                  </a:lnTo>
                  <a:lnTo>
                    <a:pt x="745655" y="99682"/>
                  </a:lnTo>
                  <a:lnTo>
                    <a:pt x="757364" y="101142"/>
                  </a:lnTo>
                  <a:lnTo>
                    <a:pt x="763219" y="93090"/>
                  </a:lnTo>
                  <a:lnTo>
                    <a:pt x="759866" y="7004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677602" y="6070028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463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665651" y="6044234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310"/>
                  </a:lnTo>
                  <a:lnTo>
                    <a:pt x="6515" y="27432"/>
                  </a:lnTo>
                  <a:lnTo>
                    <a:pt x="22567" y="27432"/>
                  </a:lnTo>
                  <a:lnTo>
                    <a:pt x="29082" y="21310"/>
                  </a:lnTo>
                  <a:lnTo>
                    <a:pt x="29082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6" name="object 2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5651" y="6044234"/>
              <a:ext cx="29083" cy="27432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3665651" y="6002731"/>
              <a:ext cx="29209" cy="69215"/>
            </a:xfrm>
            <a:custGeom>
              <a:avLst/>
              <a:gdLst/>
              <a:ahLst/>
              <a:cxnLst/>
              <a:rect l="l" t="t" r="r" b="b"/>
              <a:pathLst>
                <a:path w="29210" h="69214">
                  <a:moveTo>
                    <a:pt x="29083" y="55219"/>
                  </a:moveTo>
                  <a:lnTo>
                    <a:pt x="29083" y="62814"/>
                  </a:lnTo>
                  <a:lnTo>
                    <a:pt x="22567" y="68935"/>
                  </a:lnTo>
                  <a:lnTo>
                    <a:pt x="14541" y="68935"/>
                  </a:lnTo>
                  <a:lnTo>
                    <a:pt x="6515" y="68935"/>
                  </a:lnTo>
                  <a:lnTo>
                    <a:pt x="0" y="62814"/>
                  </a:lnTo>
                  <a:lnTo>
                    <a:pt x="0" y="55219"/>
                  </a:lnTo>
                  <a:lnTo>
                    <a:pt x="0" y="47650"/>
                  </a:lnTo>
                  <a:lnTo>
                    <a:pt x="6515" y="41503"/>
                  </a:lnTo>
                  <a:lnTo>
                    <a:pt x="14541" y="41503"/>
                  </a:lnTo>
                  <a:lnTo>
                    <a:pt x="22567" y="41503"/>
                  </a:lnTo>
                  <a:lnTo>
                    <a:pt x="29083" y="47650"/>
                  </a:lnTo>
                  <a:lnTo>
                    <a:pt x="29083" y="55219"/>
                  </a:lnTo>
                  <a:close/>
                </a:path>
                <a:path w="29210" h="69214">
                  <a:moveTo>
                    <a:pt x="8229" y="60172"/>
                  </a:moveTo>
                  <a:lnTo>
                    <a:pt x="20853" y="50304"/>
                  </a:lnTo>
                </a:path>
                <a:path w="29210" h="69214">
                  <a:moveTo>
                    <a:pt x="19481" y="61531"/>
                  </a:moveTo>
                  <a:lnTo>
                    <a:pt x="9601" y="48920"/>
                  </a:lnTo>
                </a:path>
                <a:path w="29210" h="69214">
                  <a:moveTo>
                    <a:pt x="8280" y="0"/>
                  </a:moveTo>
                  <a:lnTo>
                    <a:pt x="17805" y="0"/>
                  </a:lnTo>
                  <a:lnTo>
                    <a:pt x="17805" y="29997"/>
                  </a:lnTo>
                  <a:lnTo>
                    <a:pt x="8280" y="29997"/>
                  </a:lnTo>
                  <a:lnTo>
                    <a:pt x="828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676142" y="6021019"/>
              <a:ext cx="8255" cy="12065"/>
            </a:xfrm>
            <a:custGeom>
              <a:avLst/>
              <a:gdLst/>
              <a:ahLst/>
              <a:cxnLst/>
              <a:rect l="l" t="t" r="r" b="b"/>
              <a:pathLst>
                <a:path w="8254" h="12064">
                  <a:moveTo>
                    <a:pt x="8039" y="0"/>
                  </a:moveTo>
                  <a:lnTo>
                    <a:pt x="0" y="736"/>
                  </a:lnTo>
                  <a:lnTo>
                    <a:pt x="0" y="10972"/>
                  </a:lnTo>
                  <a:lnTo>
                    <a:pt x="7315" y="11709"/>
                  </a:lnTo>
                  <a:lnTo>
                    <a:pt x="80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936582" y="5852045"/>
              <a:ext cx="762000" cy="180975"/>
            </a:xfrm>
            <a:custGeom>
              <a:avLst/>
              <a:gdLst/>
              <a:ahLst/>
              <a:cxnLst/>
              <a:rect l="l" t="t" r="r" b="b"/>
              <a:pathLst>
                <a:path w="762000" h="180975">
                  <a:moveTo>
                    <a:pt x="739559" y="169710"/>
                  </a:moveTo>
                  <a:lnTo>
                    <a:pt x="739559" y="179946"/>
                  </a:lnTo>
                  <a:lnTo>
                    <a:pt x="746874" y="180682"/>
                  </a:lnTo>
                  <a:lnTo>
                    <a:pt x="747598" y="168973"/>
                  </a:lnTo>
                  <a:lnTo>
                    <a:pt x="739559" y="169710"/>
                  </a:lnTo>
                  <a:close/>
                </a:path>
                <a:path w="762000" h="180975">
                  <a:moveTo>
                    <a:pt x="739559" y="150685"/>
                  </a:moveTo>
                  <a:lnTo>
                    <a:pt x="739559" y="179946"/>
                  </a:lnTo>
                </a:path>
                <a:path w="762000" h="180975">
                  <a:moveTo>
                    <a:pt x="760717" y="118859"/>
                  </a:moveTo>
                  <a:lnTo>
                    <a:pt x="751992" y="119964"/>
                  </a:lnTo>
                  <a:lnTo>
                    <a:pt x="752729" y="59982"/>
                  </a:lnTo>
                  <a:lnTo>
                    <a:pt x="741019" y="67297"/>
                  </a:lnTo>
                  <a:lnTo>
                    <a:pt x="0" y="0"/>
                  </a:lnTo>
                </a:path>
                <a:path w="762000" h="180975">
                  <a:moveTo>
                    <a:pt x="758520" y="127647"/>
                  </a:moveTo>
                  <a:lnTo>
                    <a:pt x="730046" y="125095"/>
                  </a:lnTo>
                  <a:lnTo>
                    <a:pt x="730783" y="66560"/>
                  </a:lnTo>
                  <a:lnTo>
                    <a:pt x="741019" y="67297"/>
                  </a:lnTo>
                  <a:lnTo>
                    <a:pt x="752729" y="59982"/>
                  </a:lnTo>
                  <a:lnTo>
                    <a:pt x="751992" y="119964"/>
                  </a:lnTo>
                  <a:lnTo>
                    <a:pt x="761504" y="122161"/>
                  </a:lnTo>
                  <a:lnTo>
                    <a:pt x="758520" y="12764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667366" y="5917145"/>
              <a:ext cx="22225" cy="57150"/>
            </a:xfrm>
            <a:custGeom>
              <a:avLst/>
              <a:gdLst/>
              <a:ahLst/>
              <a:cxnLst/>
              <a:rect l="l" t="t" r="r" b="b"/>
              <a:pathLst>
                <a:path w="22225" h="57150">
                  <a:moveTo>
                    <a:pt x="21945" y="0"/>
                  </a:moveTo>
                  <a:lnTo>
                    <a:pt x="10236" y="2197"/>
                  </a:lnTo>
                  <a:lnTo>
                    <a:pt x="4381" y="2920"/>
                  </a:lnTo>
                  <a:lnTo>
                    <a:pt x="5118" y="51930"/>
                  </a:lnTo>
                  <a:lnTo>
                    <a:pt x="0" y="57061"/>
                  </a:lnTo>
                  <a:lnTo>
                    <a:pt x="8039" y="51930"/>
                  </a:lnTo>
                  <a:lnTo>
                    <a:pt x="7315" y="43154"/>
                  </a:lnTo>
                  <a:lnTo>
                    <a:pt x="10960" y="42430"/>
                  </a:lnTo>
                  <a:lnTo>
                    <a:pt x="11709" y="22682"/>
                  </a:lnTo>
                  <a:lnTo>
                    <a:pt x="21209" y="21945"/>
                  </a:lnTo>
                  <a:lnTo>
                    <a:pt x="21945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667366" y="5917145"/>
              <a:ext cx="22225" cy="57150"/>
            </a:xfrm>
            <a:custGeom>
              <a:avLst/>
              <a:gdLst/>
              <a:ahLst/>
              <a:cxnLst/>
              <a:rect l="l" t="t" r="r" b="b"/>
              <a:pathLst>
                <a:path w="22225" h="57150">
                  <a:moveTo>
                    <a:pt x="0" y="57061"/>
                  </a:moveTo>
                  <a:lnTo>
                    <a:pt x="5118" y="51930"/>
                  </a:lnTo>
                  <a:lnTo>
                    <a:pt x="4381" y="2920"/>
                  </a:lnTo>
                  <a:lnTo>
                    <a:pt x="10236" y="2197"/>
                  </a:lnTo>
                  <a:lnTo>
                    <a:pt x="21945" y="0"/>
                  </a:lnTo>
                  <a:lnTo>
                    <a:pt x="21209" y="21945"/>
                  </a:lnTo>
                  <a:lnTo>
                    <a:pt x="11709" y="22682"/>
                  </a:lnTo>
                  <a:lnTo>
                    <a:pt x="10960" y="42430"/>
                  </a:lnTo>
                  <a:lnTo>
                    <a:pt x="7315" y="43154"/>
                  </a:lnTo>
                  <a:lnTo>
                    <a:pt x="8039" y="51930"/>
                  </a:lnTo>
                  <a:lnTo>
                    <a:pt x="0" y="570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672484" y="5969076"/>
              <a:ext cx="20955" cy="5715"/>
            </a:xfrm>
            <a:custGeom>
              <a:avLst/>
              <a:gdLst/>
              <a:ahLst/>
              <a:cxnLst/>
              <a:rect l="l" t="t" r="r" b="b"/>
              <a:pathLst>
                <a:path w="20954" h="5714">
                  <a:moveTo>
                    <a:pt x="0" y="0"/>
                  </a:moveTo>
                  <a:lnTo>
                    <a:pt x="14630" y="736"/>
                  </a:lnTo>
                  <a:lnTo>
                    <a:pt x="13893" y="4394"/>
                  </a:lnTo>
                  <a:lnTo>
                    <a:pt x="20485" y="513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2930296" y="5788393"/>
              <a:ext cx="747395" cy="354330"/>
            </a:xfrm>
            <a:custGeom>
              <a:avLst/>
              <a:gdLst/>
              <a:ahLst/>
              <a:cxnLst/>
              <a:rect l="l" t="t" r="r" b="b"/>
              <a:pathLst>
                <a:path w="747395" h="354329">
                  <a:moveTo>
                    <a:pt x="0" y="122161"/>
                  </a:moveTo>
                  <a:lnTo>
                    <a:pt x="27495" y="122161"/>
                  </a:lnTo>
                  <a:lnTo>
                    <a:pt x="28943" y="114122"/>
                  </a:lnTo>
                  <a:lnTo>
                    <a:pt x="17983" y="115582"/>
                  </a:lnTo>
                  <a:lnTo>
                    <a:pt x="6578" y="115582"/>
                  </a:lnTo>
                </a:path>
                <a:path w="747395" h="354329">
                  <a:moveTo>
                    <a:pt x="27495" y="122161"/>
                  </a:moveTo>
                  <a:lnTo>
                    <a:pt x="736333" y="188747"/>
                  </a:lnTo>
                </a:path>
                <a:path w="747395" h="354329">
                  <a:moveTo>
                    <a:pt x="717321" y="155816"/>
                  </a:moveTo>
                  <a:lnTo>
                    <a:pt x="717321" y="163906"/>
                  </a:lnTo>
                  <a:lnTo>
                    <a:pt x="711263" y="170446"/>
                  </a:lnTo>
                  <a:lnTo>
                    <a:pt x="703783" y="170446"/>
                  </a:lnTo>
                  <a:lnTo>
                    <a:pt x="696315" y="170446"/>
                  </a:lnTo>
                  <a:lnTo>
                    <a:pt x="690257" y="163906"/>
                  </a:lnTo>
                  <a:lnTo>
                    <a:pt x="690257" y="155816"/>
                  </a:lnTo>
                  <a:lnTo>
                    <a:pt x="690257" y="147739"/>
                  </a:lnTo>
                  <a:lnTo>
                    <a:pt x="696315" y="141185"/>
                  </a:lnTo>
                  <a:lnTo>
                    <a:pt x="703783" y="141185"/>
                  </a:lnTo>
                  <a:lnTo>
                    <a:pt x="711263" y="141185"/>
                  </a:lnTo>
                  <a:lnTo>
                    <a:pt x="717321" y="147739"/>
                  </a:lnTo>
                  <a:lnTo>
                    <a:pt x="717321" y="155816"/>
                  </a:lnTo>
                  <a:close/>
                </a:path>
                <a:path w="747395" h="354329">
                  <a:moveTo>
                    <a:pt x="515416" y="133870"/>
                  </a:moveTo>
                  <a:lnTo>
                    <a:pt x="515416" y="141960"/>
                  </a:lnTo>
                  <a:lnTo>
                    <a:pt x="509358" y="148501"/>
                  </a:lnTo>
                  <a:lnTo>
                    <a:pt x="501891" y="148501"/>
                  </a:lnTo>
                  <a:lnTo>
                    <a:pt x="494411" y="148501"/>
                  </a:lnTo>
                  <a:lnTo>
                    <a:pt x="488353" y="141960"/>
                  </a:lnTo>
                  <a:lnTo>
                    <a:pt x="488353" y="133870"/>
                  </a:lnTo>
                  <a:lnTo>
                    <a:pt x="488353" y="125793"/>
                  </a:lnTo>
                  <a:lnTo>
                    <a:pt x="494411" y="119240"/>
                  </a:lnTo>
                  <a:lnTo>
                    <a:pt x="501891" y="119240"/>
                  </a:lnTo>
                  <a:lnTo>
                    <a:pt x="509358" y="119240"/>
                  </a:lnTo>
                  <a:lnTo>
                    <a:pt x="515416" y="125793"/>
                  </a:lnTo>
                  <a:lnTo>
                    <a:pt x="515416" y="133870"/>
                  </a:lnTo>
                  <a:close/>
                </a:path>
                <a:path w="747395" h="354329">
                  <a:moveTo>
                    <a:pt x="258660" y="110464"/>
                  </a:moveTo>
                  <a:lnTo>
                    <a:pt x="258660" y="118541"/>
                  </a:lnTo>
                  <a:lnTo>
                    <a:pt x="252603" y="125095"/>
                  </a:lnTo>
                  <a:lnTo>
                    <a:pt x="245122" y="125095"/>
                  </a:lnTo>
                  <a:lnTo>
                    <a:pt x="237642" y="125095"/>
                  </a:lnTo>
                  <a:lnTo>
                    <a:pt x="231584" y="118541"/>
                  </a:lnTo>
                  <a:lnTo>
                    <a:pt x="231584" y="110464"/>
                  </a:lnTo>
                  <a:lnTo>
                    <a:pt x="231584" y="102387"/>
                  </a:lnTo>
                  <a:lnTo>
                    <a:pt x="237642" y="95834"/>
                  </a:lnTo>
                  <a:lnTo>
                    <a:pt x="245122" y="95834"/>
                  </a:lnTo>
                  <a:lnTo>
                    <a:pt x="252603" y="95834"/>
                  </a:lnTo>
                  <a:lnTo>
                    <a:pt x="258660" y="102387"/>
                  </a:lnTo>
                  <a:lnTo>
                    <a:pt x="258660" y="110464"/>
                  </a:lnTo>
                  <a:close/>
                </a:path>
                <a:path w="747395" h="354329">
                  <a:moveTo>
                    <a:pt x="71386" y="95834"/>
                  </a:moveTo>
                  <a:lnTo>
                    <a:pt x="71386" y="103911"/>
                  </a:lnTo>
                  <a:lnTo>
                    <a:pt x="65328" y="110464"/>
                  </a:lnTo>
                  <a:lnTo>
                    <a:pt x="57848" y="110464"/>
                  </a:lnTo>
                  <a:lnTo>
                    <a:pt x="50380" y="110464"/>
                  </a:lnTo>
                  <a:lnTo>
                    <a:pt x="44323" y="103911"/>
                  </a:lnTo>
                  <a:lnTo>
                    <a:pt x="44323" y="95834"/>
                  </a:lnTo>
                  <a:lnTo>
                    <a:pt x="44323" y="87757"/>
                  </a:lnTo>
                  <a:lnTo>
                    <a:pt x="50380" y="81203"/>
                  </a:lnTo>
                  <a:lnTo>
                    <a:pt x="57848" y="81203"/>
                  </a:lnTo>
                  <a:lnTo>
                    <a:pt x="65328" y="81203"/>
                  </a:lnTo>
                  <a:lnTo>
                    <a:pt x="71386" y="87757"/>
                  </a:lnTo>
                  <a:lnTo>
                    <a:pt x="71386" y="95834"/>
                  </a:lnTo>
                  <a:close/>
                </a:path>
                <a:path w="747395" h="354329">
                  <a:moveTo>
                    <a:pt x="33350" y="272135"/>
                  </a:moveTo>
                  <a:lnTo>
                    <a:pt x="33350" y="276174"/>
                  </a:lnTo>
                  <a:lnTo>
                    <a:pt x="30086" y="279450"/>
                  </a:lnTo>
                  <a:lnTo>
                    <a:pt x="26047" y="279450"/>
                  </a:lnTo>
                  <a:lnTo>
                    <a:pt x="21996" y="279450"/>
                  </a:lnTo>
                  <a:lnTo>
                    <a:pt x="18732" y="276174"/>
                  </a:lnTo>
                  <a:lnTo>
                    <a:pt x="18732" y="272135"/>
                  </a:lnTo>
                  <a:lnTo>
                    <a:pt x="18732" y="268097"/>
                  </a:lnTo>
                  <a:lnTo>
                    <a:pt x="21996" y="264820"/>
                  </a:lnTo>
                  <a:lnTo>
                    <a:pt x="26047" y="264820"/>
                  </a:lnTo>
                  <a:lnTo>
                    <a:pt x="30086" y="264820"/>
                  </a:lnTo>
                  <a:lnTo>
                    <a:pt x="33350" y="268097"/>
                  </a:lnTo>
                  <a:lnTo>
                    <a:pt x="33350" y="272135"/>
                  </a:lnTo>
                  <a:close/>
                </a:path>
                <a:path w="747395" h="354329">
                  <a:moveTo>
                    <a:pt x="747318" y="346760"/>
                  </a:moveTo>
                  <a:lnTo>
                    <a:pt x="747318" y="350786"/>
                  </a:lnTo>
                  <a:lnTo>
                    <a:pt x="744042" y="354063"/>
                  </a:lnTo>
                  <a:lnTo>
                    <a:pt x="740003" y="354063"/>
                  </a:lnTo>
                  <a:lnTo>
                    <a:pt x="735977" y="354063"/>
                  </a:lnTo>
                  <a:lnTo>
                    <a:pt x="732688" y="350786"/>
                  </a:lnTo>
                  <a:lnTo>
                    <a:pt x="732688" y="346760"/>
                  </a:lnTo>
                  <a:lnTo>
                    <a:pt x="732688" y="342709"/>
                  </a:lnTo>
                  <a:lnTo>
                    <a:pt x="735977" y="339432"/>
                  </a:lnTo>
                  <a:lnTo>
                    <a:pt x="740003" y="339432"/>
                  </a:lnTo>
                  <a:lnTo>
                    <a:pt x="744042" y="339432"/>
                  </a:lnTo>
                  <a:lnTo>
                    <a:pt x="747318" y="342709"/>
                  </a:lnTo>
                  <a:lnTo>
                    <a:pt x="747318" y="346760"/>
                  </a:lnTo>
                  <a:close/>
                </a:path>
                <a:path w="747395" h="354329">
                  <a:moveTo>
                    <a:pt x="355231" y="0"/>
                  </a:moveTo>
                  <a:lnTo>
                    <a:pt x="658075" y="25603"/>
                  </a:lnTo>
                  <a:lnTo>
                    <a:pt x="667588" y="29260"/>
                  </a:lnTo>
                  <a:lnTo>
                    <a:pt x="667588" y="35852"/>
                  </a:lnTo>
                  <a:lnTo>
                    <a:pt x="666127" y="80467"/>
                  </a:lnTo>
                  <a:lnTo>
                    <a:pt x="666127" y="89255"/>
                  </a:lnTo>
                  <a:lnTo>
                    <a:pt x="661009" y="90716"/>
                  </a:lnTo>
                  <a:lnTo>
                    <a:pt x="355231" y="64376"/>
                  </a:lnTo>
                  <a:lnTo>
                    <a:pt x="3552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3401110" y="5810351"/>
              <a:ext cx="122555" cy="43180"/>
            </a:xfrm>
            <a:custGeom>
              <a:avLst/>
              <a:gdLst/>
              <a:ahLst/>
              <a:cxnLst/>
              <a:rect l="l" t="t" r="r" b="b"/>
              <a:pathLst>
                <a:path w="122554" h="43179">
                  <a:moveTo>
                    <a:pt x="723" y="0"/>
                  </a:moveTo>
                  <a:lnTo>
                    <a:pt x="0" y="30721"/>
                  </a:lnTo>
                  <a:lnTo>
                    <a:pt x="121424" y="43154"/>
                  </a:lnTo>
                  <a:lnTo>
                    <a:pt x="122161" y="10972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401110" y="5810351"/>
              <a:ext cx="122555" cy="43180"/>
            </a:xfrm>
            <a:custGeom>
              <a:avLst/>
              <a:gdLst/>
              <a:ahLst/>
              <a:cxnLst/>
              <a:rect l="l" t="t" r="r" b="b"/>
              <a:pathLst>
                <a:path w="122554" h="43179">
                  <a:moveTo>
                    <a:pt x="723" y="0"/>
                  </a:moveTo>
                  <a:lnTo>
                    <a:pt x="0" y="30721"/>
                  </a:lnTo>
                  <a:lnTo>
                    <a:pt x="121424" y="43154"/>
                  </a:lnTo>
                  <a:lnTo>
                    <a:pt x="122161" y="10972"/>
                  </a:lnTo>
                  <a:lnTo>
                    <a:pt x="72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3300158" y="5794984"/>
              <a:ext cx="17780" cy="46990"/>
            </a:xfrm>
            <a:custGeom>
              <a:avLst/>
              <a:gdLst/>
              <a:ahLst/>
              <a:cxnLst/>
              <a:rect l="l" t="t" r="r" b="b"/>
              <a:pathLst>
                <a:path w="17779" h="46989">
                  <a:moveTo>
                    <a:pt x="16827" y="0"/>
                  </a:moveTo>
                  <a:lnTo>
                    <a:pt x="2921" y="0"/>
                  </a:lnTo>
                  <a:lnTo>
                    <a:pt x="2197" y="20472"/>
                  </a:lnTo>
                  <a:lnTo>
                    <a:pt x="0" y="21221"/>
                  </a:lnTo>
                  <a:lnTo>
                    <a:pt x="0" y="23406"/>
                  </a:lnTo>
                  <a:lnTo>
                    <a:pt x="2197" y="24142"/>
                  </a:lnTo>
                  <a:lnTo>
                    <a:pt x="2197" y="46088"/>
                  </a:lnTo>
                  <a:lnTo>
                    <a:pt x="14630" y="46812"/>
                  </a:lnTo>
                  <a:lnTo>
                    <a:pt x="14630" y="5118"/>
                  </a:lnTo>
                  <a:lnTo>
                    <a:pt x="17551" y="5842"/>
                  </a:lnTo>
                  <a:lnTo>
                    <a:pt x="16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292106" y="5792787"/>
              <a:ext cx="301625" cy="81280"/>
            </a:xfrm>
            <a:custGeom>
              <a:avLst/>
              <a:gdLst/>
              <a:ahLst/>
              <a:cxnLst/>
              <a:rect l="l" t="t" r="r" b="b"/>
              <a:pathLst>
                <a:path w="301625" h="81279">
                  <a:moveTo>
                    <a:pt x="10972" y="2197"/>
                  </a:moveTo>
                  <a:lnTo>
                    <a:pt x="24879" y="2197"/>
                  </a:lnTo>
                  <a:lnTo>
                    <a:pt x="25603" y="8039"/>
                  </a:lnTo>
                  <a:lnTo>
                    <a:pt x="22682" y="7315"/>
                  </a:lnTo>
                  <a:lnTo>
                    <a:pt x="22682" y="49009"/>
                  </a:lnTo>
                  <a:lnTo>
                    <a:pt x="10248" y="48285"/>
                  </a:lnTo>
                  <a:lnTo>
                    <a:pt x="10248" y="26339"/>
                  </a:lnTo>
                  <a:lnTo>
                    <a:pt x="8051" y="25603"/>
                  </a:lnTo>
                  <a:lnTo>
                    <a:pt x="8051" y="23418"/>
                  </a:lnTo>
                  <a:lnTo>
                    <a:pt x="10248" y="22669"/>
                  </a:lnTo>
                  <a:lnTo>
                    <a:pt x="10972" y="2197"/>
                  </a:lnTo>
                  <a:close/>
                </a:path>
                <a:path w="301625" h="81279">
                  <a:moveTo>
                    <a:pt x="0" y="0"/>
                  </a:moveTo>
                  <a:lnTo>
                    <a:pt x="290410" y="24142"/>
                  </a:lnTo>
                  <a:lnTo>
                    <a:pt x="301383" y="25603"/>
                  </a:lnTo>
                  <a:lnTo>
                    <a:pt x="301383" y="32918"/>
                  </a:lnTo>
                  <a:lnTo>
                    <a:pt x="299923" y="77533"/>
                  </a:lnTo>
                  <a:lnTo>
                    <a:pt x="298462" y="81203"/>
                  </a:lnTo>
                  <a:lnTo>
                    <a:pt x="294068" y="81203"/>
                  </a:lnTo>
                  <a:lnTo>
                    <a:pt x="0" y="5558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3355759" y="579790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0"/>
                  </a:moveTo>
                  <a:lnTo>
                    <a:pt x="0" y="17551"/>
                  </a:lnTo>
                  <a:lnTo>
                    <a:pt x="17551" y="17551"/>
                  </a:lnTo>
                  <a:lnTo>
                    <a:pt x="18288" y="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3355759" y="5797905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17551"/>
                  </a:moveTo>
                  <a:lnTo>
                    <a:pt x="17551" y="17551"/>
                  </a:lnTo>
                  <a:lnTo>
                    <a:pt x="18288" y="1473"/>
                  </a:lnTo>
                  <a:lnTo>
                    <a:pt x="0" y="0"/>
                  </a:lnTo>
                  <a:lnTo>
                    <a:pt x="0" y="175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356483" y="5830100"/>
              <a:ext cx="17780" cy="17145"/>
            </a:xfrm>
            <a:custGeom>
              <a:avLst/>
              <a:gdLst/>
              <a:ahLst/>
              <a:cxnLst/>
              <a:rect l="l" t="t" r="r" b="b"/>
              <a:pathLst>
                <a:path w="17779" h="17145">
                  <a:moveTo>
                    <a:pt x="0" y="0"/>
                  </a:moveTo>
                  <a:lnTo>
                    <a:pt x="0" y="16090"/>
                  </a:lnTo>
                  <a:lnTo>
                    <a:pt x="17564" y="16814"/>
                  </a:lnTo>
                  <a:lnTo>
                    <a:pt x="17564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3337471" y="5816930"/>
              <a:ext cx="252729" cy="35560"/>
            </a:xfrm>
            <a:custGeom>
              <a:avLst/>
              <a:gdLst/>
              <a:ahLst/>
              <a:cxnLst/>
              <a:rect l="l" t="t" r="r" b="b"/>
              <a:pathLst>
                <a:path w="252729" h="35560">
                  <a:moveTo>
                    <a:pt x="18287" y="8051"/>
                  </a:moveTo>
                  <a:lnTo>
                    <a:pt x="18287" y="12496"/>
                  </a:lnTo>
                  <a:lnTo>
                    <a:pt x="14185" y="16090"/>
                  </a:lnTo>
                  <a:lnTo>
                    <a:pt x="9143" y="16090"/>
                  </a:lnTo>
                  <a:lnTo>
                    <a:pt x="4089" y="16090"/>
                  </a:lnTo>
                  <a:lnTo>
                    <a:pt x="0" y="12496"/>
                  </a:lnTo>
                  <a:lnTo>
                    <a:pt x="0" y="8051"/>
                  </a:lnTo>
                  <a:lnTo>
                    <a:pt x="0" y="3606"/>
                  </a:lnTo>
                  <a:lnTo>
                    <a:pt x="4089" y="0"/>
                  </a:lnTo>
                  <a:lnTo>
                    <a:pt x="9143" y="0"/>
                  </a:lnTo>
                  <a:lnTo>
                    <a:pt x="14185" y="0"/>
                  </a:lnTo>
                  <a:lnTo>
                    <a:pt x="18287" y="3606"/>
                  </a:lnTo>
                  <a:lnTo>
                    <a:pt x="18287" y="8051"/>
                  </a:lnTo>
                  <a:close/>
                </a:path>
                <a:path w="252729" h="35560">
                  <a:moveTo>
                    <a:pt x="252361" y="27063"/>
                  </a:moveTo>
                  <a:lnTo>
                    <a:pt x="252361" y="31508"/>
                  </a:lnTo>
                  <a:lnTo>
                    <a:pt x="248272" y="35115"/>
                  </a:lnTo>
                  <a:lnTo>
                    <a:pt x="243217" y="35115"/>
                  </a:lnTo>
                  <a:lnTo>
                    <a:pt x="238175" y="35115"/>
                  </a:lnTo>
                  <a:lnTo>
                    <a:pt x="234086" y="31508"/>
                  </a:lnTo>
                  <a:lnTo>
                    <a:pt x="234086" y="27063"/>
                  </a:lnTo>
                  <a:lnTo>
                    <a:pt x="234086" y="22618"/>
                  </a:lnTo>
                  <a:lnTo>
                    <a:pt x="238175" y="19011"/>
                  </a:lnTo>
                  <a:lnTo>
                    <a:pt x="243217" y="19011"/>
                  </a:lnTo>
                  <a:lnTo>
                    <a:pt x="248272" y="19011"/>
                  </a:lnTo>
                  <a:lnTo>
                    <a:pt x="252361" y="22618"/>
                  </a:lnTo>
                  <a:lnTo>
                    <a:pt x="252361" y="2706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338918" y="581839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0223" y="0"/>
                  </a:moveTo>
                  <a:lnTo>
                    <a:pt x="2959" y="0"/>
                  </a:lnTo>
                  <a:lnTo>
                    <a:pt x="0" y="2946"/>
                  </a:lnTo>
                  <a:lnTo>
                    <a:pt x="0" y="10223"/>
                  </a:lnTo>
                  <a:lnTo>
                    <a:pt x="2959" y="13169"/>
                  </a:lnTo>
                  <a:lnTo>
                    <a:pt x="10223" y="13169"/>
                  </a:lnTo>
                  <a:lnTo>
                    <a:pt x="13169" y="10223"/>
                  </a:lnTo>
                  <a:lnTo>
                    <a:pt x="13169" y="6591"/>
                  </a:lnTo>
                  <a:lnTo>
                    <a:pt x="13169" y="2946"/>
                  </a:lnTo>
                  <a:lnTo>
                    <a:pt x="102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570820" y="5835218"/>
              <a:ext cx="18415" cy="16510"/>
            </a:xfrm>
            <a:custGeom>
              <a:avLst/>
              <a:gdLst/>
              <a:ahLst/>
              <a:cxnLst/>
              <a:rect l="l" t="t" r="r" b="b"/>
              <a:pathLst>
                <a:path w="18414" h="16510">
                  <a:moveTo>
                    <a:pt x="18287" y="8039"/>
                  </a:moveTo>
                  <a:lnTo>
                    <a:pt x="18287" y="12484"/>
                  </a:lnTo>
                  <a:lnTo>
                    <a:pt x="14185" y="16090"/>
                  </a:lnTo>
                  <a:lnTo>
                    <a:pt x="9143" y="16090"/>
                  </a:lnTo>
                  <a:lnTo>
                    <a:pt x="4089" y="16090"/>
                  </a:lnTo>
                  <a:lnTo>
                    <a:pt x="0" y="12484"/>
                  </a:lnTo>
                  <a:lnTo>
                    <a:pt x="0" y="8039"/>
                  </a:lnTo>
                  <a:lnTo>
                    <a:pt x="0" y="3606"/>
                  </a:lnTo>
                  <a:lnTo>
                    <a:pt x="4089" y="0"/>
                  </a:lnTo>
                  <a:lnTo>
                    <a:pt x="9143" y="0"/>
                  </a:lnTo>
                  <a:lnTo>
                    <a:pt x="14185" y="0"/>
                  </a:lnTo>
                  <a:lnTo>
                    <a:pt x="18287" y="3606"/>
                  </a:lnTo>
                  <a:lnTo>
                    <a:pt x="18287" y="803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548875" y="5815456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18288" y="1473"/>
                  </a:moveTo>
                  <a:lnTo>
                    <a:pt x="0" y="0"/>
                  </a:lnTo>
                  <a:lnTo>
                    <a:pt x="0" y="17564"/>
                  </a:lnTo>
                  <a:lnTo>
                    <a:pt x="17551" y="17564"/>
                  </a:lnTo>
                  <a:lnTo>
                    <a:pt x="18288" y="1473"/>
                  </a:lnTo>
                  <a:close/>
                </a:path>
                <a:path w="36829" h="34925">
                  <a:moveTo>
                    <a:pt x="36576" y="24168"/>
                  </a:moveTo>
                  <a:lnTo>
                    <a:pt x="33629" y="21221"/>
                  </a:lnTo>
                  <a:lnTo>
                    <a:pt x="26352" y="21221"/>
                  </a:lnTo>
                  <a:lnTo>
                    <a:pt x="23406" y="24168"/>
                  </a:lnTo>
                  <a:lnTo>
                    <a:pt x="23406" y="31445"/>
                  </a:lnTo>
                  <a:lnTo>
                    <a:pt x="26352" y="34391"/>
                  </a:lnTo>
                  <a:lnTo>
                    <a:pt x="33629" y="34391"/>
                  </a:lnTo>
                  <a:lnTo>
                    <a:pt x="36576" y="31445"/>
                  </a:lnTo>
                  <a:lnTo>
                    <a:pt x="36576" y="27813"/>
                  </a:lnTo>
                  <a:lnTo>
                    <a:pt x="36576" y="241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548875" y="5815457"/>
              <a:ext cx="18415" cy="17780"/>
            </a:xfrm>
            <a:custGeom>
              <a:avLst/>
              <a:gdLst/>
              <a:ahLst/>
              <a:cxnLst/>
              <a:rect l="l" t="t" r="r" b="b"/>
              <a:pathLst>
                <a:path w="18414" h="17779">
                  <a:moveTo>
                    <a:pt x="0" y="17564"/>
                  </a:moveTo>
                  <a:lnTo>
                    <a:pt x="17551" y="17564"/>
                  </a:lnTo>
                  <a:lnTo>
                    <a:pt x="18288" y="1473"/>
                  </a:lnTo>
                  <a:lnTo>
                    <a:pt x="0" y="0"/>
                  </a:lnTo>
                  <a:lnTo>
                    <a:pt x="0" y="1756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549611" y="5847651"/>
              <a:ext cx="17780" cy="17145"/>
            </a:xfrm>
            <a:custGeom>
              <a:avLst/>
              <a:gdLst/>
              <a:ahLst/>
              <a:cxnLst/>
              <a:rect l="l" t="t" r="r" b="b"/>
              <a:pathLst>
                <a:path w="17779" h="17145">
                  <a:moveTo>
                    <a:pt x="0" y="0"/>
                  </a:moveTo>
                  <a:lnTo>
                    <a:pt x="0" y="16090"/>
                  </a:lnTo>
                  <a:lnTo>
                    <a:pt x="17551" y="16827"/>
                  </a:lnTo>
                  <a:lnTo>
                    <a:pt x="17551" y="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556927" y="5823077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0"/>
                  </a:moveTo>
                  <a:lnTo>
                    <a:pt x="0" y="745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3548926" y="5801550"/>
              <a:ext cx="16510" cy="27305"/>
            </a:xfrm>
            <a:custGeom>
              <a:avLst/>
              <a:gdLst/>
              <a:ahLst/>
              <a:cxnLst/>
              <a:rect l="l" t="t" r="r" b="b"/>
              <a:pathLst>
                <a:path w="16510" h="27304">
                  <a:moveTo>
                    <a:pt x="8013" y="0"/>
                  </a:moveTo>
                  <a:lnTo>
                    <a:pt x="7607" y="3314"/>
                  </a:lnTo>
                  <a:lnTo>
                    <a:pt x="6438" y="8407"/>
                  </a:lnTo>
                  <a:lnTo>
                    <a:pt x="4737" y="14020"/>
                  </a:lnTo>
                  <a:lnTo>
                    <a:pt x="3149" y="19278"/>
                  </a:lnTo>
                  <a:lnTo>
                    <a:pt x="1701" y="22694"/>
                  </a:lnTo>
                  <a:lnTo>
                    <a:pt x="0" y="26898"/>
                  </a:lnTo>
                  <a:lnTo>
                    <a:pt x="16027" y="26898"/>
                  </a:lnTo>
                  <a:lnTo>
                    <a:pt x="15316" y="25387"/>
                  </a:lnTo>
                  <a:lnTo>
                    <a:pt x="12877" y="19278"/>
                  </a:lnTo>
                  <a:lnTo>
                    <a:pt x="9588" y="8407"/>
                  </a:lnTo>
                  <a:lnTo>
                    <a:pt x="8432" y="3314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557651" y="5850140"/>
              <a:ext cx="0" cy="7620"/>
            </a:xfrm>
            <a:custGeom>
              <a:avLst/>
              <a:gdLst/>
              <a:ahLst/>
              <a:cxnLst/>
              <a:rect l="l" t="t" r="r" b="b"/>
              <a:pathLst>
                <a:path h="7620">
                  <a:moveTo>
                    <a:pt x="0" y="746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3549624" y="5852236"/>
              <a:ext cx="16510" cy="27305"/>
            </a:xfrm>
            <a:custGeom>
              <a:avLst/>
              <a:gdLst/>
              <a:ahLst/>
              <a:cxnLst/>
              <a:rect l="l" t="t" r="r" b="b"/>
              <a:pathLst>
                <a:path w="16510" h="27304">
                  <a:moveTo>
                    <a:pt x="16014" y="0"/>
                  </a:moveTo>
                  <a:lnTo>
                    <a:pt x="0" y="0"/>
                  </a:lnTo>
                  <a:lnTo>
                    <a:pt x="711" y="1498"/>
                  </a:lnTo>
                  <a:lnTo>
                    <a:pt x="3149" y="7619"/>
                  </a:lnTo>
                  <a:lnTo>
                    <a:pt x="6426" y="18478"/>
                  </a:lnTo>
                  <a:lnTo>
                    <a:pt x="7594" y="23583"/>
                  </a:lnTo>
                  <a:lnTo>
                    <a:pt x="8013" y="26885"/>
                  </a:lnTo>
                  <a:lnTo>
                    <a:pt x="8420" y="23583"/>
                  </a:lnTo>
                  <a:lnTo>
                    <a:pt x="9588" y="18478"/>
                  </a:lnTo>
                  <a:lnTo>
                    <a:pt x="11277" y="12865"/>
                  </a:lnTo>
                  <a:lnTo>
                    <a:pt x="12865" y="7619"/>
                  </a:lnTo>
                  <a:lnTo>
                    <a:pt x="14325" y="4203"/>
                  </a:lnTo>
                  <a:lnTo>
                    <a:pt x="16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468114" y="4728298"/>
              <a:ext cx="686435" cy="1491615"/>
            </a:xfrm>
            <a:custGeom>
              <a:avLst/>
              <a:gdLst/>
              <a:ahLst/>
              <a:cxnLst/>
              <a:rect l="l" t="t" r="r" b="b"/>
              <a:pathLst>
                <a:path w="686435" h="1491614">
                  <a:moveTo>
                    <a:pt x="675511" y="1422069"/>
                  </a:moveTo>
                  <a:lnTo>
                    <a:pt x="40233" y="1422069"/>
                  </a:lnTo>
                  <a:lnTo>
                    <a:pt x="661289" y="1491576"/>
                  </a:lnTo>
                  <a:lnTo>
                    <a:pt x="675195" y="1480591"/>
                  </a:lnTo>
                  <a:lnTo>
                    <a:pt x="675511" y="1422069"/>
                  </a:lnTo>
                  <a:close/>
                </a:path>
                <a:path w="686435" h="1491614">
                  <a:moveTo>
                    <a:pt x="19011" y="0"/>
                  </a:moveTo>
                  <a:lnTo>
                    <a:pt x="17538" y="0"/>
                  </a:lnTo>
                  <a:lnTo>
                    <a:pt x="9506" y="1230"/>
                  </a:lnTo>
                  <a:lnTo>
                    <a:pt x="5383" y="7126"/>
                  </a:lnTo>
                  <a:lnTo>
                    <a:pt x="3867" y="22626"/>
                  </a:lnTo>
                  <a:lnTo>
                    <a:pt x="3657" y="52666"/>
                  </a:lnTo>
                  <a:lnTo>
                    <a:pt x="2921" y="269925"/>
                  </a:lnTo>
                  <a:lnTo>
                    <a:pt x="10972" y="275780"/>
                  </a:lnTo>
                  <a:lnTo>
                    <a:pt x="6565" y="283832"/>
                  </a:lnTo>
                  <a:lnTo>
                    <a:pt x="10972" y="294068"/>
                  </a:lnTo>
                  <a:lnTo>
                    <a:pt x="4368" y="300647"/>
                  </a:lnTo>
                  <a:lnTo>
                    <a:pt x="6565" y="462318"/>
                  </a:lnTo>
                  <a:lnTo>
                    <a:pt x="13157" y="463791"/>
                  </a:lnTo>
                  <a:lnTo>
                    <a:pt x="10972" y="495960"/>
                  </a:lnTo>
                  <a:lnTo>
                    <a:pt x="8763" y="497433"/>
                  </a:lnTo>
                  <a:lnTo>
                    <a:pt x="8763" y="504748"/>
                  </a:lnTo>
                  <a:lnTo>
                    <a:pt x="10223" y="508406"/>
                  </a:lnTo>
                  <a:lnTo>
                    <a:pt x="7302" y="510590"/>
                  </a:lnTo>
                  <a:lnTo>
                    <a:pt x="7302" y="517906"/>
                  </a:lnTo>
                  <a:lnTo>
                    <a:pt x="1565" y="525957"/>
                  </a:lnTo>
                  <a:lnTo>
                    <a:pt x="1494" y="528154"/>
                  </a:lnTo>
                  <a:lnTo>
                    <a:pt x="2921" y="619594"/>
                  </a:lnTo>
                  <a:lnTo>
                    <a:pt x="5854" y="621792"/>
                  </a:lnTo>
                  <a:lnTo>
                    <a:pt x="6565" y="648855"/>
                  </a:lnTo>
                  <a:lnTo>
                    <a:pt x="1460" y="651776"/>
                  </a:lnTo>
                  <a:lnTo>
                    <a:pt x="2184" y="927557"/>
                  </a:lnTo>
                  <a:lnTo>
                    <a:pt x="4368" y="929754"/>
                  </a:lnTo>
                  <a:lnTo>
                    <a:pt x="0" y="934148"/>
                  </a:lnTo>
                  <a:lnTo>
                    <a:pt x="723" y="1021207"/>
                  </a:lnTo>
                  <a:lnTo>
                    <a:pt x="602" y="1031841"/>
                  </a:lnTo>
                  <a:lnTo>
                    <a:pt x="2466" y="1037747"/>
                  </a:lnTo>
                  <a:lnTo>
                    <a:pt x="8031" y="1041050"/>
                  </a:lnTo>
                  <a:lnTo>
                    <a:pt x="19011" y="1043876"/>
                  </a:lnTo>
                  <a:lnTo>
                    <a:pt x="19011" y="1068755"/>
                  </a:lnTo>
                  <a:lnTo>
                    <a:pt x="9499" y="1076794"/>
                  </a:lnTo>
                  <a:lnTo>
                    <a:pt x="8039" y="1117028"/>
                  </a:lnTo>
                  <a:lnTo>
                    <a:pt x="13157" y="1117028"/>
                  </a:lnTo>
                  <a:lnTo>
                    <a:pt x="15354" y="1135329"/>
                  </a:lnTo>
                  <a:lnTo>
                    <a:pt x="15354" y="1141907"/>
                  </a:lnTo>
                  <a:lnTo>
                    <a:pt x="8763" y="1146289"/>
                  </a:lnTo>
                  <a:lnTo>
                    <a:pt x="13881" y="1393545"/>
                  </a:lnTo>
                  <a:lnTo>
                    <a:pt x="13471" y="1412100"/>
                  </a:lnTo>
                  <a:lnTo>
                    <a:pt x="16079" y="1421257"/>
                  </a:lnTo>
                  <a:lnTo>
                    <a:pt x="24177" y="1423688"/>
                  </a:lnTo>
                  <a:lnTo>
                    <a:pt x="40233" y="1422069"/>
                  </a:lnTo>
                  <a:lnTo>
                    <a:pt x="675511" y="1422069"/>
                  </a:lnTo>
                  <a:lnTo>
                    <a:pt x="676643" y="1212862"/>
                  </a:lnTo>
                  <a:lnTo>
                    <a:pt x="684707" y="1205547"/>
                  </a:lnTo>
                  <a:lnTo>
                    <a:pt x="683971" y="1177747"/>
                  </a:lnTo>
                  <a:lnTo>
                    <a:pt x="678853" y="1177747"/>
                  </a:lnTo>
                  <a:lnTo>
                    <a:pt x="678116" y="1136053"/>
                  </a:lnTo>
                  <a:lnTo>
                    <a:pt x="686155" y="1130935"/>
                  </a:lnTo>
                  <a:lnTo>
                    <a:pt x="684323" y="1092885"/>
                  </a:lnTo>
                  <a:lnTo>
                    <a:pt x="672261" y="1092885"/>
                  </a:lnTo>
                  <a:lnTo>
                    <a:pt x="670064" y="988288"/>
                  </a:lnTo>
                  <a:lnTo>
                    <a:pt x="683234" y="975118"/>
                  </a:lnTo>
                  <a:lnTo>
                    <a:pt x="681050" y="550100"/>
                  </a:lnTo>
                  <a:lnTo>
                    <a:pt x="680300" y="544982"/>
                  </a:lnTo>
                  <a:lnTo>
                    <a:pt x="678853" y="544969"/>
                  </a:lnTo>
                  <a:lnTo>
                    <a:pt x="672261" y="544245"/>
                  </a:lnTo>
                  <a:lnTo>
                    <a:pt x="671525" y="540588"/>
                  </a:lnTo>
                  <a:lnTo>
                    <a:pt x="679577" y="535470"/>
                  </a:lnTo>
                  <a:lnTo>
                    <a:pt x="680300" y="502551"/>
                  </a:lnTo>
                  <a:lnTo>
                    <a:pt x="675919" y="498170"/>
                  </a:lnTo>
                  <a:lnTo>
                    <a:pt x="677367" y="332841"/>
                  </a:lnTo>
                  <a:lnTo>
                    <a:pt x="681050" y="329184"/>
                  </a:lnTo>
                  <a:lnTo>
                    <a:pt x="681743" y="300647"/>
                  </a:lnTo>
                  <a:lnTo>
                    <a:pt x="679577" y="300647"/>
                  </a:lnTo>
                  <a:lnTo>
                    <a:pt x="675195" y="37299"/>
                  </a:lnTo>
                  <a:lnTo>
                    <a:pt x="674921" y="25848"/>
                  </a:lnTo>
                  <a:lnTo>
                    <a:pt x="672999" y="19745"/>
                  </a:lnTo>
                  <a:lnTo>
                    <a:pt x="667785" y="16933"/>
                  </a:lnTo>
                  <a:lnTo>
                    <a:pt x="657631" y="15354"/>
                  </a:lnTo>
                  <a:lnTo>
                    <a:pt x="19011" y="0"/>
                  </a:lnTo>
                  <a:close/>
                </a:path>
                <a:path w="686435" h="1491614">
                  <a:moveTo>
                    <a:pt x="683971" y="1085570"/>
                  </a:moveTo>
                  <a:lnTo>
                    <a:pt x="672261" y="1092885"/>
                  </a:lnTo>
                  <a:lnTo>
                    <a:pt x="684323" y="1092885"/>
                  </a:lnTo>
                  <a:lnTo>
                    <a:pt x="683971" y="1085570"/>
                  </a:lnTo>
                  <a:close/>
                </a:path>
                <a:path w="686435" h="1491614">
                  <a:moveTo>
                    <a:pt x="1460" y="525957"/>
                  </a:moveTo>
                  <a:lnTo>
                    <a:pt x="0" y="528154"/>
                  </a:lnTo>
                  <a:lnTo>
                    <a:pt x="1462" y="526101"/>
                  </a:lnTo>
                  <a:lnTo>
                    <a:pt x="1460" y="525957"/>
                  </a:lnTo>
                  <a:close/>
                </a:path>
                <a:path w="686435" h="1491614">
                  <a:moveTo>
                    <a:pt x="681761" y="299910"/>
                  </a:moveTo>
                  <a:lnTo>
                    <a:pt x="679577" y="300647"/>
                  </a:lnTo>
                  <a:lnTo>
                    <a:pt x="681743" y="300647"/>
                  </a:lnTo>
                  <a:lnTo>
                    <a:pt x="681761" y="29991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468114" y="4728298"/>
              <a:ext cx="686435" cy="1491615"/>
            </a:xfrm>
            <a:custGeom>
              <a:avLst/>
              <a:gdLst/>
              <a:ahLst/>
              <a:cxnLst/>
              <a:rect l="l" t="t" r="r" b="b"/>
              <a:pathLst>
                <a:path w="686435" h="1491614">
                  <a:moveTo>
                    <a:pt x="19011" y="0"/>
                  </a:moveTo>
                  <a:lnTo>
                    <a:pt x="657631" y="15354"/>
                  </a:lnTo>
                  <a:lnTo>
                    <a:pt x="679577" y="300647"/>
                  </a:lnTo>
                  <a:lnTo>
                    <a:pt x="681761" y="299910"/>
                  </a:lnTo>
                  <a:lnTo>
                    <a:pt x="681050" y="329184"/>
                  </a:lnTo>
                  <a:lnTo>
                    <a:pt x="677367" y="332841"/>
                  </a:lnTo>
                  <a:lnTo>
                    <a:pt x="675919" y="498170"/>
                  </a:lnTo>
                  <a:lnTo>
                    <a:pt x="680300" y="502551"/>
                  </a:lnTo>
                  <a:lnTo>
                    <a:pt x="679577" y="535470"/>
                  </a:lnTo>
                  <a:lnTo>
                    <a:pt x="671525" y="540588"/>
                  </a:lnTo>
                  <a:lnTo>
                    <a:pt x="672261" y="544245"/>
                  </a:lnTo>
                  <a:lnTo>
                    <a:pt x="678853" y="544969"/>
                  </a:lnTo>
                  <a:lnTo>
                    <a:pt x="680300" y="544982"/>
                  </a:lnTo>
                  <a:lnTo>
                    <a:pt x="681050" y="550100"/>
                  </a:lnTo>
                  <a:lnTo>
                    <a:pt x="683234" y="975118"/>
                  </a:lnTo>
                  <a:lnTo>
                    <a:pt x="670064" y="988288"/>
                  </a:lnTo>
                  <a:lnTo>
                    <a:pt x="672261" y="1092885"/>
                  </a:lnTo>
                  <a:lnTo>
                    <a:pt x="683971" y="1085570"/>
                  </a:lnTo>
                  <a:lnTo>
                    <a:pt x="686155" y="1130935"/>
                  </a:lnTo>
                  <a:lnTo>
                    <a:pt x="678116" y="1136053"/>
                  </a:lnTo>
                  <a:lnTo>
                    <a:pt x="678853" y="1177747"/>
                  </a:lnTo>
                  <a:lnTo>
                    <a:pt x="683971" y="1177747"/>
                  </a:lnTo>
                  <a:lnTo>
                    <a:pt x="684707" y="1205547"/>
                  </a:lnTo>
                  <a:lnTo>
                    <a:pt x="676643" y="1212862"/>
                  </a:lnTo>
                  <a:lnTo>
                    <a:pt x="675195" y="1480591"/>
                  </a:lnTo>
                  <a:lnTo>
                    <a:pt x="661289" y="1491576"/>
                  </a:lnTo>
                  <a:lnTo>
                    <a:pt x="40233" y="1422069"/>
                  </a:lnTo>
                  <a:lnTo>
                    <a:pt x="24177" y="1423688"/>
                  </a:lnTo>
                  <a:lnTo>
                    <a:pt x="16079" y="1421257"/>
                  </a:lnTo>
                  <a:lnTo>
                    <a:pt x="13471" y="1412100"/>
                  </a:lnTo>
                  <a:lnTo>
                    <a:pt x="13881" y="1393545"/>
                  </a:lnTo>
                  <a:lnTo>
                    <a:pt x="8763" y="1146289"/>
                  </a:lnTo>
                  <a:lnTo>
                    <a:pt x="15354" y="1141907"/>
                  </a:lnTo>
                  <a:lnTo>
                    <a:pt x="15354" y="1135329"/>
                  </a:lnTo>
                  <a:lnTo>
                    <a:pt x="13157" y="1117028"/>
                  </a:lnTo>
                  <a:lnTo>
                    <a:pt x="8039" y="1117028"/>
                  </a:lnTo>
                  <a:lnTo>
                    <a:pt x="9499" y="1076794"/>
                  </a:lnTo>
                  <a:lnTo>
                    <a:pt x="19011" y="1068755"/>
                  </a:lnTo>
                  <a:lnTo>
                    <a:pt x="19011" y="1043876"/>
                  </a:lnTo>
                  <a:lnTo>
                    <a:pt x="8031" y="1041050"/>
                  </a:lnTo>
                  <a:lnTo>
                    <a:pt x="2466" y="1037747"/>
                  </a:lnTo>
                  <a:lnTo>
                    <a:pt x="602" y="1031841"/>
                  </a:lnTo>
                  <a:lnTo>
                    <a:pt x="723" y="1021207"/>
                  </a:lnTo>
                  <a:lnTo>
                    <a:pt x="0" y="934148"/>
                  </a:lnTo>
                  <a:lnTo>
                    <a:pt x="4368" y="929754"/>
                  </a:lnTo>
                  <a:lnTo>
                    <a:pt x="2184" y="927557"/>
                  </a:lnTo>
                  <a:lnTo>
                    <a:pt x="1460" y="651776"/>
                  </a:lnTo>
                  <a:lnTo>
                    <a:pt x="6565" y="648855"/>
                  </a:lnTo>
                  <a:lnTo>
                    <a:pt x="5854" y="621792"/>
                  </a:lnTo>
                  <a:lnTo>
                    <a:pt x="2921" y="619594"/>
                  </a:lnTo>
                  <a:lnTo>
                    <a:pt x="1460" y="525957"/>
                  </a:lnTo>
                  <a:lnTo>
                    <a:pt x="0" y="528154"/>
                  </a:lnTo>
                  <a:lnTo>
                    <a:pt x="7302" y="517906"/>
                  </a:lnTo>
                  <a:lnTo>
                    <a:pt x="7302" y="510590"/>
                  </a:lnTo>
                  <a:lnTo>
                    <a:pt x="10223" y="508406"/>
                  </a:lnTo>
                  <a:lnTo>
                    <a:pt x="8763" y="504748"/>
                  </a:lnTo>
                  <a:lnTo>
                    <a:pt x="8763" y="497433"/>
                  </a:lnTo>
                  <a:lnTo>
                    <a:pt x="10972" y="495960"/>
                  </a:lnTo>
                  <a:lnTo>
                    <a:pt x="13157" y="463791"/>
                  </a:lnTo>
                  <a:lnTo>
                    <a:pt x="6565" y="462318"/>
                  </a:lnTo>
                  <a:lnTo>
                    <a:pt x="4368" y="300647"/>
                  </a:lnTo>
                  <a:lnTo>
                    <a:pt x="10972" y="294068"/>
                  </a:lnTo>
                  <a:lnTo>
                    <a:pt x="6565" y="283832"/>
                  </a:lnTo>
                  <a:lnTo>
                    <a:pt x="10972" y="275780"/>
                  </a:lnTo>
                  <a:lnTo>
                    <a:pt x="2921" y="269925"/>
                  </a:lnTo>
                  <a:lnTo>
                    <a:pt x="3657" y="52666"/>
                  </a:lnTo>
                  <a:lnTo>
                    <a:pt x="3867" y="22626"/>
                  </a:lnTo>
                  <a:lnTo>
                    <a:pt x="5383" y="7126"/>
                  </a:lnTo>
                  <a:lnTo>
                    <a:pt x="9506" y="1230"/>
                  </a:lnTo>
                  <a:lnTo>
                    <a:pt x="17538" y="0"/>
                  </a:lnTo>
                  <a:lnTo>
                    <a:pt x="1901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483836" y="4692637"/>
              <a:ext cx="742950" cy="1516380"/>
            </a:xfrm>
            <a:custGeom>
              <a:avLst/>
              <a:gdLst/>
              <a:ahLst/>
              <a:cxnLst/>
              <a:rect l="l" t="t" r="r" b="b"/>
              <a:pathLst>
                <a:path w="742950" h="1516379">
                  <a:moveTo>
                    <a:pt x="741929" y="1121232"/>
                  </a:moveTo>
                  <a:lnTo>
                    <a:pt x="668248" y="1121232"/>
                  </a:lnTo>
                  <a:lnTo>
                    <a:pt x="670433" y="1164767"/>
                  </a:lnTo>
                  <a:lnTo>
                    <a:pt x="662393" y="1171714"/>
                  </a:lnTo>
                  <a:lnTo>
                    <a:pt x="663130" y="1213408"/>
                  </a:lnTo>
                  <a:lnTo>
                    <a:pt x="668248" y="1213408"/>
                  </a:lnTo>
                  <a:lnTo>
                    <a:pt x="668985" y="1241209"/>
                  </a:lnTo>
                  <a:lnTo>
                    <a:pt x="660920" y="1248524"/>
                  </a:lnTo>
                  <a:lnTo>
                    <a:pt x="659472" y="1516253"/>
                  </a:lnTo>
                  <a:lnTo>
                    <a:pt x="738454" y="1431963"/>
                  </a:lnTo>
                  <a:lnTo>
                    <a:pt x="739013" y="1394104"/>
                  </a:lnTo>
                  <a:lnTo>
                    <a:pt x="742861" y="1391907"/>
                  </a:lnTo>
                  <a:lnTo>
                    <a:pt x="742316" y="1213599"/>
                  </a:lnTo>
                  <a:lnTo>
                    <a:pt x="735177" y="1213599"/>
                  </a:lnTo>
                  <a:lnTo>
                    <a:pt x="736815" y="1210297"/>
                  </a:lnTo>
                  <a:lnTo>
                    <a:pt x="736269" y="1171346"/>
                  </a:lnTo>
                  <a:lnTo>
                    <a:pt x="741210" y="1168057"/>
                  </a:lnTo>
                  <a:lnTo>
                    <a:pt x="741929" y="1121232"/>
                  </a:lnTo>
                  <a:close/>
                </a:path>
                <a:path w="742950" h="1516379">
                  <a:moveTo>
                    <a:pt x="742315" y="1213040"/>
                  </a:moveTo>
                  <a:lnTo>
                    <a:pt x="735177" y="1213599"/>
                  </a:lnTo>
                  <a:lnTo>
                    <a:pt x="742316" y="1213599"/>
                  </a:lnTo>
                  <a:lnTo>
                    <a:pt x="742315" y="1213040"/>
                  </a:lnTo>
                  <a:close/>
                </a:path>
                <a:path w="742950" h="1516379">
                  <a:moveTo>
                    <a:pt x="741756" y="335572"/>
                  </a:moveTo>
                  <a:lnTo>
                    <a:pt x="666038" y="335572"/>
                  </a:lnTo>
                  <a:lnTo>
                    <a:pt x="665327" y="364845"/>
                  </a:lnTo>
                  <a:lnTo>
                    <a:pt x="661644" y="368503"/>
                  </a:lnTo>
                  <a:lnTo>
                    <a:pt x="660196" y="533831"/>
                  </a:lnTo>
                  <a:lnTo>
                    <a:pt x="664578" y="538213"/>
                  </a:lnTo>
                  <a:lnTo>
                    <a:pt x="663854" y="571131"/>
                  </a:lnTo>
                  <a:lnTo>
                    <a:pt x="655802" y="576249"/>
                  </a:lnTo>
                  <a:lnTo>
                    <a:pt x="656539" y="579907"/>
                  </a:lnTo>
                  <a:lnTo>
                    <a:pt x="663130" y="580631"/>
                  </a:lnTo>
                  <a:lnTo>
                    <a:pt x="665492" y="583742"/>
                  </a:lnTo>
                  <a:lnTo>
                    <a:pt x="667512" y="1010780"/>
                  </a:lnTo>
                  <a:lnTo>
                    <a:pt x="654342" y="1023950"/>
                  </a:lnTo>
                  <a:lnTo>
                    <a:pt x="657275" y="1126909"/>
                  </a:lnTo>
                  <a:lnTo>
                    <a:pt x="668248" y="1121232"/>
                  </a:lnTo>
                  <a:lnTo>
                    <a:pt x="741929" y="1121232"/>
                  </a:lnTo>
                  <a:lnTo>
                    <a:pt x="742315" y="1096187"/>
                  </a:lnTo>
                  <a:lnTo>
                    <a:pt x="740117" y="1092898"/>
                  </a:lnTo>
                  <a:lnTo>
                    <a:pt x="742315" y="1089596"/>
                  </a:lnTo>
                  <a:lnTo>
                    <a:pt x="742315" y="952436"/>
                  </a:lnTo>
                  <a:lnTo>
                    <a:pt x="738454" y="949693"/>
                  </a:lnTo>
                  <a:lnTo>
                    <a:pt x="741756" y="945857"/>
                  </a:lnTo>
                  <a:lnTo>
                    <a:pt x="741756" y="335572"/>
                  </a:lnTo>
                  <a:close/>
                </a:path>
                <a:path w="742950" h="1516379">
                  <a:moveTo>
                    <a:pt x="110274" y="0"/>
                  </a:moveTo>
                  <a:lnTo>
                    <a:pt x="0" y="34556"/>
                  </a:lnTo>
                  <a:lnTo>
                    <a:pt x="647582" y="50761"/>
                  </a:lnTo>
                  <a:lnTo>
                    <a:pt x="652741" y="52801"/>
                  </a:lnTo>
                  <a:lnTo>
                    <a:pt x="656053" y="58340"/>
                  </a:lnTo>
                  <a:lnTo>
                    <a:pt x="659472" y="69126"/>
                  </a:lnTo>
                  <a:lnTo>
                    <a:pt x="663854" y="336308"/>
                  </a:lnTo>
                  <a:lnTo>
                    <a:pt x="666038" y="335572"/>
                  </a:lnTo>
                  <a:lnTo>
                    <a:pt x="741756" y="335572"/>
                  </a:lnTo>
                  <a:lnTo>
                    <a:pt x="741756" y="292963"/>
                  </a:lnTo>
                  <a:lnTo>
                    <a:pt x="736269" y="292417"/>
                  </a:lnTo>
                  <a:lnTo>
                    <a:pt x="736269" y="251282"/>
                  </a:lnTo>
                  <a:lnTo>
                    <a:pt x="740664" y="250177"/>
                  </a:lnTo>
                  <a:lnTo>
                    <a:pt x="741210" y="71323"/>
                  </a:lnTo>
                  <a:lnTo>
                    <a:pt x="741210" y="66382"/>
                  </a:lnTo>
                  <a:lnTo>
                    <a:pt x="736815" y="65290"/>
                  </a:lnTo>
                  <a:lnTo>
                    <a:pt x="737157" y="43345"/>
                  </a:lnTo>
                  <a:lnTo>
                    <a:pt x="657821" y="43345"/>
                  </a:lnTo>
                  <a:lnTo>
                    <a:pt x="538226" y="38950"/>
                  </a:lnTo>
                  <a:lnTo>
                    <a:pt x="538226" y="34556"/>
                  </a:lnTo>
                  <a:lnTo>
                    <a:pt x="433425" y="34556"/>
                  </a:lnTo>
                  <a:lnTo>
                    <a:pt x="320395" y="30721"/>
                  </a:lnTo>
                  <a:lnTo>
                    <a:pt x="320395" y="27978"/>
                  </a:lnTo>
                  <a:lnTo>
                    <a:pt x="111379" y="27978"/>
                  </a:lnTo>
                  <a:lnTo>
                    <a:pt x="110274" y="0"/>
                  </a:lnTo>
                  <a:close/>
                </a:path>
                <a:path w="742950" h="1516379">
                  <a:moveTo>
                    <a:pt x="736269" y="14808"/>
                  </a:moveTo>
                  <a:lnTo>
                    <a:pt x="722553" y="15913"/>
                  </a:lnTo>
                  <a:lnTo>
                    <a:pt x="657821" y="43345"/>
                  </a:lnTo>
                  <a:lnTo>
                    <a:pt x="737157" y="43345"/>
                  </a:lnTo>
                  <a:lnTo>
                    <a:pt x="737362" y="30175"/>
                  </a:lnTo>
                  <a:lnTo>
                    <a:pt x="736269" y="14808"/>
                  </a:lnTo>
                  <a:close/>
                </a:path>
                <a:path w="742950" h="1516379">
                  <a:moveTo>
                    <a:pt x="499808" y="10414"/>
                  </a:moveTo>
                  <a:lnTo>
                    <a:pt x="433425" y="34556"/>
                  </a:lnTo>
                  <a:lnTo>
                    <a:pt x="538226" y="34556"/>
                  </a:lnTo>
                  <a:lnTo>
                    <a:pt x="538226" y="10972"/>
                  </a:lnTo>
                  <a:lnTo>
                    <a:pt x="499808" y="10414"/>
                  </a:lnTo>
                  <a:close/>
                </a:path>
                <a:path w="742950" h="1516379">
                  <a:moveTo>
                    <a:pt x="281444" y="4381"/>
                  </a:moveTo>
                  <a:lnTo>
                    <a:pt x="212877" y="27978"/>
                  </a:lnTo>
                  <a:lnTo>
                    <a:pt x="320395" y="27978"/>
                  </a:lnTo>
                  <a:lnTo>
                    <a:pt x="320395" y="5486"/>
                  </a:lnTo>
                  <a:lnTo>
                    <a:pt x="281444" y="438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483836" y="4692637"/>
              <a:ext cx="742950" cy="1516380"/>
            </a:xfrm>
            <a:custGeom>
              <a:avLst/>
              <a:gdLst/>
              <a:ahLst/>
              <a:cxnLst/>
              <a:rect l="l" t="t" r="r" b="b"/>
              <a:pathLst>
                <a:path w="742950" h="1516379">
                  <a:moveTo>
                    <a:pt x="0" y="34556"/>
                  </a:moveTo>
                  <a:lnTo>
                    <a:pt x="110274" y="0"/>
                  </a:lnTo>
                  <a:lnTo>
                    <a:pt x="111379" y="27978"/>
                  </a:lnTo>
                  <a:lnTo>
                    <a:pt x="212877" y="27978"/>
                  </a:lnTo>
                  <a:lnTo>
                    <a:pt x="281444" y="4381"/>
                  </a:lnTo>
                  <a:lnTo>
                    <a:pt x="320395" y="5486"/>
                  </a:lnTo>
                  <a:lnTo>
                    <a:pt x="320395" y="30721"/>
                  </a:lnTo>
                  <a:lnTo>
                    <a:pt x="433425" y="34556"/>
                  </a:lnTo>
                  <a:lnTo>
                    <a:pt x="499808" y="10414"/>
                  </a:lnTo>
                  <a:lnTo>
                    <a:pt x="538226" y="10972"/>
                  </a:lnTo>
                  <a:lnTo>
                    <a:pt x="538226" y="38950"/>
                  </a:lnTo>
                  <a:lnTo>
                    <a:pt x="657821" y="43345"/>
                  </a:lnTo>
                  <a:lnTo>
                    <a:pt x="722553" y="15913"/>
                  </a:lnTo>
                  <a:lnTo>
                    <a:pt x="736269" y="14808"/>
                  </a:lnTo>
                  <a:lnTo>
                    <a:pt x="737362" y="30175"/>
                  </a:lnTo>
                  <a:lnTo>
                    <a:pt x="736815" y="65290"/>
                  </a:lnTo>
                  <a:lnTo>
                    <a:pt x="741210" y="66382"/>
                  </a:lnTo>
                  <a:lnTo>
                    <a:pt x="741210" y="71323"/>
                  </a:lnTo>
                  <a:lnTo>
                    <a:pt x="740664" y="250177"/>
                  </a:lnTo>
                  <a:lnTo>
                    <a:pt x="736269" y="251282"/>
                  </a:lnTo>
                  <a:lnTo>
                    <a:pt x="736269" y="292417"/>
                  </a:lnTo>
                  <a:lnTo>
                    <a:pt x="741756" y="292963"/>
                  </a:lnTo>
                  <a:lnTo>
                    <a:pt x="741756" y="296265"/>
                  </a:lnTo>
                  <a:lnTo>
                    <a:pt x="741756" y="945857"/>
                  </a:lnTo>
                  <a:lnTo>
                    <a:pt x="738454" y="949693"/>
                  </a:lnTo>
                  <a:lnTo>
                    <a:pt x="742315" y="952436"/>
                  </a:lnTo>
                  <a:lnTo>
                    <a:pt x="742315" y="1089596"/>
                  </a:lnTo>
                  <a:lnTo>
                    <a:pt x="740117" y="1092898"/>
                  </a:lnTo>
                  <a:lnTo>
                    <a:pt x="742315" y="1096187"/>
                  </a:lnTo>
                  <a:lnTo>
                    <a:pt x="741210" y="1168057"/>
                  </a:lnTo>
                  <a:lnTo>
                    <a:pt x="736269" y="1171346"/>
                  </a:lnTo>
                  <a:lnTo>
                    <a:pt x="736815" y="1210297"/>
                  </a:lnTo>
                  <a:lnTo>
                    <a:pt x="735177" y="1213599"/>
                  </a:lnTo>
                  <a:lnTo>
                    <a:pt x="742315" y="1213040"/>
                  </a:lnTo>
                  <a:lnTo>
                    <a:pt x="742315" y="1214145"/>
                  </a:lnTo>
                  <a:lnTo>
                    <a:pt x="742861" y="1391907"/>
                  </a:lnTo>
                  <a:lnTo>
                    <a:pt x="739013" y="1394104"/>
                  </a:lnTo>
                  <a:lnTo>
                    <a:pt x="738454" y="1431963"/>
                  </a:lnTo>
                  <a:lnTo>
                    <a:pt x="659472" y="1516253"/>
                  </a:lnTo>
                  <a:lnTo>
                    <a:pt x="660920" y="1248524"/>
                  </a:lnTo>
                  <a:lnTo>
                    <a:pt x="668985" y="1241209"/>
                  </a:lnTo>
                  <a:lnTo>
                    <a:pt x="668248" y="1213408"/>
                  </a:lnTo>
                  <a:lnTo>
                    <a:pt x="663130" y="1213408"/>
                  </a:lnTo>
                  <a:lnTo>
                    <a:pt x="662393" y="1171714"/>
                  </a:lnTo>
                  <a:lnTo>
                    <a:pt x="670433" y="1164767"/>
                  </a:lnTo>
                  <a:lnTo>
                    <a:pt x="668248" y="1121232"/>
                  </a:lnTo>
                  <a:lnTo>
                    <a:pt x="657275" y="1126909"/>
                  </a:lnTo>
                  <a:lnTo>
                    <a:pt x="654342" y="1023950"/>
                  </a:lnTo>
                  <a:lnTo>
                    <a:pt x="667512" y="1010780"/>
                  </a:lnTo>
                  <a:lnTo>
                    <a:pt x="665492" y="583742"/>
                  </a:lnTo>
                  <a:lnTo>
                    <a:pt x="663130" y="580631"/>
                  </a:lnTo>
                  <a:lnTo>
                    <a:pt x="656539" y="579907"/>
                  </a:lnTo>
                  <a:lnTo>
                    <a:pt x="655802" y="576249"/>
                  </a:lnTo>
                  <a:lnTo>
                    <a:pt x="663854" y="571131"/>
                  </a:lnTo>
                  <a:lnTo>
                    <a:pt x="664578" y="538213"/>
                  </a:lnTo>
                  <a:lnTo>
                    <a:pt x="660196" y="533831"/>
                  </a:lnTo>
                  <a:lnTo>
                    <a:pt x="661644" y="368503"/>
                  </a:lnTo>
                  <a:lnTo>
                    <a:pt x="665327" y="364845"/>
                  </a:lnTo>
                  <a:lnTo>
                    <a:pt x="666038" y="335572"/>
                  </a:lnTo>
                  <a:lnTo>
                    <a:pt x="663854" y="336308"/>
                  </a:lnTo>
                  <a:lnTo>
                    <a:pt x="659472" y="69126"/>
                  </a:lnTo>
                  <a:lnTo>
                    <a:pt x="656053" y="58340"/>
                  </a:lnTo>
                  <a:lnTo>
                    <a:pt x="652741" y="52801"/>
                  </a:lnTo>
                  <a:lnTo>
                    <a:pt x="647582" y="50761"/>
                  </a:lnTo>
                  <a:lnTo>
                    <a:pt x="638619" y="50469"/>
                  </a:lnTo>
                  <a:lnTo>
                    <a:pt x="0" y="3455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594110" y="4676724"/>
              <a:ext cx="674370" cy="1448435"/>
            </a:xfrm>
            <a:custGeom>
              <a:avLst/>
              <a:gdLst/>
              <a:ahLst/>
              <a:cxnLst/>
              <a:rect l="l" t="t" r="r" b="b"/>
              <a:pathLst>
                <a:path w="674370" h="1448435">
                  <a:moveTo>
                    <a:pt x="667156" y="31826"/>
                  </a:moveTo>
                  <a:lnTo>
                    <a:pt x="612279" y="31826"/>
                  </a:lnTo>
                  <a:lnTo>
                    <a:pt x="625449" y="32359"/>
                  </a:lnTo>
                  <a:lnTo>
                    <a:pt x="627013" y="43891"/>
                  </a:lnTo>
                  <a:lnTo>
                    <a:pt x="627055" y="46634"/>
                  </a:lnTo>
                  <a:lnTo>
                    <a:pt x="626541" y="81203"/>
                  </a:lnTo>
                  <a:lnTo>
                    <a:pt x="629285" y="82295"/>
                  </a:lnTo>
                  <a:lnTo>
                    <a:pt x="630936" y="87236"/>
                  </a:lnTo>
                  <a:lnTo>
                    <a:pt x="630389" y="266090"/>
                  </a:lnTo>
                  <a:lnTo>
                    <a:pt x="625995" y="267195"/>
                  </a:lnTo>
                  <a:lnTo>
                    <a:pt x="626541" y="306692"/>
                  </a:lnTo>
                  <a:lnTo>
                    <a:pt x="630936" y="308330"/>
                  </a:lnTo>
                  <a:lnTo>
                    <a:pt x="631482" y="312178"/>
                  </a:lnTo>
                  <a:lnTo>
                    <a:pt x="631482" y="961770"/>
                  </a:lnTo>
                  <a:lnTo>
                    <a:pt x="628738" y="963955"/>
                  </a:lnTo>
                  <a:lnTo>
                    <a:pt x="632040" y="968349"/>
                  </a:lnTo>
                  <a:lnTo>
                    <a:pt x="632040" y="1105509"/>
                  </a:lnTo>
                  <a:lnTo>
                    <a:pt x="629843" y="1108811"/>
                  </a:lnTo>
                  <a:lnTo>
                    <a:pt x="632040" y="1112100"/>
                  </a:lnTo>
                  <a:lnTo>
                    <a:pt x="630936" y="1183970"/>
                  </a:lnTo>
                  <a:lnTo>
                    <a:pt x="625995" y="1187259"/>
                  </a:lnTo>
                  <a:lnTo>
                    <a:pt x="627087" y="1228407"/>
                  </a:lnTo>
                  <a:lnTo>
                    <a:pt x="632040" y="1230058"/>
                  </a:lnTo>
                  <a:lnTo>
                    <a:pt x="632587" y="1407820"/>
                  </a:lnTo>
                  <a:lnTo>
                    <a:pt x="628738" y="1410017"/>
                  </a:lnTo>
                  <a:lnTo>
                    <a:pt x="628180" y="1447876"/>
                  </a:lnTo>
                  <a:lnTo>
                    <a:pt x="669899" y="1398485"/>
                  </a:lnTo>
                  <a:lnTo>
                    <a:pt x="668794" y="1360093"/>
                  </a:lnTo>
                  <a:lnTo>
                    <a:pt x="671525" y="1359534"/>
                  </a:lnTo>
                  <a:lnTo>
                    <a:pt x="671525" y="916228"/>
                  </a:lnTo>
                  <a:lnTo>
                    <a:pt x="668794" y="915682"/>
                  </a:lnTo>
                  <a:lnTo>
                    <a:pt x="668794" y="892086"/>
                  </a:lnTo>
                  <a:lnTo>
                    <a:pt x="666051" y="889342"/>
                  </a:lnTo>
                  <a:lnTo>
                    <a:pt x="665505" y="809243"/>
                  </a:lnTo>
                  <a:lnTo>
                    <a:pt x="674281" y="801014"/>
                  </a:lnTo>
                  <a:lnTo>
                    <a:pt x="672617" y="630935"/>
                  </a:lnTo>
                  <a:lnTo>
                    <a:pt x="669452" y="87236"/>
                  </a:lnTo>
                  <a:lnTo>
                    <a:pt x="669353" y="64731"/>
                  </a:lnTo>
                  <a:lnTo>
                    <a:pt x="667156" y="64185"/>
                  </a:lnTo>
                  <a:lnTo>
                    <a:pt x="667156" y="31826"/>
                  </a:lnTo>
                  <a:close/>
                </a:path>
                <a:path w="674370" h="1448435">
                  <a:moveTo>
                    <a:pt x="667156" y="26327"/>
                  </a:moveTo>
                  <a:lnTo>
                    <a:pt x="419709" y="26327"/>
                  </a:lnTo>
                  <a:lnTo>
                    <a:pt x="427951" y="26885"/>
                  </a:lnTo>
                  <a:lnTo>
                    <a:pt x="427951" y="53225"/>
                  </a:lnTo>
                  <a:lnTo>
                    <a:pt x="547547" y="59258"/>
                  </a:lnTo>
                  <a:lnTo>
                    <a:pt x="612279" y="31826"/>
                  </a:lnTo>
                  <a:lnTo>
                    <a:pt x="667156" y="31826"/>
                  </a:lnTo>
                  <a:lnTo>
                    <a:pt x="667156" y="26327"/>
                  </a:lnTo>
                  <a:close/>
                </a:path>
                <a:path w="674370" h="1448435">
                  <a:moveTo>
                    <a:pt x="667156" y="23037"/>
                  </a:moveTo>
                  <a:lnTo>
                    <a:pt x="209575" y="23037"/>
                  </a:lnTo>
                  <a:lnTo>
                    <a:pt x="210121" y="46634"/>
                  </a:lnTo>
                  <a:lnTo>
                    <a:pt x="323151" y="50469"/>
                  </a:lnTo>
                  <a:lnTo>
                    <a:pt x="389534" y="26327"/>
                  </a:lnTo>
                  <a:lnTo>
                    <a:pt x="401612" y="25780"/>
                  </a:lnTo>
                  <a:lnTo>
                    <a:pt x="667156" y="25780"/>
                  </a:lnTo>
                  <a:lnTo>
                    <a:pt x="667156" y="23037"/>
                  </a:lnTo>
                  <a:close/>
                </a:path>
                <a:path w="674370" h="1448435">
                  <a:moveTo>
                    <a:pt x="51561" y="0"/>
                  </a:moveTo>
                  <a:lnTo>
                    <a:pt x="0" y="15913"/>
                  </a:lnTo>
                  <a:lnTo>
                    <a:pt x="1104" y="43891"/>
                  </a:lnTo>
                  <a:lnTo>
                    <a:pt x="102603" y="43891"/>
                  </a:lnTo>
                  <a:lnTo>
                    <a:pt x="171170" y="20294"/>
                  </a:lnTo>
                  <a:lnTo>
                    <a:pt x="659006" y="20294"/>
                  </a:lnTo>
                  <a:lnTo>
                    <a:pt x="652881" y="18643"/>
                  </a:lnTo>
                  <a:lnTo>
                    <a:pt x="631842" y="18097"/>
                  </a:lnTo>
                  <a:lnTo>
                    <a:pt x="446595" y="18097"/>
                  </a:lnTo>
                  <a:lnTo>
                    <a:pt x="445503" y="12623"/>
                  </a:lnTo>
                  <a:lnTo>
                    <a:pt x="406719" y="11518"/>
                  </a:lnTo>
                  <a:lnTo>
                    <a:pt x="233172" y="11518"/>
                  </a:lnTo>
                  <a:lnTo>
                    <a:pt x="232625" y="5486"/>
                  </a:lnTo>
                  <a:lnTo>
                    <a:pt x="51561" y="0"/>
                  </a:lnTo>
                  <a:close/>
                </a:path>
                <a:path w="674370" h="1448435">
                  <a:moveTo>
                    <a:pt x="667156" y="25780"/>
                  </a:moveTo>
                  <a:lnTo>
                    <a:pt x="401612" y="25780"/>
                  </a:lnTo>
                  <a:lnTo>
                    <a:pt x="403237" y="31280"/>
                  </a:lnTo>
                  <a:lnTo>
                    <a:pt x="419709" y="26327"/>
                  </a:lnTo>
                  <a:lnTo>
                    <a:pt x="667156" y="26327"/>
                  </a:lnTo>
                  <a:lnTo>
                    <a:pt x="667156" y="25780"/>
                  </a:lnTo>
                  <a:close/>
                </a:path>
                <a:path w="674370" h="1448435">
                  <a:moveTo>
                    <a:pt x="659006" y="20294"/>
                  </a:moveTo>
                  <a:lnTo>
                    <a:pt x="171170" y="20294"/>
                  </a:lnTo>
                  <a:lnTo>
                    <a:pt x="184340" y="21399"/>
                  </a:lnTo>
                  <a:lnTo>
                    <a:pt x="188188" y="25780"/>
                  </a:lnTo>
                  <a:lnTo>
                    <a:pt x="209575" y="23037"/>
                  </a:lnTo>
                  <a:lnTo>
                    <a:pt x="667156" y="23037"/>
                  </a:lnTo>
                  <a:lnTo>
                    <a:pt x="667156" y="22491"/>
                  </a:lnTo>
                  <a:lnTo>
                    <a:pt x="659006" y="20294"/>
                  </a:lnTo>
                  <a:close/>
                </a:path>
                <a:path w="674370" h="1448435">
                  <a:moveTo>
                    <a:pt x="463042" y="13715"/>
                  </a:moveTo>
                  <a:lnTo>
                    <a:pt x="446595" y="18097"/>
                  </a:lnTo>
                  <a:lnTo>
                    <a:pt x="631842" y="18097"/>
                  </a:lnTo>
                  <a:lnTo>
                    <a:pt x="463042" y="13715"/>
                  </a:lnTo>
                  <a:close/>
                </a:path>
                <a:path w="674370" h="1448435">
                  <a:moveTo>
                    <a:pt x="252920" y="7137"/>
                  </a:moveTo>
                  <a:lnTo>
                    <a:pt x="233172" y="11518"/>
                  </a:lnTo>
                  <a:lnTo>
                    <a:pt x="406719" y="11518"/>
                  </a:lnTo>
                  <a:lnTo>
                    <a:pt x="252920" y="7137"/>
                  </a:lnTo>
                  <a:close/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594110" y="4676724"/>
              <a:ext cx="674370" cy="1448435"/>
            </a:xfrm>
            <a:custGeom>
              <a:avLst/>
              <a:gdLst/>
              <a:ahLst/>
              <a:cxnLst/>
              <a:rect l="l" t="t" r="r" b="b"/>
              <a:pathLst>
                <a:path w="674370" h="1448435">
                  <a:moveTo>
                    <a:pt x="0" y="15913"/>
                  </a:moveTo>
                  <a:lnTo>
                    <a:pt x="51561" y="0"/>
                  </a:lnTo>
                  <a:lnTo>
                    <a:pt x="232625" y="5486"/>
                  </a:lnTo>
                  <a:lnTo>
                    <a:pt x="233172" y="11518"/>
                  </a:lnTo>
                  <a:lnTo>
                    <a:pt x="252920" y="7137"/>
                  </a:lnTo>
                  <a:lnTo>
                    <a:pt x="445503" y="12623"/>
                  </a:lnTo>
                  <a:lnTo>
                    <a:pt x="446595" y="18097"/>
                  </a:lnTo>
                  <a:lnTo>
                    <a:pt x="463042" y="13715"/>
                  </a:lnTo>
                  <a:lnTo>
                    <a:pt x="652881" y="18643"/>
                  </a:lnTo>
                  <a:lnTo>
                    <a:pt x="667156" y="22491"/>
                  </a:lnTo>
                  <a:lnTo>
                    <a:pt x="667156" y="28524"/>
                  </a:lnTo>
                  <a:lnTo>
                    <a:pt x="667156" y="64185"/>
                  </a:lnTo>
                  <a:lnTo>
                    <a:pt x="669353" y="64731"/>
                  </a:lnTo>
                  <a:lnTo>
                    <a:pt x="669353" y="70218"/>
                  </a:lnTo>
                  <a:lnTo>
                    <a:pt x="672617" y="630935"/>
                  </a:lnTo>
                  <a:lnTo>
                    <a:pt x="674281" y="801014"/>
                  </a:lnTo>
                  <a:lnTo>
                    <a:pt x="665505" y="809243"/>
                  </a:lnTo>
                  <a:lnTo>
                    <a:pt x="666051" y="889342"/>
                  </a:lnTo>
                  <a:lnTo>
                    <a:pt x="668794" y="892086"/>
                  </a:lnTo>
                  <a:lnTo>
                    <a:pt x="668794" y="915682"/>
                  </a:lnTo>
                  <a:lnTo>
                    <a:pt x="671525" y="916228"/>
                  </a:lnTo>
                  <a:lnTo>
                    <a:pt x="671525" y="1359534"/>
                  </a:lnTo>
                  <a:lnTo>
                    <a:pt x="668794" y="1360093"/>
                  </a:lnTo>
                  <a:lnTo>
                    <a:pt x="669899" y="1398485"/>
                  </a:lnTo>
                  <a:lnTo>
                    <a:pt x="628180" y="1447876"/>
                  </a:lnTo>
                  <a:lnTo>
                    <a:pt x="628738" y="1410017"/>
                  </a:lnTo>
                  <a:lnTo>
                    <a:pt x="632587" y="1407820"/>
                  </a:lnTo>
                  <a:lnTo>
                    <a:pt x="632040" y="1230058"/>
                  </a:lnTo>
                  <a:lnTo>
                    <a:pt x="627087" y="1228407"/>
                  </a:lnTo>
                  <a:lnTo>
                    <a:pt x="625995" y="1187259"/>
                  </a:lnTo>
                  <a:lnTo>
                    <a:pt x="630936" y="1183970"/>
                  </a:lnTo>
                  <a:lnTo>
                    <a:pt x="632040" y="1112100"/>
                  </a:lnTo>
                  <a:lnTo>
                    <a:pt x="629843" y="1108811"/>
                  </a:lnTo>
                  <a:lnTo>
                    <a:pt x="632040" y="1105509"/>
                  </a:lnTo>
                  <a:lnTo>
                    <a:pt x="632040" y="968349"/>
                  </a:lnTo>
                  <a:lnTo>
                    <a:pt x="628738" y="963955"/>
                  </a:lnTo>
                  <a:lnTo>
                    <a:pt x="631482" y="961770"/>
                  </a:lnTo>
                  <a:lnTo>
                    <a:pt x="631482" y="312178"/>
                  </a:lnTo>
                  <a:lnTo>
                    <a:pt x="630936" y="308330"/>
                  </a:lnTo>
                  <a:lnTo>
                    <a:pt x="626541" y="306692"/>
                  </a:lnTo>
                  <a:lnTo>
                    <a:pt x="625995" y="267195"/>
                  </a:lnTo>
                  <a:lnTo>
                    <a:pt x="630389" y="266090"/>
                  </a:lnTo>
                  <a:lnTo>
                    <a:pt x="630936" y="87236"/>
                  </a:lnTo>
                  <a:lnTo>
                    <a:pt x="629285" y="82295"/>
                  </a:lnTo>
                  <a:lnTo>
                    <a:pt x="626541" y="81203"/>
                  </a:lnTo>
                  <a:lnTo>
                    <a:pt x="627087" y="44437"/>
                  </a:lnTo>
                  <a:lnTo>
                    <a:pt x="625449" y="32359"/>
                  </a:lnTo>
                  <a:lnTo>
                    <a:pt x="612279" y="31826"/>
                  </a:lnTo>
                  <a:lnTo>
                    <a:pt x="547547" y="59258"/>
                  </a:lnTo>
                  <a:lnTo>
                    <a:pt x="427951" y="53225"/>
                  </a:lnTo>
                  <a:lnTo>
                    <a:pt x="427951" y="26885"/>
                  </a:lnTo>
                  <a:lnTo>
                    <a:pt x="419709" y="26327"/>
                  </a:lnTo>
                  <a:lnTo>
                    <a:pt x="403237" y="31280"/>
                  </a:lnTo>
                  <a:lnTo>
                    <a:pt x="401612" y="25780"/>
                  </a:lnTo>
                  <a:lnTo>
                    <a:pt x="389534" y="26327"/>
                  </a:lnTo>
                  <a:lnTo>
                    <a:pt x="323151" y="50469"/>
                  </a:lnTo>
                  <a:lnTo>
                    <a:pt x="210121" y="46634"/>
                  </a:lnTo>
                  <a:lnTo>
                    <a:pt x="209575" y="23037"/>
                  </a:lnTo>
                  <a:lnTo>
                    <a:pt x="188188" y="25780"/>
                  </a:lnTo>
                  <a:lnTo>
                    <a:pt x="184340" y="21399"/>
                  </a:lnTo>
                  <a:lnTo>
                    <a:pt x="171170" y="20294"/>
                  </a:lnTo>
                  <a:lnTo>
                    <a:pt x="102603" y="43891"/>
                  </a:lnTo>
                  <a:lnTo>
                    <a:pt x="1104" y="43891"/>
                  </a:lnTo>
                  <a:lnTo>
                    <a:pt x="0" y="15913"/>
                  </a:lnTo>
                  <a:close/>
                </a:path>
                <a:path w="674370" h="1448435">
                  <a:moveTo>
                    <a:pt x="11531" y="12623"/>
                  </a:moveTo>
                  <a:lnTo>
                    <a:pt x="205193" y="1700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704943" y="4686592"/>
              <a:ext cx="122555" cy="40005"/>
            </a:xfrm>
            <a:custGeom>
              <a:avLst/>
              <a:gdLst/>
              <a:ahLst/>
              <a:cxnLst/>
              <a:rect l="l" t="t" r="r" b="b"/>
              <a:pathLst>
                <a:path w="122554" h="40004">
                  <a:moveTo>
                    <a:pt x="0" y="39509"/>
                  </a:moveTo>
                  <a:lnTo>
                    <a:pt x="122339" y="0"/>
                  </a:lnTo>
                </a:path>
              </a:pathLst>
            </a:custGeom>
            <a:ln w="31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803686" y="4696472"/>
              <a:ext cx="192405" cy="6350"/>
            </a:xfrm>
            <a:custGeom>
              <a:avLst/>
              <a:gdLst/>
              <a:ahLst/>
              <a:cxnLst/>
              <a:rect l="l" t="t" r="r" b="b"/>
              <a:pathLst>
                <a:path w="192404" h="6350">
                  <a:moveTo>
                    <a:pt x="0" y="3289"/>
                  </a:moveTo>
                  <a:lnTo>
                    <a:pt x="13182" y="0"/>
                  </a:lnTo>
                  <a:lnTo>
                    <a:pt x="192036" y="60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929340" y="4694821"/>
              <a:ext cx="111760" cy="39370"/>
            </a:xfrm>
            <a:custGeom>
              <a:avLst/>
              <a:gdLst/>
              <a:ahLst/>
              <a:cxnLst/>
              <a:rect l="l" t="t" r="r" b="b"/>
              <a:pathLst>
                <a:path w="111760" h="39370">
                  <a:moveTo>
                    <a:pt x="0" y="38963"/>
                  </a:moveTo>
                  <a:lnTo>
                    <a:pt x="111366" y="0"/>
                  </a:lnTo>
                </a:path>
              </a:pathLst>
            </a:custGeom>
            <a:ln w="3175">
              <a:solidFill>
                <a:srgbClr val="9D9F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143309" y="4740909"/>
              <a:ext cx="118110" cy="53975"/>
            </a:xfrm>
            <a:custGeom>
              <a:avLst/>
              <a:gdLst/>
              <a:ahLst/>
              <a:cxnLst/>
              <a:rect l="l" t="t" r="r" b="b"/>
              <a:pathLst>
                <a:path w="118110" h="53975">
                  <a:moveTo>
                    <a:pt x="0" y="53771"/>
                  </a:moveTo>
                  <a:lnTo>
                    <a:pt x="117957" y="0"/>
                  </a:lnTo>
                </a:path>
              </a:pathLst>
            </a:custGeom>
            <a:ln w="31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5914" y="4942331"/>
              <a:ext cx="105779" cy="120396"/>
            </a:xfrm>
            <a:prstGeom prst="rect">
              <a:avLst/>
            </a:prstGeom>
          </p:spPr>
        </p:pic>
        <p:sp>
          <p:nvSpPr>
            <p:cNvPr id="272" name="object 272"/>
            <p:cNvSpPr/>
            <p:nvPr/>
          </p:nvSpPr>
          <p:spPr>
            <a:xfrm>
              <a:off x="5154815" y="5653849"/>
              <a:ext cx="86995" cy="316230"/>
            </a:xfrm>
            <a:custGeom>
              <a:avLst/>
              <a:gdLst/>
              <a:ahLst/>
              <a:cxnLst/>
              <a:rect l="l" t="t" r="r" b="b"/>
              <a:pathLst>
                <a:path w="86995" h="316229">
                  <a:moveTo>
                    <a:pt x="17017" y="59816"/>
                  </a:moveTo>
                  <a:lnTo>
                    <a:pt x="86690" y="0"/>
                  </a:lnTo>
                </a:path>
                <a:path w="86995" h="316229">
                  <a:moveTo>
                    <a:pt x="69138" y="131686"/>
                  </a:moveTo>
                  <a:lnTo>
                    <a:pt x="41706" y="156921"/>
                  </a:lnTo>
                </a:path>
                <a:path w="86995" h="316229">
                  <a:moveTo>
                    <a:pt x="66382" y="251282"/>
                  </a:moveTo>
                  <a:lnTo>
                    <a:pt x="0" y="316026"/>
                  </a:lnTo>
                </a:path>
              </a:pathLst>
            </a:custGeom>
            <a:ln w="31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132324" y="5818454"/>
              <a:ext cx="12700" cy="36195"/>
            </a:xfrm>
            <a:custGeom>
              <a:avLst/>
              <a:gdLst/>
              <a:ahLst/>
              <a:cxnLst/>
              <a:rect l="l" t="t" r="r" b="b"/>
              <a:pathLst>
                <a:path w="12700" h="36195">
                  <a:moveTo>
                    <a:pt x="12623" y="0"/>
                  </a:moveTo>
                  <a:lnTo>
                    <a:pt x="0" y="9321"/>
                  </a:lnTo>
                  <a:lnTo>
                    <a:pt x="1092" y="35102"/>
                  </a:lnTo>
                  <a:lnTo>
                    <a:pt x="12623" y="35661"/>
                  </a:lnTo>
                  <a:lnTo>
                    <a:pt x="12623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132324" y="5818454"/>
              <a:ext cx="12700" cy="36195"/>
            </a:xfrm>
            <a:custGeom>
              <a:avLst/>
              <a:gdLst/>
              <a:ahLst/>
              <a:cxnLst/>
              <a:rect l="l" t="t" r="r" b="b"/>
              <a:pathLst>
                <a:path w="12700" h="36195">
                  <a:moveTo>
                    <a:pt x="0" y="9321"/>
                  </a:moveTo>
                  <a:lnTo>
                    <a:pt x="1092" y="35102"/>
                  </a:lnTo>
                  <a:lnTo>
                    <a:pt x="12623" y="35661"/>
                  </a:lnTo>
                  <a:lnTo>
                    <a:pt x="12623" y="0"/>
                  </a:lnTo>
                  <a:lnTo>
                    <a:pt x="0" y="932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131778" y="5870016"/>
              <a:ext cx="635" cy="24130"/>
            </a:xfrm>
            <a:custGeom>
              <a:avLst/>
              <a:gdLst/>
              <a:ahLst/>
              <a:cxnLst/>
              <a:rect l="l" t="t" r="r" b="b"/>
              <a:pathLst>
                <a:path w="635" h="24129">
                  <a:moveTo>
                    <a:pt x="273" y="-1587"/>
                  </a:moveTo>
                  <a:lnTo>
                    <a:pt x="273" y="25184"/>
                  </a:lnTo>
                </a:path>
              </a:pathLst>
            </a:custGeom>
            <a:ln w="372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115117" y="5902388"/>
              <a:ext cx="34925" cy="47625"/>
            </a:xfrm>
            <a:custGeom>
              <a:avLst/>
              <a:gdLst/>
              <a:ahLst/>
              <a:cxnLst/>
              <a:rect l="l" t="t" r="r" b="b"/>
              <a:pathLst>
                <a:path w="34925" h="47625">
                  <a:moveTo>
                    <a:pt x="30364" y="3289"/>
                  </a:moveTo>
                  <a:lnTo>
                    <a:pt x="17753" y="0"/>
                  </a:lnTo>
                  <a:lnTo>
                    <a:pt x="6780" y="5499"/>
                  </a:lnTo>
                  <a:lnTo>
                    <a:pt x="795" y="16695"/>
                  </a:lnTo>
                  <a:lnTo>
                    <a:pt x="0" y="23112"/>
                  </a:lnTo>
                  <a:lnTo>
                    <a:pt x="5474" y="27164"/>
                  </a:lnTo>
                  <a:lnTo>
                    <a:pt x="18299" y="31267"/>
                  </a:lnTo>
                  <a:lnTo>
                    <a:pt x="18197" y="32905"/>
                  </a:lnTo>
                  <a:lnTo>
                    <a:pt x="17206" y="47193"/>
                  </a:lnTo>
                </a:path>
                <a:path w="34925" h="47625">
                  <a:moveTo>
                    <a:pt x="18299" y="31267"/>
                  </a:moveTo>
                  <a:lnTo>
                    <a:pt x="29284" y="30721"/>
                  </a:lnTo>
                  <a:lnTo>
                    <a:pt x="34212" y="26339"/>
                  </a:lnTo>
                  <a:lnTo>
                    <a:pt x="34758" y="6578"/>
                  </a:lnTo>
                  <a:lnTo>
                    <a:pt x="34758" y="3289"/>
                  </a:lnTo>
                </a:path>
              </a:pathLst>
            </a:custGeom>
            <a:ln w="31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120805" y="5905131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85"/>
                  </a:lnTo>
                  <a:lnTo>
                    <a:pt x="6515" y="27431"/>
                  </a:lnTo>
                  <a:lnTo>
                    <a:pt x="22567" y="27431"/>
                  </a:lnTo>
                  <a:lnTo>
                    <a:pt x="29070" y="21285"/>
                  </a:lnTo>
                  <a:lnTo>
                    <a:pt x="29070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20805" y="5905131"/>
              <a:ext cx="29070" cy="27432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5120805" y="5905131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85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70" y="6146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53" y="8788"/>
                  </a:lnTo>
                </a:path>
                <a:path w="29210" h="27939">
                  <a:moveTo>
                    <a:pt x="19469" y="20027"/>
                  </a:moveTo>
                  <a:lnTo>
                    <a:pt x="9601" y="7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468469" y="5236705"/>
              <a:ext cx="683260" cy="480059"/>
            </a:xfrm>
            <a:custGeom>
              <a:avLst/>
              <a:gdLst/>
              <a:ahLst/>
              <a:cxnLst/>
              <a:rect l="l" t="t" r="r" b="b"/>
              <a:pathLst>
                <a:path w="683260" h="480060">
                  <a:moveTo>
                    <a:pt x="9867" y="0"/>
                  </a:moveTo>
                  <a:lnTo>
                    <a:pt x="5499" y="4025"/>
                  </a:lnTo>
                  <a:lnTo>
                    <a:pt x="6946" y="9499"/>
                  </a:lnTo>
                  <a:lnTo>
                    <a:pt x="0" y="18834"/>
                  </a:lnTo>
                  <a:lnTo>
                    <a:pt x="1104" y="111556"/>
                  </a:lnTo>
                  <a:lnTo>
                    <a:pt x="5499" y="113385"/>
                  </a:lnTo>
                  <a:lnTo>
                    <a:pt x="4953" y="140627"/>
                  </a:lnTo>
                  <a:lnTo>
                    <a:pt x="1104" y="143370"/>
                  </a:lnTo>
                  <a:lnTo>
                    <a:pt x="1828" y="419150"/>
                  </a:lnTo>
                  <a:lnTo>
                    <a:pt x="4013" y="421347"/>
                  </a:lnTo>
                  <a:lnTo>
                    <a:pt x="669709" y="479882"/>
                  </a:lnTo>
                  <a:lnTo>
                    <a:pt x="682879" y="466712"/>
                  </a:lnTo>
                  <a:lnTo>
                    <a:pt x="680859" y="39674"/>
                  </a:lnTo>
                  <a:lnTo>
                    <a:pt x="680504" y="36753"/>
                  </a:lnTo>
                  <a:lnTo>
                    <a:pt x="678497" y="36563"/>
                  </a:lnTo>
                  <a:lnTo>
                    <a:pt x="9867" y="0"/>
                  </a:lnTo>
                  <a:close/>
                </a:path>
              </a:pathLst>
            </a:custGeom>
            <a:solidFill>
              <a:srgbClr val="414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468469" y="5236705"/>
              <a:ext cx="683260" cy="480059"/>
            </a:xfrm>
            <a:custGeom>
              <a:avLst/>
              <a:gdLst/>
              <a:ahLst/>
              <a:cxnLst/>
              <a:rect l="l" t="t" r="r" b="b"/>
              <a:pathLst>
                <a:path w="683260" h="480060">
                  <a:moveTo>
                    <a:pt x="678497" y="36563"/>
                  </a:moveTo>
                  <a:lnTo>
                    <a:pt x="9867" y="0"/>
                  </a:lnTo>
                  <a:lnTo>
                    <a:pt x="5499" y="4025"/>
                  </a:lnTo>
                  <a:lnTo>
                    <a:pt x="6946" y="9499"/>
                  </a:lnTo>
                  <a:lnTo>
                    <a:pt x="0" y="18834"/>
                  </a:lnTo>
                  <a:lnTo>
                    <a:pt x="1104" y="111556"/>
                  </a:lnTo>
                  <a:lnTo>
                    <a:pt x="5499" y="113385"/>
                  </a:lnTo>
                  <a:lnTo>
                    <a:pt x="4953" y="140627"/>
                  </a:lnTo>
                  <a:lnTo>
                    <a:pt x="1104" y="143370"/>
                  </a:lnTo>
                  <a:lnTo>
                    <a:pt x="1828" y="419150"/>
                  </a:lnTo>
                  <a:lnTo>
                    <a:pt x="4013" y="421347"/>
                  </a:lnTo>
                  <a:lnTo>
                    <a:pt x="669709" y="479882"/>
                  </a:lnTo>
                  <a:lnTo>
                    <a:pt x="682879" y="466712"/>
                  </a:lnTo>
                  <a:lnTo>
                    <a:pt x="680859" y="39674"/>
                  </a:lnTo>
                  <a:lnTo>
                    <a:pt x="680504" y="36753"/>
                  </a:lnTo>
                  <a:lnTo>
                    <a:pt x="678497" y="36563"/>
                  </a:lnTo>
                  <a:close/>
                </a:path>
                <a:path w="683260" h="480060">
                  <a:moveTo>
                    <a:pt x="669340" y="473659"/>
                  </a:moveTo>
                  <a:lnTo>
                    <a:pt x="669886" y="187807"/>
                  </a:lnTo>
                  <a:lnTo>
                    <a:pt x="672642" y="183972"/>
                  </a:lnTo>
                  <a:lnTo>
                    <a:pt x="673188" y="156540"/>
                  </a:lnTo>
                  <a:lnTo>
                    <a:pt x="669886" y="154901"/>
                  </a:lnTo>
                  <a:lnTo>
                    <a:pt x="671537" y="59436"/>
                  </a:lnTo>
                  <a:lnTo>
                    <a:pt x="672002" y="51151"/>
                  </a:lnTo>
                  <a:lnTo>
                    <a:pt x="669299" y="46740"/>
                  </a:lnTo>
                  <a:lnTo>
                    <a:pt x="660857" y="44718"/>
                  </a:lnTo>
                  <a:lnTo>
                    <a:pt x="644105" y="43599"/>
                  </a:lnTo>
                  <a:lnTo>
                    <a:pt x="643572" y="43561"/>
                  </a:lnTo>
                  <a:lnTo>
                    <a:pt x="530657" y="38256"/>
                  </a:lnTo>
                  <a:lnTo>
                    <a:pt x="314642" y="27747"/>
                  </a:lnTo>
                  <a:lnTo>
                    <a:pt x="104389" y="17446"/>
                  </a:lnTo>
                  <a:lnTo>
                    <a:pt x="9867" y="12801"/>
                  </a:lnTo>
                  <a:lnTo>
                    <a:pt x="2197" y="13347"/>
                  </a:lnTo>
                  <a:lnTo>
                    <a:pt x="1651" y="23228"/>
                  </a:lnTo>
                  <a:lnTo>
                    <a:pt x="1763" y="41021"/>
                  </a:lnTo>
                  <a:lnTo>
                    <a:pt x="2544" y="70546"/>
                  </a:lnTo>
                  <a:lnTo>
                    <a:pt x="3428" y="98221"/>
                  </a:lnTo>
                  <a:lnTo>
                    <a:pt x="3848" y="110464"/>
                  </a:lnTo>
                  <a:lnTo>
                    <a:pt x="24747" y="108932"/>
                  </a:lnTo>
                  <a:lnTo>
                    <a:pt x="35313" y="110593"/>
                  </a:lnTo>
                  <a:lnTo>
                    <a:pt x="38786" y="117399"/>
                  </a:lnTo>
                  <a:lnTo>
                    <a:pt x="38404" y="131305"/>
                  </a:lnTo>
                  <a:lnTo>
                    <a:pt x="38206" y="141085"/>
                  </a:lnTo>
                  <a:lnTo>
                    <a:pt x="34767" y="145773"/>
                  </a:lnTo>
                  <a:lnTo>
                    <a:pt x="25054" y="146657"/>
                  </a:lnTo>
                  <a:lnTo>
                    <a:pt x="6032" y="145021"/>
                  </a:lnTo>
                  <a:lnTo>
                    <a:pt x="4013" y="421347"/>
                  </a:lnTo>
                  <a:lnTo>
                    <a:pt x="51015" y="425386"/>
                  </a:lnTo>
                  <a:lnTo>
                    <a:pt x="49414" y="406696"/>
                  </a:lnTo>
                  <a:lnTo>
                    <a:pt x="50538" y="397265"/>
                  </a:lnTo>
                  <a:lnTo>
                    <a:pt x="55879" y="394211"/>
                  </a:lnTo>
                  <a:lnTo>
                    <a:pt x="66929" y="394652"/>
                  </a:lnTo>
                  <a:lnTo>
                    <a:pt x="83388" y="398487"/>
                  </a:lnTo>
                  <a:lnTo>
                    <a:pt x="83388" y="412203"/>
                  </a:lnTo>
                  <a:lnTo>
                    <a:pt x="81749" y="428117"/>
                  </a:lnTo>
                  <a:lnTo>
                    <a:pt x="589241" y="471462"/>
                  </a:lnTo>
                  <a:lnTo>
                    <a:pt x="589788" y="445122"/>
                  </a:lnTo>
                  <a:lnTo>
                    <a:pt x="595274" y="436346"/>
                  </a:lnTo>
                  <a:lnTo>
                    <a:pt x="604596" y="436346"/>
                  </a:lnTo>
                  <a:lnTo>
                    <a:pt x="623252" y="436346"/>
                  </a:lnTo>
                  <a:lnTo>
                    <a:pt x="623252" y="451713"/>
                  </a:lnTo>
                  <a:lnTo>
                    <a:pt x="622160" y="472567"/>
                  </a:lnTo>
                  <a:lnTo>
                    <a:pt x="668782" y="476961"/>
                  </a:lnTo>
                  <a:lnTo>
                    <a:pt x="669340" y="473659"/>
                  </a:lnTo>
                  <a:close/>
                </a:path>
                <a:path w="683260" h="480060">
                  <a:moveTo>
                    <a:pt x="669886" y="154901"/>
                  </a:moveTo>
                  <a:lnTo>
                    <a:pt x="658947" y="154596"/>
                  </a:lnTo>
                  <a:lnTo>
                    <a:pt x="652329" y="154551"/>
                  </a:lnTo>
                  <a:lnTo>
                    <a:pt x="647359" y="154817"/>
                  </a:lnTo>
                  <a:lnTo>
                    <a:pt x="641362" y="155448"/>
                  </a:lnTo>
                  <a:lnTo>
                    <a:pt x="634784" y="159829"/>
                  </a:lnTo>
                  <a:lnTo>
                    <a:pt x="658368" y="187274"/>
                  </a:lnTo>
                  <a:lnTo>
                    <a:pt x="669886" y="18780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059362" y="5674702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02" y="27432"/>
                  </a:lnTo>
                  <a:lnTo>
                    <a:pt x="22567" y="27432"/>
                  </a:lnTo>
                  <a:lnTo>
                    <a:pt x="29070" y="21285"/>
                  </a:lnTo>
                  <a:lnTo>
                    <a:pt x="29070" y="6134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3" name="object 2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59362" y="5674703"/>
              <a:ext cx="29070" cy="27432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5059362" y="5674702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85"/>
                  </a:lnTo>
                  <a:lnTo>
                    <a:pt x="22567" y="27431"/>
                  </a:lnTo>
                  <a:lnTo>
                    <a:pt x="14541" y="27431"/>
                  </a:lnTo>
                  <a:lnTo>
                    <a:pt x="6502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02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70" y="6134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43"/>
                  </a:moveTo>
                  <a:lnTo>
                    <a:pt x="20840" y="8775"/>
                  </a:lnTo>
                </a:path>
                <a:path w="29210" h="27939">
                  <a:moveTo>
                    <a:pt x="19456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105438" y="5392699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15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15" y="27431"/>
                  </a:lnTo>
                  <a:lnTo>
                    <a:pt x="22580" y="27431"/>
                  </a:lnTo>
                  <a:lnTo>
                    <a:pt x="29083" y="21285"/>
                  </a:lnTo>
                  <a:lnTo>
                    <a:pt x="29083" y="6134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38" y="5392699"/>
              <a:ext cx="29082" cy="27431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5105438" y="5392699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85"/>
                  </a:lnTo>
                  <a:lnTo>
                    <a:pt x="22580" y="27431"/>
                  </a:lnTo>
                  <a:lnTo>
                    <a:pt x="14554" y="27431"/>
                  </a:lnTo>
                  <a:lnTo>
                    <a:pt x="6515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15" y="0"/>
                  </a:lnTo>
                  <a:lnTo>
                    <a:pt x="14554" y="0"/>
                  </a:lnTo>
                  <a:lnTo>
                    <a:pt x="22580" y="0"/>
                  </a:lnTo>
                  <a:lnTo>
                    <a:pt x="29083" y="6134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42" y="18656"/>
                  </a:moveTo>
                  <a:lnTo>
                    <a:pt x="20853" y="8775"/>
                  </a:lnTo>
                </a:path>
                <a:path w="29210" h="27939">
                  <a:moveTo>
                    <a:pt x="19481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4476699" y="5351551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15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15" y="27431"/>
                  </a:lnTo>
                  <a:lnTo>
                    <a:pt x="22580" y="27431"/>
                  </a:lnTo>
                  <a:lnTo>
                    <a:pt x="29070" y="21285"/>
                  </a:lnTo>
                  <a:lnTo>
                    <a:pt x="29070" y="6134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9" name="object 2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76699" y="5351551"/>
              <a:ext cx="29070" cy="27431"/>
            </a:xfrm>
            <a:prstGeom prst="rect">
              <a:avLst/>
            </a:prstGeom>
          </p:spPr>
        </p:pic>
        <p:sp>
          <p:nvSpPr>
            <p:cNvPr id="290" name="object 290"/>
            <p:cNvSpPr/>
            <p:nvPr/>
          </p:nvSpPr>
          <p:spPr>
            <a:xfrm>
              <a:off x="4476699" y="5351551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85"/>
                  </a:lnTo>
                  <a:lnTo>
                    <a:pt x="22580" y="27431"/>
                  </a:lnTo>
                  <a:lnTo>
                    <a:pt x="14541" y="27431"/>
                  </a:lnTo>
                  <a:lnTo>
                    <a:pt x="6515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80" y="0"/>
                  </a:lnTo>
                  <a:lnTo>
                    <a:pt x="29070" y="6134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42" y="18656"/>
                  </a:moveTo>
                  <a:lnTo>
                    <a:pt x="20853" y="8775"/>
                  </a:lnTo>
                </a:path>
                <a:path w="29210" h="27939">
                  <a:moveTo>
                    <a:pt x="19494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4521136" y="563410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15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15" y="27432"/>
                  </a:lnTo>
                  <a:lnTo>
                    <a:pt x="22580" y="27432"/>
                  </a:lnTo>
                  <a:lnTo>
                    <a:pt x="29083" y="21285"/>
                  </a:lnTo>
                  <a:lnTo>
                    <a:pt x="29083" y="6134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1136" y="5634100"/>
              <a:ext cx="29083" cy="27432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4521136" y="563410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85"/>
                  </a:lnTo>
                  <a:lnTo>
                    <a:pt x="22580" y="27431"/>
                  </a:lnTo>
                  <a:lnTo>
                    <a:pt x="14554" y="27431"/>
                  </a:lnTo>
                  <a:lnTo>
                    <a:pt x="6515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15" y="0"/>
                  </a:lnTo>
                  <a:lnTo>
                    <a:pt x="14554" y="0"/>
                  </a:lnTo>
                  <a:lnTo>
                    <a:pt x="22580" y="0"/>
                  </a:lnTo>
                  <a:lnTo>
                    <a:pt x="29083" y="6134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42" y="18656"/>
                  </a:moveTo>
                  <a:lnTo>
                    <a:pt x="20853" y="8775"/>
                  </a:lnTo>
                </a:path>
                <a:path w="29210" h="27939">
                  <a:moveTo>
                    <a:pt x="19481" y="20027"/>
                  </a:moveTo>
                  <a:lnTo>
                    <a:pt x="9601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4479988" y="584532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15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15" y="27444"/>
                  </a:lnTo>
                  <a:lnTo>
                    <a:pt x="22567" y="27444"/>
                  </a:lnTo>
                  <a:lnTo>
                    <a:pt x="29083" y="21297"/>
                  </a:lnTo>
                  <a:lnTo>
                    <a:pt x="29083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79988" y="5845327"/>
              <a:ext cx="29082" cy="27444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4479988" y="5845327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83" y="13715"/>
                  </a:moveTo>
                  <a:lnTo>
                    <a:pt x="29083" y="21297"/>
                  </a:lnTo>
                  <a:lnTo>
                    <a:pt x="22567" y="27444"/>
                  </a:lnTo>
                  <a:lnTo>
                    <a:pt x="14541" y="27444"/>
                  </a:lnTo>
                  <a:lnTo>
                    <a:pt x="6515" y="27444"/>
                  </a:lnTo>
                  <a:lnTo>
                    <a:pt x="0" y="21297"/>
                  </a:lnTo>
                  <a:lnTo>
                    <a:pt x="0" y="13715"/>
                  </a:lnTo>
                  <a:lnTo>
                    <a:pt x="0" y="6146"/>
                  </a:lnTo>
                  <a:lnTo>
                    <a:pt x="6515" y="0"/>
                  </a:lnTo>
                  <a:lnTo>
                    <a:pt x="14541" y="0"/>
                  </a:lnTo>
                  <a:lnTo>
                    <a:pt x="22567" y="0"/>
                  </a:lnTo>
                  <a:lnTo>
                    <a:pt x="29083" y="6146"/>
                  </a:lnTo>
                  <a:lnTo>
                    <a:pt x="29083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53" y="8788"/>
                  </a:lnTo>
                </a:path>
                <a:path w="29210" h="27939">
                  <a:moveTo>
                    <a:pt x="19481" y="20040"/>
                  </a:moveTo>
                  <a:lnTo>
                    <a:pt x="9613" y="741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4490148" y="5812955"/>
              <a:ext cx="635" cy="24130"/>
            </a:xfrm>
            <a:custGeom>
              <a:avLst/>
              <a:gdLst/>
              <a:ahLst/>
              <a:cxnLst/>
              <a:rect l="l" t="t" r="r" b="b"/>
              <a:pathLst>
                <a:path w="635" h="24129">
                  <a:moveTo>
                    <a:pt x="273" y="-1587"/>
                  </a:moveTo>
                  <a:lnTo>
                    <a:pt x="273" y="25184"/>
                  </a:lnTo>
                </a:path>
              </a:pathLst>
            </a:custGeom>
            <a:ln w="372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4490148" y="5872772"/>
              <a:ext cx="635" cy="13970"/>
            </a:xfrm>
            <a:custGeom>
              <a:avLst/>
              <a:gdLst/>
              <a:ahLst/>
              <a:cxnLst/>
              <a:rect l="l" t="t" r="r" b="b"/>
              <a:pathLst>
                <a:path w="635" h="13970">
                  <a:moveTo>
                    <a:pt x="133" y="-1587"/>
                  </a:moveTo>
                  <a:lnTo>
                    <a:pt x="133" y="15011"/>
                  </a:lnTo>
                </a:path>
              </a:pathLst>
            </a:custGeom>
            <a:ln w="344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4487126" y="5772175"/>
              <a:ext cx="659130" cy="92710"/>
            </a:xfrm>
            <a:custGeom>
              <a:avLst/>
              <a:gdLst/>
              <a:ahLst/>
              <a:cxnLst/>
              <a:rect l="l" t="t" r="r" b="b"/>
              <a:pathLst>
                <a:path w="659129" h="92710">
                  <a:moveTo>
                    <a:pt x="659104" y="92176"/>
                  </a:moveTo>
                  <a:lnTo>
                    <a:pt x="10972" y="31457"/>
                  </a:lnTo>
                  <a:lnTo>
                    <a:pt x="11709" y="2933"/>
                  </a:lnTo>
                  <a:lnTo>
                    <a:pt x="642277" y="57797"/>
                  </a:lnTo>
                  <a:lnTo>
                    <a:pt x="635685" y="64376"/>
                  </a:lnTo>
                  <a:lnTo>
                    <a:pt x="637159" y="87782"/>
                  </a:lnTo>
                  <a:lnTo>
                    <a:pt x="659104" y="92176"/>
                  </a:lnTo>
                  <a:close/>
                </a:path>
                <a:path w="659129" h="92710">
                  <a:moveTo>
                    <a:pt x="10972" y="29273"/>
                  </a:moveTo>
                  <a:lnTo>
                    <a:pt x="0" y="27076"/>
                  </a:lnTo>
                  <a:lnTo>
                    <a:pt x="0" y="0"/>
                  </a:lnTo>
                  <a:lnTo>
                    <a:pt x="11709" y="293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4495165" y="5774372"/>
              <a:ext cx="1270" cy="19050"/>
            </a:xfrm>
            <a:custGeom>
              <a:avLst/>
              <a:gdLst/>
              <a:ahLst/>
              <a:cxnLst/>
              <a:rect l="l" t="t" r="r" b="b"/>
              <a:pathLst>
                <a:path w="1270" h="19050">
                  <a:moveTo>
                    <a:pt x="368" y="-1587"/>
                  </a:moveTo>
                  <a:lnTo>
                    <a:pt x="368" y="20612"/>
                  </a:lnTo>
                </a:path>
              </a:pathLst>
            </a:custGeom>
            <a:ln w="391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4485652" y="5192090"/>
              <a:ext cx="19050" cy="37465"/>
            </a:xfrm>
            <a:custGeom>
              <a:avLst/>
              <a:gdLst/>
              <a:ahLst/>
              <a:cxnLst/>
              <a:rect l="l" t="t" r="r" b="b"/>
              <a:pathLst>
                <a:path w="19050" h="37464">
                  <a:moveTo>
                    <a:pt x="736" y="0"/>
                  </a:moveTo>
                  <a:lnTo>
                    <a:pt x="17564" y="0"/>
                  </a:lnTo>
                  <a:lnTo>
                    <a:pt x="19024" y="37299"/>
                  </a:lnTo>
                  <a:lnTo>
                    <a:pt x="0" y="32169"/>
                  </a:lnTo>
                  <a:lnTo>
                    <a:pt x="73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486389" y="5039918"/>
              <a:ext cx="643255" cy="184785"/>
            </a:xfrm>
            <a:custGeom>
              <a:avLst/>
              <a:gdLst/>
              <a:ahLst/>
              <a:cxnLst/>
              <a:rect l="l" t="t" r="r" b="b"/>
              <a:pathLst>
                <a:path w="643254" h="184785">
                  <a:moveTo>
                    <a:pt x="0" y="0"/>
                  </a:moveTo>
                  <a:lnTo>
                    <a:pt x="0" y="24142"/>
                  </a:lnTo>
                </a:path>
                <a:path w="643254" h="184785">
                  <a:moveTo>
                    <a:pt x="5118" y="152171"/>
                  </a:moveTo>
                  <a:lnTo>
                    <a:pt x="5118" y="184340"/>
                  </a:lnTo>
                </a:path>
                <a:path w="643254" h="184785">
                  <a:moveTo>
                    <a:pt x="643013" y="57061"/>
                  </a:moveTo>
                  <a:lnTo>
                    <a:pt x="643013" y="31457"/>
                  </a:lnTo>
                </a:path>
              </a:pathLst>
            </a:custGeom>
            <a:ln w="3175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677321" y="5737072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17030" y="0"/>
                  </a:moveTo>
                  <a:lnTo>
                    <a:pt x="4914" y="0"/>
                  </a:lnTo>
                  <a:lnTo>
                    <a:pt x="0" y="4584"/>
                  </a:lnTo>
                  <a:lnTo>
                    <a:pt x="0" y="15887"/>
                  </a:lnTo>
                  <a:lnTo>
                    <a:pt x="4914" y="20485"/>
                  </a:lnTo>
                  <a:lnTo>
                    <a:pt x="17030" y="20485"/>
                  </a:lnTo>
                  <a:lnTo>
                    <a:pt x="21958" y="15887"/>
                  </a:lnTo>
                  <a:lnTo>
                    <a:pt x="21958" y="10236"/>
                  </a:lnTo>
                  <a:lnTo>
                    <a:pt x="21958" y="4584"/>
                  </a:lnTo>
                  <a:lnTo>
                    <a:pt x="17030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677321" y="5737072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21958" y="10236"/>
                  </a:moveTo>
                  <a:lnTo>
                    <a:pt x="21958" y="15887"/>
                  </a:lnTo>
                  <a:lnTo>
                    <a:pt x="17030" y="20485"/>
                  </a:lnTo>
                  <a:lnTo>
                    <a:pt x="10960" y="20485"/>
                  </a:lnTo>
                  <a:lnTo>
                    <a:pt x="4914" y="20485"/>
                  </a:lnTo>
                  <a:lnTo>
                    <a:pt x="0" y="15887"/>
                  </a:lnTo>
                  <a:lnTo>
                    <a:pt x="0" y="10236"/>
                  </a:lnTo>
                  <a:lnTo>
                    <a:pt x="0" y="4584"/>
                  </a:lnTo>
                  <a:lnTo>
                    <a:pt x="4914" y="0"/>
                  </a:lnTo>
                  <a:lnTo>
                    <a:pt x="10960" y="0"/>
                  </a:lnTo>
                  <a:lnTo>
                    <a:pt x="17030" y="0"/>
                  </a:lnTo>
                  <a:lnTo>
                    <a:pt x="21958" y="4584"/>
                  </a:lnTo>
                  <a:lnTo>
                    <a:pt x="21958" y="1023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684636" y="5737796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1353" y="0"/>
                  </a:moveTo>
                  <a:lnTo>
                    <a:pt x="3276" y="0"/>
                  </a:lnTo>
                  <a:lnTo>
                    <a:pt x="0" y="3606"/>
                  </a:lnTo>
                  <a:lnTo>
                    <a:pt x="0" y="12496"/>
                  </a:lnTo>
                  <a:lnTo>
                    <a:pt x="3276" y="16103"/>
                  </a:lnTo>
                  <a:lnTo>
                    <a:pt x="11353" y="16103"/>
                  </a:lnTo>
                  <a:lnTo>
                    <a:pt x="14643" y="12496"/>
                  </a:lnTo>
                  <a:lnTo>
                    <a:pt x="14643" y="8051"/>
                  </a:lnTo>
                  <a:lnTo>
                    <a:pt x="14643" y="3606"/>
                  </a:lnTo>
                  <a:lnTo>
                    <a:pt x="113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684636" y="5737796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4643" y="8051"/>
                  </a:moveTo>
                  <a:lnTo>
                    <a:pt x="14643" y="12496"/>
                  </a:lnTo>
                  <a:lnTo>
                    <a:pt x="11353" y="16103"/>
                  </a:lnTo>
                  <a:lnTo>
                    <a:pt x="7327" y="16103"/>
                  </a:lnTo>
                  <a:lnTo>
                    <a:pt x="3276" y="16103"/>
                  </a:lnTo>
                  <a:lnTo>
                    <a:pt x="0" y="12496"/>
                  </a:lnTo>
                  <a:lnTo>
                    <a:pt x="0" y="8051"/>
                  </a:lnTo>
                  <a:lnTo>
                    <a:pt x="0" y="3606"/>
                  </a:lnTo>
                  <a:lnTo>
                    <a:pt x="3276" y="0"/>
                  </a:lnTo>
                  <a:lnTo>
                    <a:pt x="7327" y="0"/>
                  </a:lnTo>
                  <a:lnTo>
                    <a:pt x="11353" y="0"/>
                  </a:lnTo>
                  <a:lnTo>
                    <a:pt x="14643" y="3606"/>
                  </a:lnTo>
                  <a:lnTo>
                    <a:pt x="14643" y="80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4901907" y="5758281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17017" y="0"/>
                  </a:moveTo>
                  <a:lnTo>
                    <a:pt x="4914" y="0"/>
                  </a:lnTo>
                  <a:lnTo>
                    <a:pt x="0" y="4584"/>
                  </a:lnTo>
                  <a:lnTo>
                    <a:pt x="0" y="15900"/>
                  </a:lnTo>
                  <a:lnTo>
                    <a:pt x="4914" y="20485"/>
                  </a:lnTo>
                  <a:lnTo>
                    <a:pt x="17017" y="20485"/>
                  </a:lnTo>
                  <a:lnTo>
                    <a:pt x="21920" y="15900"/>
                  </a:lnTo>
                  <a:lnTo>
                    <a:pt x="21920" y="10236"/>
                  </a:lnTo>
                  <a:lnTo>
                    <a:pt x="21920" y="4584"/>
                  </a:lnTo>
                  <a:lnTo>
                    <a:pt x="17017" y="0"/>
                  </a:lnTo>
                  <a:close/>
                </a:path>
              </a:pathLst>
            </a:custGeom>
            <a:solidFill>
              <a:srgbClr val="9D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4901907" y="5758281"/>
              <a:ext cx="22225" cy="20955"/>
            </a:xfrm>
            <a:custGeom>
              <a:avLst/>
              <a:gdLst/>
              <a:ahLst/>
              <a:cxnLst/>
              <a:rect l="l" t="t" r="r" b="b"/>
              <a:pathLst>
                <a:path w="22225" h="20954">
                  <a:moveTo>
                    <a:pt x="21920" y="10236"/>
                  </a:moveTo>
                  <a:lnTo>
                    <a:pt x="21920" y="15900"/>
                  </a:lnTo>
                  <a:lnTo>
                    <a:pt x="17017" y="20485"/>
                  </a:lnTo>
                  <a:lnTo>
                    <a:pt x="10960" y="20485"/>
                  </a:lnTo>
                  <a:lnTo>
                    <a:pt x="4914" y="20485"/>
                  </a:lnTo>
                  <a:lnTo>
                    <a:pt x="0" y="15900"/>
                  </a:lnTo>
                  <a:lnTo>
                    <a:pt x="0" y="10236"/>
                  </a:lnTo>
                  <a:lnTo>
                    <a:pt x="0" y="4584"/>
                  </a:lnTo>
                  <a:lnTo>
                    <a:pt x="4914" y="0"/>
                  </a:lnTo>
                  <a:lnTo>
                    <a:pt x="10960" y="0"/>
                  </a:lnTo>
                  <a:lnTo>
                    <a:pt x="17017" y="0"/>
                  </a:lnTo>
                  <a:lnTo>
                    <a:pt x="21920" y="4584"/>
                  </a:lnTo>
                  <a:lnTo>
                    <a:pt x="21920" y="1023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4909210" y="5759018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39" h="16510">
                  <a:moveTo>
                    <a:pt x="11353" y="0"/>
                  </a:moveTo>
                  <a:lnTo>
                    <a:pt x="3276" y="0"/>
                  </a:lnTo>
                  <a:lnTo>
                    <a:pt x="0" y="3606"/>
                  </a:lnTo>
                  <a:lnTo>
                    <a:pt x="0" y="12484"/>
                  </a:lnTo>
                  <a:lnTo>
                    <a:pt x="3276" y="16090"/>
                  </a:lnTo>
                  <a:lnTo>
                    <a:pt x="11353" y="16090"/>
                  </a:lnTo>
                  <a:lnTo>
                    <a:pt x="14617" y="12484"/>
                  </a:lnTo>
                  <a:lnTo>
                    <a:pt x="14617" y="8051"/>
                  </a:lnTo>
                  <a:lnTo>
                    <a:pt x="14617" y="3606"/>
                  </a:lnTo>
                  <a:lnTo>
                    <a:pt x="1135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4675860" y="4819243"/>
              <a:ext cx="248285" cy="956310"/>
            </a:xfrm>
            <a:custGeom>
              <a:avLst/>
              <a:gdLst/>
              <a:ahLst/>
              <a:cxnLst/>
              <a:rect l="l" t="t" r="r" b="b"/>
              <a:pathLst>
                <a:path w="248285" h="956310">
                  <a:moveTo>
                    <a:pt x="247967" y="947826"/>
                  </a:moveTo>
                  <a:lnTo>
                    <a:pt x="247967" y="952258"/>
                  </a:lnTo>
                  <a:lnTo>
                    <a:pt x="244703" y="955865"/>
                  </a:lnTo>
                  <a:lnTo>
                    <a:pt x="240677" y="955865"/>
                  </a:lnTo>
                  <a:lnTo>
                    <a:pt x="236626" y="955865"/>
                  </a:lnTo>
                  <a:lnTo>
                    <a:pt x="233349" y="952258"/>
                  </a:lnTo>
                  <a:lnTo>
                    <a:pt x="233349" y="947826"/>
                  </a:lnTo>
                  <a:lnTo>
                    <a:pt x="233349" y="943381"/>
                  </a:lnTo>
                  <a:lnTo>
                    <a:pt x="236626" y="939774"/>
                  </a:lnTo>
                  <a:lnTo>
                    <a:pt x="240677" y="939774"/>
                  </a:lnTo>
                  <a:lnTo>
                    <a:pt x="244703" y="939774"/>
                  </a:lnTo>
                  <a:lnTo>
                    <a:pt x="247967" y="943381"/>
                  </a:lnTo>
                  <a:lnTo>
                    <a:pt x="247967" y="947826"/>
                  </a:lnTo>
                  <a:close/>
                </a:path>
                <a:path w="248285" h="956310">
                  <a:moveTo>
                    <a:pt x="33642" y="18288"/>
                  </a:moveTo>
                  <a:lnTo>
                    <a:pt x="33642" y="28397"/>
                  </a:lnTo>
                  <a:lnTo>
                    <a:pt x="26123" y="36588"/>
                  </a:lnTo>
                  <a:lnTo>
                    <a:pt x="16814" y="36588"/>
                  </a:lnTo>
                  <a:lnTo>
                    <a:pt x="7531" y="36588"/>
                  </a:lnTo>
                  <a:lnTo>
                    <a:pt x="0" y="28397"/>
                  </a:lnTo>
                  <a:lnTo>
                    <a:pt x="0" y="18288"/>
                  </a:lnTo>
                  <a:lnTo>
                    <a:pt x="0" y="8191"/>
                  </a:lnTo>
                  <a:lnTo>
                    <a:pt x="7531" y="0"/>
                  </a:lnTo>
                  <a:lnTo>
                    <a:pt x="16814" y="0"/>
                  </a:lnTo>
                  <a:lnTo>
                    <a:pt x="26123" y="0"/>
                  </a:lnTo>
                  <a:lnTo>
                    <a:pt x="33642" y="8191"/>
                  </a:lnTo>
                  <a:lnTo>
                    <a:pt x="33642" y="1828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4682578" y="4822901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0904" y="0"/>
                  </a:moveTo>
                  <a:lnTo>
                    <a:pt x="6045" y="0"/>
                  </a:lnTo>
                  <a:lnTo>
                    <a:pt x="0" y="6553"/>
                  </a:lnTo>
                  <a:lnTo>
                    <a:pt x="0" y="22707"/>
                  </a:lnTo>
                  <a:lnTo>
                    <a:pt x="6045" y="29260"/>
                  </a:lnTo>
                  <a:lnTo>
                    <a:pt x="20904" y="29260"/>
                  </a:lnTo>
                  <a:lnTo>
                    <a:pt x="26924" y="22707"/>
                  </a:lnTo>
                  <a:lnTo>
                    <a:pt x="26924" y="14630"/>
                  </a:lnTo>
                  <a:lnTo>
                    <a:pt x="26924" y="6553"/>
                  </a:lnTo>
                  <a:lnTo>
                    <a:pt x="20904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4682578" y="4822901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6924" y="14630"/>
                  </a:moveTo>
                  <a:lnTo>
                    <a:pt x="26924" y="22707"/>
                  </a:lnTo>
                  <a:lnTo>
                    <a:pt x="20904" y="29260"/>
                  </a:lnTo>
                  <a:lnTo>
                    <a:pt x="13462" y="29260"/>
                  </a:lnTo>
                  <a:lnTo>
                    <a:pt x="6045" y="29260"/>
                  </a:lnTo>
                  <a:lnTo>
                    <a:pt x="0" y="22707"/>
                  </a:lnTo>
                  <a:lnTo>
                    <a:pt x="0" y="14630"/>
                  </a:lnTo>
                  <a:lnTo>
                    <a:pt x="0" y="6553"/>
                  </a:lnTo>
                  <a:lnTo>
                    <a:pt x="6045" y="0"/>
                  </a:lnTo>
                  <a:lnTo>
                    <a:pt x="13462" y="0"/>
                  </a:lnTo>
                  <a:lnTo>
                    <a:pt x="20904" y="0"/>
                  </a:lnTo>
                  <a:lnTo>
                    <a:pt x="26924" y="6553"/>
                  </a:lnTo>
                  <a:lnTo>
                    <a:pt x="26924" y="146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4696040" y="4830216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10452" y="0"/>
                  </a:moveTo>
                  <a:lnTo>
                    <a:pt x="3022" y="0"/>
                  </a:lnTo>
                  <a:lnTo>
                    <a:pt x="0" y="3276"/>
                  </a:lnTo>
                  <a:lnTo>
                    <a:pt x="0" y="11366"/>
                  </a:lnTo>
                  <a:lnTo>
                    <a:pt x="3022" y="14630"/>
                  </a:lnTo>
                  <a:lnTo>
                    <a:pt x="10452" y="14630"/>
                  </a:lnTo>
                  <a:lnTo>
                    <a:pt x="13462" y="11366"/>
                  </a:lnTo>
                  <a:lnTo>
                    <a:pt x="13462" y="7315"/>
                  </a:lnTo>
                  <a:lnTo>
                    <a:pt x="13462" y="3276"/>
                  </a:lnTo>
                  <a:lnTo>
                    <a:pt x="10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4696040" y="4828019"/>
              <a:ext cx="236854" cy="36830"/>
            </a:xfrm>
            <a:custGeom>
              <a:avLst/>
              <a:gdLst/>
              <a:ahLst/>
              <a:cxnLst/>
              <a:rect l="l" t="t" r="r" b="b"/>
              <a:pathLst>
                <a:path w="236854" h="36829">
                  <a:moveTo>
                    <a:pt x="13462" y="9512"/>
                  </a:moveTo>
                  <a:lnTo>
                    <a:pt x="13462" y="13563"/>
                  </a:lnTo>
                  <a:lnTo>
                    <a:pt x="10452" y="16827"/>
                  </a:lnTo>
                  <a:lnTo>
                    <a:pt x="6731" y="16827"/>
                  </a:lnTo>
                  <a:lnTo>
                    <a:pt x="3022" y="16827"/>
                  </a:lnTo>
                  <a:lnTo>
                    <a:pt x="0" y="13563"/>
                  </a:lnTo>
                  <a:lnTo>
                    <a:pt x="0" y="9512"/>
                  </a:lnTo>
                  <a:lnTo>
                    <a:pt x="0" y="5473"/>
                  </a:lnTo>
                  <a:lnTo>
                    <a:pt x="3022" y="2197"/>
                  </a:lnTo>
                  <a:lnTo>
                    <a:pt x="6731" y="2197"/>
                  </a:lnTo>
                  <a:lnTo>
                    <a:pt x="10452" y="2197"/>
                  </a:lnTo>
                  <a:lnTo>
                    <a:pt x="13462" y="5473"/>
                  </a:lnTo>
                  <a:lnTo>
                    <a:pt x="13462" y="9512"/>
                  </a:lnTo>
                  <a:close/>
                </a:path>
                <a:path w="236854" h="36829">
                  <a:moveTo>
                    <a:pt x="236575" y="18288"/>
                  </a:moveTo>
                  <a:lnTo>
                    <a:pt x="236575" y="28397"/>
                  </a:lnTo>
                  <a:lnTo>
                    <a:pt x="229044" y="36588"/>
                  </a:lnTo>
                  <a:lnTo>
                    <a:pt x="219760" y="36588"/>
                  </a:lnTo>
                  <a:lnTo>
                    <a:pt x="210464" y="36588"/>
                  </a:lnTo>
                  <a:lnTo>
                    <a:pt x="202933" y="28397"/>
                  </a:lnTo>
                  <a:lnTo>
                    <a:pt x="202933" y="18288"/>
                  </a:lnTo>
                  <a:lnTo>
                    <a:pt x="202933" y="8191"/>
                  </a:lnTo>
                  <a:lnTo>
                    <a:pt x="210464" y="0"/>
                  </a:lnTo>
                  <a:lnTo>
                    <a:pt x="219760" y="0"/>
                  </a:lnTo>
                  <a:lnTo>
                    <a:pt x="229044" y="0"/>
                  </a:lnTo>
                  <a:lnTo>
                    <a:pt x="236575" y="8191"/>
                  </a:lnTo>
                  <a:lnTo>
                    <a:pt x="236575" y="1828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4905705" y="4831676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0891" y="0"/>
                  </a:moveTo>
                  <a:lnTo>
                    <a:pt x="6019" y="0"/>
                  </a:lnTo>
                  <a:lnTo>
                    <a:pt x="0" y="6553"/>
                  </a:lnTo>
                  <a:lnTo>
                    <a:pt x="0" y="22720"/>
                  </a:lnTo>
                  <a:lnTo>
                    <a:pt x="6019" y="29273"/>
                  </a:lnTo>
                  <a:lnTo>
                    <a:pt x="20891" y="29273"/>
                  </a:lnTo>
                  <a:lnTo>
                    <a:pt x="26911" y="22720"/>
                  </a:lnTo>
                  <a:lnTo>
                    <a:pt x="26911" y="14630"/>
                  </a:lnTo>
                  <a:lnTo>
                    <a:pt x="26911" y="6553"/>
                  </a:lnTo>
                  <a:lnTo>
                    <a:pt x="20891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905705" y="4831676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6911" y="14630"/>
                  </a:moveTo>
                  <a:lnTo>
                    <a:pt x="26911" y="22720"/>
                  </a:lnTo>
                  <a:lnTo>
                    <a:pt x="20891" y="29273"/>
                  </a:lnTo>
                  <a:lnTo>
                    <a:pt x="13462" y="29273"/>
                  </a:lnTo>
                  <a:lnTo>
                    <a:pt x="6019" y="29273"/>
                  </a:lnTo>
                  <a:lnTo>
                    <a:pt x="0" y="22720"/>
                  </a:lnTo>
                  <a:lnTo>
                    <a:pt x="0" y="14630"/>
                  </a:lnTo>
                  <a:lnTo>
                    <a:pt x="0" y="6553"/>
                  </a:lnTo>
                  <a:lnTo>
                    <a:pt x="6019" y="0"/>
                  </a:lnTo>
                  <a:lnTo>
                    <a:pt x="13462" y="0"/>
                  </a:lnTo>
                  <a:lnTo>
                    <a:pt x="20891" y="0"/>
                  </a:lnTo>
                  <a:lnTo>
                    <a:pt x="26911" y="6553"/>
                  </a:lnTo>
                  <a:lnTo>
                    <a:pt x="26911" y="146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919167" y="4838992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10439" y="0"/>
                  </a:moveTo>
                  <a:lnTo>
                    <a:pt x="3009" y="0"/>
                  </a:lnTo>
                  <a:lnTo>
                    <a:pt x="0" y="3276"/>
                  </a:lnTo>
                  <a:lnTo>
                    <a:pt x="0" y="11366"/>
                  </a:lnTo>
                  <a:lnTo>
                    <a:pt x="3009" y="14630"/>
                  </a:lnTo>
                  <a:lnTo>
                    <a:pt x="10439" y="14630"/>
                  </a:lnTo>
                  <a:lnTo>
                    <a:pt x="13449" y="11366"/>
                  </a:lnTo>
                  <a:lnTo>
                    <a:pt x="13449" y="7315"/>
                  </a:lnTo>
                  <a:lnTo>
                    <a:pt x="13449" y="3276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672495" y="4838992"/>
              <a:ext cx="260350" cy="193675"/>
            </a:xfrm>
            <a:custGeom>
              <a:avLst/>
              <a:gdLst/>
              <a:ahLst/>
              <a:cxnLst/>
              <a:rect l="l" t="t" r="r" b="b"/>
              <a:pathLst>
                <a:path w="260350" h="193675">
                  <a:moveTo>
                    <a:pt x="260121" y="7315"/>
                  </a:moveTo>
                  <a:lnTo>
                    <a:pt x="260121" y="11366"/>
                  </a:lnTo>
                  <a:lnTo>
                    <a:pt x="257111" y="14630"/>
                  </a:lnTo>
                  <a:lnTo>
                    <a:pt x="253390" y="14630"/>
                  </a:lnTo>
                  <a:lnTo>
                    <a:pt x="249681" y="14630"/>
                  </a:lnTo>
                  <a:lnTo>
                    <a:pt x="246672" y="11366"/>
                  </a:lnTo>
                  <a:lnTo>
                    <a:pt x="246672" y="7315"/>
                  </a:lnTo>
                  <a:lnTo>
                    <a:pt x="246672" y="3276"/>
                  </a:lnTo>
                  <a:lnTo>
                    <a:pt x="249681" y="0"/>
                  </a:lnTo>
                  <a:lnTo>
                    <a:pt x="253390" y="0"/>
                  </a:lnTo>
                  <a:lnTo>
                    <a:pt x="257111" y="0"/>
                  </a:lnTo>
                  <a:lnTo>
                    <a:pt x="260121" y="3276"/>
                  </a:lnTo>
                  <a:lnTo>
                    <a:pt x="260121" y="7315"/>
                  </a:lnTo>
                  <a:close/>
                </a:path>
                <a:path w="260350" h="193675">
                  <a:moveTo>
                    <a:pt x="40373" y="171183"/>
                  </a:moveTo>
                  <a:lnTo>
                    <a:pt x="38786" y="179723"/>
                  </a:lnTo>
                  <a:lnTo>
                    <a:pt x="34458" y="186699"/>
                  </a:lnTo>
                  <a:lnTo>
                    <a:pt x="28039" y="191403"/>
                  </a:lnTo>
                  <a:lnTo>
                    <a:pt x="20180" y="193128"/>
                  </a:lnTo>
                  <a:lnTo>
                    <a:pt x="12328" y="191403"/>
                  </a:lnTo>
                  <a:lnTo>
                    <a:pt x="5913" y="186699"/>
                  </a:lnTo>
                  <a:lnTo>
                    <a:pt x="1586" y="179723"/>
                  </a:lnTo>
                  <a:lnTo>
                    <a:pt x="0" y="171183"/>
                  </a:lnTo>
                  <a:lnTo>
                    <a:pt x="1586" y="162635"/>
                  </a:lnTo>
                  <a:lnTo>
                    <a:pt x="5913" y="155655"/>
                  </a:lnTo>
                  <a:lnTo>
                    <a:pt x="12328" y="150950"/>
                  </a:lnTo>
                  <a:lnTo>
                    <a:pt x="20180" y="149225"/>
                  </a:lnTo>
                  <a:lnTo>
                    <a:pt x="28039" y="150950"/>
                  </a:lnTo>
                  <a:lnTo>
                    <a:pt x="34458" y="155655"/>
                  </a:lnTo>
                  <a:lnTo>
                    <a:pt x="38786" y="162635"/>
                  </a:lnTo>
                  <a:lnTo>
                    <a:pt x="40373" y="17118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680559" y="4992611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25095" y="0"/>
                  </a:moveTo>
                  <a:lnTo>
                    <a:pt x="7226" y="0"/>
                  </a:lnTo>
                  <a:lnTo>
                    <a:pt x="0" y="7861"/>
                  </a:lnTo>
                  <a:lnTo>
                    <a:pt x="0" y="27266"/>
                  </a:lnTo>
                  <a:lnTo>
                    <a:pt x="7226" y="35115"/>
                  </a:lnTo>
                  <a:lnTo>
                    <a:pt x="25095" y="35115"/>
                  </a:lnTo>
                  <a:lnTo>
                    <a:pt x="32308" y="27266"/>
                  </a:lnTo>
                  <a:lnTo>
                    <a:pt x="32308" y="17564"/>
                  </a:lnTo>
                  <a:lnTo>
                    <a:pt x="32308" y="7861"/>
                  </a:lnTo>
                  <a:lnTo>
                    <a:pt x="25095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680559" y="4992611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32308" y="17564"/>
                  </a:moveTo>
                  <a:lnTo>
                    <a:pt x="32308" y="27266"/>
                  </a:lnTo>
                  <a:lnTo>
                    <a:pt x="25095" y="35115"/>
                  </a:lnTo>
                  <a:lnTo>
                    <a:pt x="16167" y="35115"/>
                  </a:lnTo>
                  <a:lnTo>
                    <a:pt x="7226" y="35115"/>
                  </a:lnTo>
                  <a:lnTo>
                    <a:pt x="0" y="27266"/>
                  </a:lnTo>
                  <a:lnTo>
                    <a:pt x="0" y="17564"/>
                  </a:lnTo>
                  <a:lnTo>
                    <a:pt x="0" y="7861"/>
                  </a:lnTo>
                  <a:lnTo>
                    <a:pt x="7226" y="0"/>
                  </a:lnTo>
                  <a:lnTo>
                    <a:pt x="16167" y="0"/>
                  </a:lnTo>
                  <a:lnTo>
                    <a:pt x="25095" y="0"/>
                  </a:lnTo>
                  <a:lnTo>
                    <a:pt x="32308" y="7861"/>
                  </a:lnTo>
                  <a:lnTo>
                    <a:pt x="32308" y="1756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696726" y="5001399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34" y="0"/>
                  </a:moveTo>
                  <a:lnTo>
                    <a:pt x="3619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19" y="17551"/>
                  </a:lnTo>
                  <a:lnTo>
                    <a:pt x="12534" y="17551"/>
                  </a:lnTo>
                  <a:lnTo>
                    <a:pt x="16141" y="13627"/>
                  </a:lnTo>
                  <a:lnTo>
                    <a:pt x="16141" y="8775"/>
                  </a:lnTo>
                  <a:lnTo>
                    <a:pt x="16141" y="3924"/>
                  </a:lnTo>
                  <a:lnTo>
                    <a:pt x="125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696726" y="5000663"/>
              <a:ext cx="239395" cy="44450"/>
            </a:xfrm>
            <a:custGeom>
              <a:avLst/>
              <a:gdLst/>
              <a:ahLst/>
              <a:cxnLst/>
              <a:rect l="l" t="t" r="r" b="b"/>
              <a:pathLst>
                <a:path w="239395" h="44450">
                  <a:moveTo>
                    <a:pt x="16141" y="9512"/>
                  </a:moveTo>
                  <a:lnTo>
                    <a:pt x="16141" y="14363"/>
                  </a:lnTo>
                  <a:lnTo>
                    <a:pt x="12534" y="18288"/>
                  </a:lnTo>
                  <a:lnTo>
                    <a:pt x="8064" y="18288"/>
                  </a:lnTo>
                  <a:lnTo>
                    <a:pt x="3619" y="18288"/>
                  </a:lnTo>
                  <a:lnTo>
                    <a:pt x="0" y="14363"/>
                  </a:lnTo>
                  <a:lnTo>
                    <a:pt x="0" y="9512"/>
                  </a:lnTo>
                  <a:lnTo>
                    <a:pt x="0" y="4660"/>
                  </a:lnTo>
                  <a:lnTo>
                    <a:pt x="3619" y="736"/>
                  </a:lnTo>
                  <a:lnTo>
                    <a:pt x="8064" y="736"/>
                  </a:lnTo>
                  <a:lnTo>
                    <a:pt x="12534" y="736"/>
                  </a:lnTo>
                  <a:lnTo>
                    <a:pt x="16141" y="4660"/>
                  </a:lnTo>
                  <a:lnTo>
                    <a:pt x="16141" y="9512"/>
                  </a:lnTo>
                  <a:close/>
                </a:path>
                <a:path w="239395" h="44450">
                  <a:moveTo>
                    <a:pt x="239255" y="21945"/>
                  </a:moveTo>
                  <a:lnTo>
                    <a:pt x="237670" y="30485"/>
                  </a:lnTo>
                  <a:lnTo>
                    <a:pt x="233346" y="37461"/>
                  </a:lnTo>
                  <a:lnTo>
                    <a:pt x="226932" y="42165"/>
                  </a:lnTo>
                  <a:lnTo>
                    <a:pt x="219075" y="43891"/>
                  </a:lnTo>
                  <a:lnTo>
                    <a:pt x="211210" y="42165"/>
                  </a:lnTo>
                  <a:lnTo>
                    <a:pt x="204792" y="37461"/>
                  </a:lnTo>
                  <a:lnTo>
                    <a:pt x="200467" y="30485"/>
                  </a:lnTo>
                  <a:lnTo>
                    <a:pt x="198882" y="21945"/>
                  </a:lnTo>
                  <a:lnTo>
                    <a:pt x="200467" y="13405"/>
                  </a:lnTo>
                  <a:lnTo>
                    <a:pt x="204792" y="6429"/>
                  </a:lnTo>
                  <a:lnTo>
                    <a:pt x="211210" y="1725"/>
                  </a:lnTo>
                  <a:lnTo>
                    <a:pt x="219075" y="0"/>
                  </a:lnTo>
                  <a:lnTo>
                    <a:pt x="226932" y="1725"/>
                  </a:lnTo>
                  <a:lnTo>
                    <a:pt x="233346" y="6429"/>
                  </a:lnTo>
                  <a:lnTo>
                    <a:pt x="237670" y="13405"/>
                  </a:lnTo>
                  <a:lnTo>
                    <a:pt x="239255" y="219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903685" y="5005057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25069" y="0"/>
                  </a:moveTo>
                  <a:lnTo>
                    <a:pt x="7239" y="0"/>
                  </a:lnTo>
                  <a:lnTo>
                    <a:pt x="0" y="7861"/>
                  </a:lnTo>
                  <a:lnTo>
                    <a:pt x="0" y="27254"/>
                  </a:lnTo>
                  <a:lnTo>
                    <a:pt x="7239" y="35102"/>
                  </a:lnTo>
                  <a:lnTo>
                    <a:pt x="25069" y="35102"/>
                  </a:lnTo>
                  <a:lnTo>
                    <a:pt x="32296" y="27254"/>
                  </a:lnTo>
                  <a:lnTo>
                    <a:pt x="32296" y="17551"/>
                  </a:lnTo>
                  <a:lnTo>
                    <a:pt x="32296" y="7861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903685" y="5005057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32296" y="17551"/>
                  </a:moveTo>
                  <a:lnTo>
                    <a:pt x="32296" y="27254"/>
                  </a:lnTo>
                  <a:lnTo>
                    <a:pt x="25069" y="35102"/>
                  </a:lnTo>
                  <a:lnTo>
                    <a:pt x="16154" y="35102"/>
                  </a:lnTo>
                  <a:lnTo>
                    <a:pt x="7239" y="35102"/>
                  </a:lnTo>
                  <a:lnTo>
                    <a:pt x="0" y="27254"/>
                  </a:lnTo>
                  <a:lnTo>
                    <a:pt x="0" y="17551"/>
                  </a:lnTo>
                  <a:lnTo>
                    <a:pt x="0" y="7861"/>
                  </a:lnTo>
                  <a:lnTo>
                    <a:pt x="7239" y="0"/>
                  </a:lnTo>
                  <a:lnTo>
                    <a:pt x="16154" y="0"/>
                  </a:lnTo>
                  <a:lnTo>
                    <a:pt x="25069" y="0"/>
                  </a:lnTo>
                  <a:lnTo>
                    <a:pt x="32296" y="7861"/>
                  </a:lnTo>
                  <a:lnTo>
                    <a:pt x="32296" y="175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4919840" y="5013833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22" y="0"/>
                  </a:moveTo>
                  <a:lnTo>
                    <a:pt x="3606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06" y="17551"/>
                  </a:lnTo>
                  <a:lnTo>
                    <a:pt x="12522" y="17551"/>
                  </a:lnTo>
                  <a:lnTo>
                    <a:pt x="16141" y="13627"/>
                  </a:lnTo>
                  <a:lnTo>
                    <a:pt x="16141" y="8775"/>
                  </a:lnTo>
                  <a:lnTo>
                    <a:pt x="16141" y="3924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4908448" y="5013833"/>
              <a:ext cx="27940" cy="123189"/>
            </a:xfrm>
            <a:custGeom>
              <a:avLst/>
              <a:gdLst/>
              <a:ahLst/>
              <a:cxnLst/>
              <a:rect l="l" t="t" r="r" b="b"/>
              <a:pathLst>
                <a:path w="27939" h="123189">
                  <a:moveTo>
                    <a:pt x="27533" y="8775"/>
                  </a:moveTo>
                  <a:lnTo>
                    <a:pt x="27533" y="13627"/>
                  </a:lnTo>
                  <a:lnTo>
                    <a:pt x="23914" y="17551"/>
                  </a:lnTo>
                  <a:lnTo>
                    <a:pt x="19469" y="17551"/>
                  </a:lnTo>
                  <a:lnTo>
                    <a:pt x="14998" y="17551"/>
                  </a:lnTo>
                  <a:lnTo>
                    <a:pt x="11391" y="13627"/>
                  </a:lnTo>
                  <a:lnTo>
                    <a:pt x="11391" y="8775"/>
                  </a:lnTo>
                  <a:lnTo>
                    <a:pt x="11391" y="3924"/>
                  </a:lnTo>
                  <a:lnTo>
                    <a:pt x="14998" y="0"/>
                  </a:lnTo>
                  <a:lnTo>
                    <a:pt x="19469" y="0"/>
                  </a:lnTo>
                  <a:lnTo>
                    <a:pt x="23914" y="0"/>
                  </a:lnTo>
                  <a:lnTo>
                    <a:pt x="27533" y="3924"/>
                  </a:lnTo>
                  <a:lnTo>
                    <a:pt x="27533" y="8775"/>
                  </a:lnTo>
                  <a:close/>
                </a:path>
                <a:path w="27939" h="123189">
                  <a:moveTo>
                    <a:pt x="16154" y="114109"/>
                  </a:moveTo>
                  <a:lnTo>
                    <a:pt x="16154" y="118960"/>
                  </a:lnTo>
                  <a:lnTo>
                    <a:pt x="12534" y="122885"/>
                  </a:lnTo>
                  <a:lnTo>
                    <a:pt x="8077" y="122885"/>
                  </a:lnTo>
                  <a:lnTo>
                    <a:pt x="3632" y="122885"/>
                  </a:lnTo>
                  <a:lnTo>
                    <a:pt x="0" y="118960"/>
                  </a:lnTo>
                  <a:lnTo>
                    <a:pt x="0" y="114109"/>
                  </a:lnTo>
                  <a:lnTo>
                    <a:pt x="0" y="109270"/>
                  </a:lnTo>
                  <a:lnTo>
                    <a:pt x="3632" y="105346"/>
                  </a:lnTo>
                  <a:lnTo>
                    <a:pt x="8077" y="105346"/>
                  </a:lnTo>
                  <a:lnTo>
                    <a:pt x="12534" y="105346"/>
                  </a:lnTo>
                  <a:lnTo>
                    <a:pt x="16154" y="109270"/>
                  </a:lnTo>
                  <a:lnTo>
                    <a:pt x="16154" y="11410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4911674" y="5120919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2" y="0"/>
                  </a:moveTo>
                  <a:lnTo>
                    <a:pt x="2895" y="0"/>
                  </a:lnTo>
                  <a:lnTo>
                    <a:pt x="0" y="3149"/>
                  </a:lnTo>
                  <a:lnTo>
                    <a:pt x="0" y="10909"/>
                  </a:lnTo>
                  <a:lnTo>
                    <a:pt x="2895" y="14046"/>
                  </a:lnTo>
                  <a:lnTo>
                    <a:pt x="10032" y="14046"/>
                  </a:lnTo>
                  <a:lnTo>
                    <a:pt x="12928" y="10909"/>
                  </a:lnTo>
                  <a:lnTo>
                    <a:pt x="12928" y="7023"/>
                  </a:lnTo>
                  <a:lnTo>
                    <a:pt x="12928" y="3149"/>
                  </a:lnTo>
                  <a:lnTo>
                    <a:pt x="100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4911674" y="5120919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28" y="7023"/>
                  </a:moveTo>
                  <a:lnTo>
                    <a:pt x="12928" y="10909"/>
                  </a:lnTo>
                  <a:lnTo>
                    <a:pt x="10032" y="14046"/>
                  </a:lnTo>
                  <a:lnTo>
                    <a:pt x="6464" y="14046"/>
                  </a:lnTo>
                  <a:lnTo>
                    <a:pt x="2895" y="14046"/>
                  </a:lnTo>
                  <a:lnTo>
                    <a:pt x="0" y="10909"/>
                  </a:lnTo>
                  <a:lnTo>
                    <a:pt x="0" y="7023"/>
                  </a:lnTo>
                  <a:lnTo>
                    <a:pt x="0" y="3149"/>
                  </a:lnTo>
                  <a:lnTo>
                    <a:pt x="2895" y="0"/>
                  </a:lnTo>
                  <a:lnTo>
                    <a:pt x="6464" y="0"/>
                  </a:lnTo>
                  <a:lnTo>
                    <a:pt x="10032" y="0"/>
                  </a:lnTo>
                  <a:lnTo>
                    <a:pt x="12928" y="3149"/>
                  </a:lnTo>
                  <a:lnTo>
                    <a:pt x="12928" y="70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4918138" y="5124437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16" y="0"/>
                  </a:moveTo>
                  <a:lnTo>
                    <a:pt x="1435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35" y="7023"/>
                  </a:lnTo>
                  <a:lnTo>
                    <a:pt x="5016" y="7023"/>
                  </a:lnTo>
                  <a:lnTo>
                    <a:pt x="6464" y="5448"/>
                  </a:lnTo>
                  <a:lnTo>
                    <a:pt x="6464" y="3505"/>
                  </a:lnTo>
                  <a:lnTo>
                    <a:pt x="6464" y="1574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4685347" y="5108194"/>
              <a:ext cx="239395" cy="23495"/>
            </a:xfrm>
            <a:custGeom>
              <a:avLst/>
              <a:gdLst/>
              <a:ahLst/>
              <a:cxnLst/>
              <a:rect l="l" t="t" r="r" b="b"/>
              <a:pathLst>
                <a:path w="239395" h="23495">
                  <a:moveTo>
                    <a:pt x="239255" y="19748"/>
                  </a:moveTo>
                  <a:lnTo>
                    <a:pt x="239255" y="21691"/>
                  </a:lnTo>
                  <a:lnTo>
                    <a:pt x="237807" y="23266"/>
                  </a:lnTo>
                  <a:lnTo>
                    <a:pt x="236016" y="23266"/>
                  </a:lnTo>
                  <a:lnTo>
                    <a:pt x="234226" y="23266"/>
                  </a:lnTo>
                  <a:lnTo>
                    <a:pt x="232790" y="21691"/>
                  </a:lnTo>
                  <a:lnTo>
                    <a:pt x="232790" y="19748"/>
                  </a:lnTo>
                  <a:lnTo>
                    <a:pt x="232790" y="17818"/>
                  </a:lnTo>
                  <a:lnTo>
                    <a:pt x="234226" y="16243"/>
                  </a:lnTo>
                  <a:lnTo>
                    <a:pt x="236016" y="16243"/>
                  </a:lnTo>
                  <a:lnTo>
                    <a:pt x="237807" y="16243"/>
                  </a:lnTo>
                  <a:lnTo>
                    <a:pt x="239255" y="17818"/>
                  </a:lnTo>
                  <a:lnTo>
                    <a:pt x="239255" y="19748"/>
                  </a:lnTo>
                  <a:close/>
                </a:path>
                <a:path w="239395" h="23495">
                  <a:moveTo>
                    <a:pt x="16141" y="8788"/>
                  </a:moveTo>
                  <a:lnTo>
                    <a:pt x="16141" y="13627"/>
                  </a:lnTo>
                  <a:lnTo>
                    <a:pt x="12522" y="17564"/>
                  </a:lnTo>
                  <a:lnTo>
                    <a:pt x="8064" y="17564"/>
                  </a:lnTo>
                  <a:lnTo>
                    <a:pt x="3606" y="17564"/>
                  </a:lnTo>
                  <a:lnTo>
                    <a:pt x="0" y="13627"/>
                  </a:lnTo>
                  <a:lnTo>
                    <a:pt x="0" y="8788"/>
                  </a:lnTo>
                  <a:lnTo>
                    <a:pt x="0" y="3924"/>
                  </a:lnTo>
                  <a:lnTo>
                    <a:pt x="3606" y="0"/>
                  </a:lnTo>
                  <a:lnTo>
                    <a:pt x="8064" y="0"/>
                  </a:lnTo>
                  <a:lnTo>
                    <a:pt x="12522" y="0"/>
                  </a:lnTo>
                  <a:lnTo>
                    <a:pt x="16141" y="3924"/>
                  </a:lnTo>
                  <a:lnTo>
                    <a:pt x="16141" y="878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4688573" y="5109946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0032" y="0"/>
                  </a:moveTo>
                  <a:lnTo>
                    <a:pt x="2882" y="0"/>
                  </a:lnTo>
                  <a:lnTo>
                    <a:pt x="0" y="3149"/>
                  </a:lnTo>
                  <a:lnTo>
                    <a:pt x="0" y="10909"/>
                  </a:lnTo>
                  <a:lnTo>
                    <a:pt x="2882" y="14046"/>
                  </a:lnTo>
                  <a:lnTo>
                    <a:pt x="10032" y="14046"/>
                  </a:lnTo>
                  <a:lnTo>
                    <a:pt x="12915" y="10909"/>
                  </a:lnTo>
                  <a:lnTo>
                    <a:pt x="12915" y="7035"/>
                  </a:lnTo>
                  <a:lnTo>
                    <a:pt x="12915" y="3149"/>
                  </a:lnTo>
                  <a:lnTo>
                    <a:pt x="100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4688573" y="5109946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12915" y="7035"/>
                  </a:moveTo>
                  <a:lnTo>
                    <a:pt x="12915" y="10909"/>
                  </a:lnTo>
                  <a:lnTo>
                    <a:pt x="10032" y="14046"/>
                  </a:lnTo>
                  <a:lnTo>
                    <a:pt x="6464" y="14046"/>
                  </a:lnTo>
                  <a:lnTo>
                    <a:pt x="2882" y="14046"/>
                  </a:lnTo>
                  <a:lnTo>
                    <a:pt x="0" y="10909"/>
                  </a:lnTo>
                  <a:lnTo>
                    <a:pt x="0" y="7035"/>
                  </a:lnTo>
                  <a:lnTo>
                    <a:pt x="0" y="3149"/>
                  </a:lnTo>
                  <a:lnTo>
                    <a:pt x="2882" y="0"/>
                  </a:lnTo>
                  <a:lnTo>
                    <a:pt x="6464" y="0"/>
                  </a:lnTo>
                  <a:lnTo>
                    <a:pt x="10032" y="0"/>
                  </a:lnTo>
                  <a:lnTo>
                    <a:pt x="12915" y="3149"/>
                  </a:lnTo>
                  <a:lnTo>
                    <a:pt x="12915" y="703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4695037" y="511346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5" h="7620">
                  <a:moveTo>
                    <a:pt x="5003" y="0"/>
                  </a:moveTo>
                  <a:lnTo>
                    <a:pt x="1435" y="0"/>
                  </a:lnTo>
                  <a:lnTo>
                    <a:pt x="0" y="1574"/>
                  </a:lnTo>
                  <a:lnTo>
                    <a:pt x="0" y="5448"/>
                  </a:lnTo>
                  <a:lnTo>
                    <a:pt x="1435" y="7023"/>
                  </a:lnTo>
                  <a:lnTo>
                    <a:pt x="5003" y="7023"/>
                  </a:lnTo>
                  <a:lnTo>
                    <a:pt x="6451" y="5448"/>
                  </a:lnTo>
                  <a:lnTo>
                    <a:pt x="6451" y="3517"/>
                  </a:lnTo>
                  <a:lnTo>
                    <a:pt x="6451" y="1574"/>
                  </a:lnTo>
                  <a:lnTo>
                    <a:pt x="50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4679505" y="5113464"/>
              <a:ext cx="33655" cy="969010"/>
            </a:xfrm>
            <a:custGeom>
              <a:avLst/>
              <a:gdLst/>
              <a:ahLst/>
              <a:cxnLst/>
              <a:rect l="l" t="t" r="r" b="b"/>
              <a:pathLst>
                <a:path w="33654" h="969010">
                  <a:moveTo>
                    <a:pt x="21983" y="3517"/>
                  </a:moveTo>
                  <a:lnTo>
                    <a:pt x="21983" y="5448"/>
                  </a:lnTo>
                  <a:lnTo>
                    <a:pt x="20535" y="7023"/>
                  </a:lnTo>
                  <a:lnTo>
                    <a:pt x="18757" y="7023"/>
                  </a:lnTo>
                  <a:lnTo>
                    <a:pt x="16967" y="7023"/>
                  </a:lnTo>
                  <a:lnTo>
                    <a:pt x="15532" y="5448"/>
                  </a:lnTo>
                  <a:lnTo>
                    <a:pt x="15532" y="3517"/>
                  </a:lnTo>
                  <a:lnTo>
                    <a:pt x="15532" y="1574"/>
                  </a:lnTo>
                  <a:lnTo>
                    <a:pt x="16967" y="0"/>
                  </a:lnTo>
                  <a:lnTo>
                    <a:pt x="18757" y="0"/>
                  </a:lnTo>
                  <a:lnTo>
                    <a:pt x="20535" y="0"/>
                  </a:lnTo>
                  <a:lnTo>
                    <a:pt x="21983" y="1574"/>
                  </a:lnTo>
                  <a:lnTo>
                    <a:pt x="21983" y="3517"/>
                  </a:lnTo>
                  <a:close/>
                </a:path>
                <a:path w="33654" h="969010">
                  <a:moveTo>
                    <a:pt x="33654" y="950099"/>
                  </a:moveTo>
                  <a:lnTo>
                    <a:pt x="33654" y="960208"/>
                  </a:lnTo>
                  <a:lnTo>
                    <a:pt x="26123" y="968387"/>
                  </a:lnTo>
                  <a:lnTo>
                    <a:pt x="16827" y="968387"/>
                  </a:lnTo>
                  <a:lnTo>
                    <a:pt x="7543" y="968387"/>
                  </a:lnTo>
                  <a:lnTo>
                    <a:pt x="0" y="960208"/>
                  </a:lnTo>
                  <a:lnTo>
                    <a:pt x="0" y="950099"/>
                  </a:lnTo>
                  <a:lnTo>
                    <a:pt x="0" y="940003"/>
                  </a:lnTo>
                  <a:lnTo>
                    <a:pt x="7543" y="931811"/>
                  </a:lnTo>
                  <a:lnTo>
                    <a:pt x="16827" y="931811"/>
                  </a:lnTo>
                  <a:lnTo>
                    <a:pt x="26123" y="931811"/>
                  </a:lnTo>
                  <a:lnTo>
                    <a:pt x="33654" y="940003"/>
                  </a:lnTo>
                  <a:lnTo>
                    <a:pt x="33654" y="95009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4686249" y="6048946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0891" y="0"/>
                  </a:moveTo>
                  <a:lnTo>
                    <a:pt x="6019" y="0"/>
                  </a:lnTo>
                  <a:lnTo>
                    <a:pt x="0" y="6553"/>
                  </a:lnTo>
                  <a:lnTo>
                    <a:pt x="0" y="22707"/>
                  </a:lnTo>
                  <a:lnTo>
                    <a:pt x="6019" y="29248"/>
                  </a:lnTo>
                  <a:lnTo>
                    <a:pt x="20891" y="29248"/>
                  </a:lnTo>
                  <a:lnTo>
                    <a:pt x="26911" y="22707"/>
                  </a:lnTo>
                  <a:lnTo>
                    <a:pt x="26911" y="14630"/>
                  </a:lnTo>
                  <a:lnTo>
                    <a:pt x="26911" y="6553"/>
                  </a:lnTo>
                  <a:lnTo>
                    <a:pt x="208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4686249" y="6048946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6911" y="14630"/>
                  </a:moveTo>
                  <a:lnTo>
                    <a:pt x="26911" y="22707"/>
                  </a:lnTo>
                  <a:lnTo>
                    <a:pt x="20891" y="29248"/>
                  </a:lnTo>
                  <a:lnTo>
                    <a:pt x="13449" y="29248"/>
                  </a:lnTo>
                  <a:lnTo>
                    <a:pt x="6019" y="29248"/>
                  </a:lnTo>
                  <a:lnTo>
                    <a:pt x="0" y="22707"/>
                  </a:lnTo>
                  <a:lnTo>
                    <a:pt x="0" y="14630"/>
                  </a:lnTo>
                  <a:lnTo>
                    <a:pt x="0" y="6553"/>
                  </a:lnTo>
                  <a:lnTo>
                    <a:pt x="6019" y="0"/>
                  </a:lnTo>
                  <a:lnTo>
                    <a:pt x="13449" y="0"/>
                  </a:lnTo>
                  <a:lnTo>
                    <a:pt x="20891" y="0"/>
                  </a:lnTo>
                  <a:lnTo>
                    <a:pt x="26911" y="6553"/>
                  </a:lnTo>
                  <a:lnTo>
                    <a:pt x="26911" y="146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4699698" y="6056261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10452" y="0"/>
                  </a:moveTo>
                  <a:lnTo>
                    <a:pt x="3022" y="0"/>
                  </a:lnTo>
                  <a:lnTo>
                    <a:pt x="0" y="3263"/>
                  </a:lnTo>
                  <a:lnTo>
                    <a:pt x="0" y="11353"/>
                  </a:lnTo>
                  <a:lnTo>
                    <a:pt x="3022" y="14630"/>
                  </a:lnTo>
                  <a:lnTo>
                    <a:pt x="10452" y="14630"/>
                  </a:lnTo>
                  <a:lnTo>
                    <a:pt x="13462" y="11353"/>
                  </a:lnTo>
                  <a:lnTo>
                    <a:pt x="13462" y="7302"/>
                  </a:lnTo>
                  <a:lnTo>
                    <a:pt x="13462" y="3263"/>
                  </a:lnTo>
                  <a:lnTo>
                    <a:pt x="104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4699698" y="6056261"/>
              <a:ext cx="236854" cy="49530"/>
            </a:xfrm>
            <a:custGeom>
              <a:avLst/>
              <a:gdLst/>
              <a:ahLst/>
              <a:cxnLst/>
              <a:rect l="l" t="t" r="r" b="b"/>
              <a:pathLst>
                <a:path w="236854" h="49529">
                  <a:moveTo>
                    <a:pt x="13462" y="7302"/>
                  </a:moveTo>
                  <a:lnTo>
                    <a:pt x="13462" y="11353"/>
                  </a:lnTo>
                  <a:lnTo>
                    <a:pt x="10452" y="14630"/>
                  </a:lnTo>
                  <a:lnTo>
                    <a:pt x="6743" y="14630"/>
                  </a:lnTo>
                  <a:lnTo>
                    <a:pt x="3022" y="14630"/>
                  </a:lnTo>
                  <a:lnTo>
                    <a:pt x="0" y="11353"/>
                  </a:lnTo>
                  <a:lnTo>
                    <a:pt x="0" y="7302"/>
                  </a:lnTo>
                  <a:lnTo>
                    <a:pt x="0" y="3263"/>
                  </a:lnTo>
                  <a:lnTo>
                    <a:pt x="3022" y="0"/>
                  </a:lnTo>
                  <a:lnTo>
                    <a:pt x="6743" y="0"/>
                  </a:lnTo>
                  <a:lnTo>
                    <a:pt x="10452" y="0"/>
                  </a:lnTo>
                  <a:lnTo>
                    <a:pt x="13462" y="3263"/>
                  </a:lnTo>
                  <a:lnTo>
                    <a:pt x="13462" y="7302"/>
                  </a:lnTo>
                  <a:close/>
                </a:path>
                <a:path w="236854" h="49529">
                  <a:moveTo>
                    <a:pt x="236588" y="30721"/>
                  </a:moveTo>
                  <a:lnTo>
                    <a:pt x="236588" y="40817"/>
                  </a:lnTo>
                  <a:lnTo>
                    <a:pt x="229044" y="49009"/>
                  </a:lnTo>
                  <a:lnTo>
                    <a:pt x="219760" y="49009"/>
                  </a:lnTo>
                  <a:lnTo>
                    <a:pt x="210464" y="49009"/>
                  </a:lnTo>
                  <a:lnTo>
                    <a:pt x="202920" y="40817"/>
                  </a:lnTo>
                  <a:lnTo>
                    <a:pt x="202920" y="30721"/>
                  </a:lnTo>
                  <a:lnTo>
                    <a:pt x="202920" y="20612"/>
                  </a:lnTo>
                  <a:lnTo>
                    <a:pt x="210464" y="12433"/>
                  </a:lnTo>
                  <a:lnTo>
                    <a:pt x="219760" y="12433"/>
                  </a:lnTo>
                  <a:lnTo>
                    <a:pt x="229044" y="12433"/>
                  </a:lnTo>
                  <a:lnTo>
                    <a:pt x="236588" y="20612"/>
                  </a:lnTo>
                  <a:lnTo>
                    <a:pt x="236588" y="3072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4909362" y="6072352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0891" y="0"/>
                  </a:moveTo>
                  <a:lnTo>
                    <a:pt x="6019" y="0"/>
                  </a:lnTo>
                  <a:lnTo>
                    <a:pt x="0" y="6553"/>
                  </a:lnTo>
                  <a:lnTo>
                    <a:pt x="0" y="22707"/>
                  </a:lnTo>
                  <a:lnTo>
                    <a:pt x="6019" y="29260"/>
                  </a:lnTo>
                  <a:lnTo>
                    <a:pt x="20891" y="29260"/>
                  </a:lnTo>
                  <a:lnTo>
                    <a:pt x="26924" y="22707"/>
                  </a:lnTo>
                  <a:lnTo>
                    <a:pt x="26924" y="14630"/>
                  </a:lnTo>
                  <a:lnTo>
                    <a:pt x="26924" y="6553"/>
                  </a:lnTo>
                  <a:lnTo>
                    <a:pt x="208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4909362" y="6072352"/>
              <a:ext cx="27305" cy="29845"/>
            </a:xfrm>
            <a:custGeom>
              <a:avLst/>
              <a:gdLst/>
              <a:ahLst/>
              <a:cxnLst/>
              <a:rect l="l" t="t" r="r" b="b"/>
              <a:pathLst>
                <a:path w="27304" h="29845">
                  <a:moveTo>
                    <a:pt x="26924" y="14630"/>
                  </a:moveTo>
                  <a:lnTo>
                    <a:pt x="26924" y="22707"/>
                  </a:lnTo>
                  <a:lnTo>
                    <a:pt x="20891" y="29260"/>
                  </a:lnTo>
                  <a:lnTo>
                    <a:pt x="13449" y="29260"/>
                  </a:lnTo>
                  <a:lnTo>
                    <a:pt x="6019" y="29260"/>
                  </a:lnTo>
                  <a:lnTo>
                    <a:pt x="0" y="22707"/>
                  </a:lnTo>
                  <a:lnTo>
                    <a:pt x="0" y="14630"/>
                  </a:lnTo>
                  <a:lnTo>
                    <a:pt x="0" y="6553"/>
                  </a:lnTo>
                  <a:lnTo>
                    <a:pt x="6019" y="0"/>
                  </a:lnTo>
                  <a:lnTo>
                    <a:pt x="13449" y="0"/>
                  </a:lnTo>
                  <a:lnTo>
                    <a:pt x="20891" y="0"/>
                  </a:lnTo>
                  <a:lnTo>
                    <a:pt x="26924" y="6553"/>
                  </a:lnTo>
                  <a:lnTo>
                    <a:pt x="26924" y="1463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4922812" y="6079655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70" h="15239">
                  <a:moveTo>
                    <a:pt x="10464" y="0"/>
                  </a:moveTo>
                  <a:lnTo>
                    <a:pt x="3022" y="0"/>
                  </a:lnTo>
                  <a:lnTo>
                    <a:pt x="0" y="3276"/>
                  </a:lnTo>
                  <a:lnTo>
                    <a:pt x="0" y="11366"/>
                  </a:lnTo>
                  <a:lnTo>
                    <a:pt x="3022" y="14643"/>
                  </a:lnTo>
                  <a:lnTo>
                    <a:pt x="10464" y="14643"/>
                  </a:lnTo>
                  <a:lnTo>
                    <a:pt x="13474" y="11366"/>
                  </a:lnTo>
                  <a:lnTo>
                    <a:pt x="13474" y="7327"/>
                  </a:lnTo>
                  <a:lnTo>
                    <a:pt x="13474" y="3276"/>
                  </a:lnTo>
                  <a:lnTo>
                    <a:pt x="1046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4674692" y="5871171"/>
              <a:ext cx="261620" cy="223520"/>
            </a:xfrm>
            <a:custGeom>
              <a:avLst/>
              <a:gdLst/>
              <a:ahLst/>
              <a:cxnLst/>
              <a:rect l="l" t="t" r="r" b="b"/>
              <a:pathLst>
                <a:path w="261620" h="223520">
                  <a:moveTo>
                    <a:pt x="261594" y="215811"/>
                  </a:moveTo>
                  <a:lnTo>
                    <a:pt x="261594" y="219849"/>
                  </a:lnTo>
                  <a:lnTo>
                    <a:pt x="258584" y="223126"/>
                  </a:lnTo>
                  <a:lnTo>
                    <a:pt x="254863" y="223126"/>
                  </a:lnTo>
                  <a:lnTo>
                    <a:pt x="251142" y="223126"/>
                  </a:lnTo>
                  <a:lnTo>
                    <a:pt x="248119" y="219849"/>
                  </a:lnTo>
                  <a:lnTo>
                    <a:pt x="248119" y="215811"/>
                  </a:lnTo>
                  <a:lnTo>
                    <a:pt x="248119" y="211759"/>
                  </a:lnTo>
                  <a:lnTo>
                    <a:pt x="251142" y="208483"/>
                  </a:lnTo>
                  <a:lnTo>
                    <a:pt x="254863" y="208483"/>
                  </a:lnTo>
                  <a:lnTo>
                    <a:pt x="258584" y="208483"/>
                  </a:lnTo>
                  <a:lnTo>
                    <a:pt x="261594" y="211759"/>
                  </a:lnTo>
                  <a:lnTo>
                    <a:pt x="261594" y="215811"/>
                  </a:lnTo>
                  <a:close/>
                </a:path>
                <a:path w="261620" h="223520">
                  <a:moveTo>
                    <a:pt x="40373" y="21958"/>
                  </a:moveTo>
                  <a:lnTo>
                    <a:pt x="38788" y="30498"/>
                  </a:lnTo>
                  <a:lnTo>
                    <a:pt x="34464" y="37474"/>
                  </a:lnTo>
                  <a:lnTo>
                    <a:pt x="28050" y="42178"/>
                  </a:lnTo>
                  <a:lnTo>
                    <a:pt x="20193" y="43903"/>
                  </a:lnTo>
                  <a:lnTo>
                    <a:pt x="12328" y="42178"/>
                  </a:lnTo>
                  <a:lnTo>
                    <a:pt x="5910" y="37474"/>
                  </a:lnTo>
                  <a:lnTo>
                    <a:pt x="1585" y="30498"/>
                  </a:lnTo>
                  <a:lnTo>
                    <a:pt x="0" y="21958"/>
                  </a:lnTo>
                  <a:lnTo>
                    <a:pt x="1585" y="13410"/>
                  </a:lnTo>
                  <a:lnTo>
                    <a:pt x="5910" y="6430"/>
                  </a:lnTo>
                  <a:lnTo>
                    <a:pt x="12328" y="1725"/>
                  </a:lnTo>
                  <a:lnTo>
                    <a:pt x="20193" y="0"/>
                  </a:lnTo>
                  <a:lnTo>
                    <a:pt x="28050" y="1725"/>
                  </a:lnTo>
                  <a:lnTo>
                    <a:pt x="34464" y="6430"/>
                  </a:lnTo>
                  <a:lnTo>
                    <a:pt x="38788" y="13410"/>
                  </a:lnTo>
                  <a:lnTo>
                    <a:pt x="40373" y="2195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682769" y="5875566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25069" y="0"/>
                  </a:moveTo>
                  <a:lnTo>
                    <a:pt x="7226" y="0"/>
                  </a:lnTo>
                  <a:lnTo>
                    <a:pt x="0" y="7861"/>
                  </a:lnTo>
                  <a:lnTo>
                    <a:pt x="0" y="27254"/>
                  </a:lnTo>
                  <a:lnTo>
                    <a:pt x="7226" y="35115"/>
                  </a:lnTo>
                  <a:lnTo>
                    <a:pt x="25069" y="35115"/>
                  </a:lnTo>
                  <a:lnTo>
                    <a:pt x="32296" y="27254"/>
                  </a:lnTo>
                  <a:lnTo>
                    <a:pt x="32296" y="17564"/>
                  </a:lnTo>
                  <a:lnTo>
                    <a:pt x="32296" y="7861"/>
                  </a:lnTo>
                  <a:lnTo>
                    <a:pt x="250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682769" y="5875566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32296" y="17564"/>
                  </a:moveTo>
                  <a:lnTo>
                    <a:pt x="32296" y="27254"/>
                  </a:lnTo>
                  <a:lnTo>
                    <a:pt x="25069" y="35115"/>
                  </a:lnTo>
                  <a:lnTo>
                    <a:pt x="16141" y="35115"/>
                  </a:lnTo>
                  <a:lnTo>
                    <a:pt x="7226" y="35115"/>
                  </a:lnTo>
                  <a:lnTo>
                    <a:pt x="0" y="27254"/>
                  </a:lnTo>
                  <a:lnTo>
                    <a:pt x="0" y="17564"/>
                  </a:lnTo>
                  <a:lnTo>
                    <a:pt x="0" y="7861"/>
                  </a:lnTo>
                  <a:lnTo>
                    <a:pt x="7226" y="0"/>
                  </a:lnTo>
                  <a:lnTo>
                    <a:pt x="16141" y="0"/>
                  </a:lnTo>
                  <a:lnTo>
                    <a:pt x="25069" y="0"/>
                  </a:lnTo>
                  <a:lnTo>
                    <a:pt x="32296" y="7861"/>
                  </a:lnTo>
                  <a:lnTo>
                    <a:pt x="32296" y="1756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698911" y="5884341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47" y="0"/>
                  </a:moveTo>
                  <a:lnTo>
                    <a:pt x="3619" y="0"/>
                  </a:lnTo>
                  <a:lnTo>
                    <a:pt x="0" y="3937"/>
                  </a:lnTo>
                  <a:lnTo>
                    <a:pt x="0" y="13627"/>
                  </a:lnTo>
                  <a:lnTo>
                    <a:pt x="3619" y="17564"/>
                  </a:lnTo>
                  <a:lnTo>
                    <a:pt x="12547" y="17564"/>
                  </a:lnTo>
                  <a:lnTo>
                    <a:pt x="16154" y="13627"/>
                  </a:lnTo>
                  <a:lnTo>
                    <a:pt x="16154" y="8788"/>
                  </a:lnTo>
                  <a:lnTo>
                    <a:pt x="16154" y="3937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698911" y="5884341"/>
              <a:ext cx="241935" cy="53975"/>
            </a:xfrm>
            <a:custGeom>
              <a:avLst/>
              <a:gdLst/>
              <a:ahLst/>
              <a:cxnLst/>
              <a:rect l="l" t="t" r="r" b="b"/>
              <a:pathLst>
                <a:path w="241935" h="53975">
                  <a:moveTo>
                    <a:pt x="16154" y="8788"/>
                  </a:moveTo>
                  <a:lnTo>
                    <a:pt x="16154" y="13627"/>
                  </a:lnTo>
                  <a:lnTo>
                    <a:pt x="12547" y="17564"/>
                  </a:lnTo>
                  <a:lnTo>
                    <a:pt x="8077" y="17564"/>
                  </a:lnTo>
                  <a:lnTo>
                    <a:pt x="3619" y="17564"/>
                  </a:lnTo>
                  <a:lnTo>
                    <a:pt x="0" y="13627"/>
                  </a:lnTo>
                  <a:lnTo>
                    <a:pt x="0" y="8788"/>
                  </a:lnTo>
                  <a:lnTo>
                    <a:pt x="0" y="3937"/>
                  </a:lnTo>
                  <a:lnTo>
                    <a:pt x="3619" y="0"/>
                  </a:lnTo>
                  <a:lnTo>
                    <a:pt x="8077" y="0"/>
                  </a:lnTo>
                  <a:lnTo>
                    <a:pt x="12547" y="0"/>
                  </a:lnTo>
                  <a:lnTo>
                    <a:pt x="16154" y="3937"/>
                  </a:lnTo>
                  <a:lnTo>
                    <a:pt x="16154" y="8788"/>
                  </a:lnTo>
                  <a:close/>
                </a:path>
                <a:path w="241935" h="53975">
                  <a:moveTo>
                    <a:pt x="241465" y="31457"/>
                  </a:moveTo>
                  <a:lnTo>
                    <a:pt x="239877" y="39998"/>
                  </a:lnTo>
                  <a:lnTo>
                    <a:pt x="235550" y="46974"/>
                  </a:lnTo>
                  <a:lnTo>
                    <a:pt x="229131" y="51678"/>
                  </a:lnTo>
                  <a:lnTo>
                    <a:pt x="221272" y="53403"/>
                  </a:lnTo>
                  <a:lnTo>
                    <a:pt x="213412" y="51678"/>
                  </a:lnTo>
                  <a:lnTo>
                    <a:pt x="206994" y="46974"/>
                  </a:lnTo>
                  <a:lnTo>
                    <a:pt x="202666" y="39998"/>
                  </a:lnTo>
                  <a:lnTo>
                    <a:pt x="201079" y="31457"/>
                  </a:lnTo>
                  <a:lnTo>
                    <a:pt x="202666" y="22912"/>
                  </a:lnTo>
                  <a:lnTo>
                    <a:pt x="206994" y="15936"/>
                  </a:lnTo>
                  <a:lnTo>
                    <a:pt x="213412" y="11235"/>
                  </a:lnTo>
                  <a:lnTo>
                    <a:pt x="221272" y="9512"/>
                  </a:lnTo>
                  <a:lnTo>
                    <a:pt x="229131" y="11235"/>
                  </a:lnTo>
                  <a:lnTo>
                    <a:pt x="235550" y="15936"/>
                  </a:lnTo>
                  <a:lnTo>
                    <a:pt x="239877" y="22912"/>
                  </a:lnTo>
                  <a:lnTo>
                    <a:pt x="241465" y="3145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908067" y="5898248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25082" y="0"/>
                  </a:moveTo>
                  <a:lnTo>
                    <a:pt x="7226" y="0"/>
                  </a:lnTo>
                  <a:lnTo>
                    <a:pt x="0" y="7861"/>
                  </a:lnTo>
                  <a:lnTo>
                    <a:pt x="0" y="27254"/>
                  </a:lnTo>
                  <a:lnTo>
                    <a:pt x="7226" y="35102"/>
                  </a:lnTo>
                  <a:lnTo>
                    <a:pt x="25082" y="35102"/>
                  </a:lnTo>
                  <a:lnTo>
                    <a:pt x="32308" y="27254"/>
                  </a:lnTo>
                  <a:lnTo>
                    <a:pt x="32308" y="17551"/>
                  </a:lnTo>
                  <a:lnTo>
                    <a:pt x="32308" y="7861"/>
                  </a:lnTo>
                  <a:lnTo>
                    <a:pt x="250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4908067" y="5898248"/>
              <a:ext cx="32384" cy="35560"/>
            </a:xfrm>
            <a:custGeom>
              <a:avLst/>
              <a:gdLst/>
              <a:ahLst/>
              <a:cxnLst/>
              <a:rect l="l" t="t" r="r" b="b"/>
              <a:pathLst>
                <a:path w="32385" h="35560">
                  <a:moveTo>
                    <a:pt x="32308" y="17551"/>
                  </a:moveTo>
                  <a:lnTo>
                    <a:pt x="32308" y="27254"/>
                  </a:lnTo>
                  <a:lnTo>
                    <a:pt x="25082" y="35102"/>
                  </a:lnTo>
                  <a:lnTo>
                    <a:pt x="16167" y="35102"/>
                  </a:lnTo>
                  <a:lnTo>
                    <a:pt x="7226" y="35102"/>
                  </a:lnTo>
                  <a:lnTo>
                    <a:pt x="0" y="27254"/>
                  </a:lnTo>
                  <a:lnTo>
                    <a:pt x="0" y="17551"/>
                  </a:lnTo>
                  <a:lnTo>
                    <a:pt x="0" y="7861"/>
                  </a:lnTo>
                  <a:lnTo>
                    <a:pt x="7226" y="0"/>
                  </a:lnTo>
                  <a:lnTo>
                    <a:pt x="16167" y="0"/>
                  </a:lnTo>
                  <a:lnTo>
                    <a:pt x="25082" y="0"/>
                  </a:lnTo>
                  <a:lnTo>
                    <a:pt x="32308" y="7861"/>
                  </a:lnTo>
                  <a:lnTo>
                    <a:pt x="32308" y="1755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4924234" y="5907024"/>
              <a:ext cx="16510" cy="17780"/>
            </a:xfrm>
            <a:custGeom>
              <a:avLst/>
              <a:gdLst/>
              <a:ahLst/>
              <a:cxnLst/>
              <a:rect l="l" t="t" r="r" b="b"/>
              <a:pathLst>
                <a:path w="16510" h="17779">
                  <a:moveTo>
                    <a:pt x="12522" y="0"/>
                  </a:moveTo>
                  <a:lnTo>
                    <a:pt x="3606" y="0"/>
                  </a:lnTo>
                  <a:lnTo>
                    <a:pt x="0" y="3924"/>
                  </a:lnTo>
                  <a:lnTo>
                    <a:pt x="0" y="13627"/>
                  </a:lnTo>
                  <a:lnTo>
                    <a:pt x="3606" y="17551"/>
                  </a:lnTo>
                  <a:lnTo>
                    <a:pt x="12522" y="17551"/>
                  </a:lnTo>
                  <a:lnTo>
                    <a:pt x="16141" y="13627"/>
                  </a:lnTo>
                  <a:lnTo>
                    <a:pt x="16141" y="8775"/>
                  </a:lnTo>
                  <a:lnTo>
                    <a:pt x="16141" y="3924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4633429" y="5649277"/>
              <a:ext cx="372110" cy="275590"/>
            </a:xfrm>
            <a:custGeom>
              <a:avLst/>
              <a:gdLst/>
              <a:ahLst/>
              <a:cxnLst/>
              <a:rect l="l" t="t" r="r" b="b"/>
              <a:pathLst>
                <a:path w="372110" h="275589">
                  <a:moveTo>
                    <a:pt x="306946" y="266522"/>
                  </a:moveTo>
                  <a:lnTo>
                    <a:pt x="306946" y="271373"/>
                  </a:lnTo>
                  <a:lnTo>
                    <a:pt x="303326" y="275297"/>
                  </a:lnTo>
                  <a:lnTo>
                    <a:pt x="298869" y="275297"/>
                  </a:lnTo>
                  <a:lnTo>
                    <a:pt x="294411" y="275297"/>
                  </a:lnTo>
                  <a:lnTo>
                    <a:pt x="290804" y="271373"/>
                  </a:lnTo>
                  <a:lnTo>
                    <a:pt x="290804" y="266522"/>
                  </a:lnTo>
                  <a:lnTo>
                    <a:pt x="290804" y="261670"/>
                  </a:lnTo>
                  <a:lnTo>
                    <a:pt x="294411" y="257746"/>
                  </a:lnTo>
                  <a:lnTo>
                    <a:pt x="298869" y="257746"/>
                  </a:lnTo>
                  <a:lnTo>
                    <a:pt x="303326" y="257746"/>
                  </a:lnTo>
                  <a:lnTo>
                    <a:pt x="306946" y="261670"/>
                  </a:lnTo>
                  <a:lnTo>
                    <a:pt x="306946" y="266522"/>
                  </a:lnTo>
                  <a:close/>
                </a:path>
                <a:path w="372110" h="275589">
                  <a:moveTo>
                    <a:pt x="371614" y="125831"/>
                  </a:moveTo>
                  <a:lnTo>
                    <a:pt x="371614" y="133908"/>
                  </a:lnTo>
                  <a:lnTo>
                    <a:pt x="363918" y="140461"/>
                  </a:lnTo>
                  <a:lnTo>
                    <a:pt x="354418" y="140461"/>
                  </a:lnTo>
                  <a:lnTo>
                    <a:pt x="344919" y="140461"/>
                  </a:lnTo>
                  <a:lnTo>
                    <a:pt x="337235" y="133908"/>
                  </a:lnTo>
                  <a:lnTo>
                    <a:pt x="337235" y="125831"/>
                  </a:lnTo>
                  <a:lnTo>
                    <a:pt x="337235" y="117754"/>
                  </a:lnTo>
                  <a:lnTo>
                    <a:pt x="344919" y="111201"/>
                  </a:lnTo>
                  <a:lnTo>
                    <a:pt x="354418" y="111201"/>
                  </a:lnTo>
                  <a:lnTo>
                    <a:pt x="363918" y="111201"/>
                  </a:lnTo>
                  <a:lnTo>
                    <a:pt x="371614" y="117754"/>
                  </a:lnTo>
                  <a:lnTo>
                    <a:pt x="371614" y="125831"/>
                  </a:lnTo>
                  <a:close/>
                </a:path>
                <a:path w="372110" h="275589">
                  <a:moveTo>
                    <a:pt x="0" y="21945"/>
                  </a:moveTo>
                  <a:lnTo>
                    <a:pt x="0" y="0"/>
                  </a:lnTo>
                  <a:lnTo>
                    <a:pt x="32918" y="1460"/>
                  </a:lnTo>
                  <a:lnTo>
                    <a:pt x="32918" y="24879"/>
                  </a:lnTo>
                  <a:lnTo>
                    <a:pt x="0" y="219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4519320" y="5720245"/>
              <a:ext cx="31750" cy="33655"/>
            </a:xfrm>
            <a:custGeom>
              <a:avLst/>
              <a:gdLst/>
              <a:ahLst/>
              <a:cxnLst/>
              <a:rect l="l" t="t" r="r" b="b"/>
              <a:pathLst>
                <a:path w="31750" h="33654">
                  <a:moveTo>
                    <a:pt x="24409" y="0"/>
                  </a:moveTo>
                  <a:lnTo>
                    <a:pt x="7035" y="0"/>
                  </a:lnTo>
                  <a:lnTo>
                    <a:pt x="0" y="7531"/>
                  </a:lnTo>
                  <a:lnTo>
                    <a:pt x="0" y="26111"/>
                  </a:lnTo>
                  <a:lnTo>
                    <a:pt x="7035" y="33654"/>
                  </a:lnTo>
                  <a:lnTo>
                    <a:pt x="24409" y="33654"/>
                  </a:lnTo>
                  <a:lnTo>
                    <a:pt x="31445" y="26111"/>
                  </a:lnTo>
                  <a:lnTo>
                    <a:pt x="31445" y="16827"/>
                  </a:lnTo>
                  <a:lnTo>
                    <a:pt x="31445" y="7531"/>
                  </a:lnTo>
                  <a:lnTo>
                    <a:pt x="244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4519320" y="5720245"/>
              <a:ext cx="31750" cy="33655"/>
            </a:xfrm>
            <a:custGeom>
              <a:avLst/>
              <a:gdLst/>
              <a:ahLst/>
              <a:cxnLst/>
              <a:rect l="l" t="t" r="r" b="b"/>
              <a:pathLst>
                <a:path w="31750" h="33654">
                  <a:moveTo>
                    <a:pt x="31445" y="16827"/>
                  </a:moveTo>
                  <a:lnTo>
                    <a:pt x="31445" y="26111"/>
                  </a:lnTo>
                  <a:lnTo>
                    <a:pt x="24409" y="33654"/>
                  </a:lnTo>
                  <a:lnTo>
                    <a:pt x="15722" y="33654"/>
                  </a:lnTo>
                  <a:lnTo>
                    <a:pt x="7035" y="33654"/>
                  </a:lnTo>
                  <a:lnTo>
                    <a:pt x="0" y="26111"/>
                  </a:lnTo>
                  <a:lnTo>
                    <a:pt x="0" y="16827"/>
                  </a:lnTo>
                  <a:lnTo>
                    <a:pt x="0" y="7531"/>
                  </a:lnTo>
                  <a:lnTo>
                    <a:pt x="7035" y="0"/>
                  </a:lnTo>
                  <a:lnTo>
                    <a:pt x="15722" y="0"/>
                  </a:lnTo>
                  <a:lnTo>
                    <a:pt x="24409" y="0"/>
                  </a:lnTo>
                  <a:lnTo>
                    <a:pt x="31445" y="7531"/>
                  </a:lnTo>
                  <a:lnTo>
                    <a:pt x="31445" y="1682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4524743" y="5736361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3352" y="0"/>
                  </a:moveTo>
                  <a:lnTo>
                    <a:pt x="0" y="5803"/>
                  </a:lnTo>
                  <a:lnTo>
                    <a:pt x="6692" y="5803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4531017" y="5727560"/>
              <a:ext cx="12700" cy="18415"/>
            </a:xfrm>
            <a:custGeom>
              <a:avLst/>
              <a:gdLst/>
              <a:ahLst/>
              <a:cxnLst/>
              <a:rect l="l" t="t" r="r" b="b"/>
              <a:pathLst>
                <a:path w="12700" h="18414">
                  <a:moveTo>
                    <a:pt x="0" y="0"/>
                  </a:moveTo>
                  <a:lnTo>
                    <a:pt x="12433" y="182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128666" y="5016525"/>
              <a:ext cx="1270" cy="10795"/>
            </a:xfrm>
            <a:custGeom>
              <a:avLst/>
              <a:gdLst/>
              <a:ahLst/>
              <a:cxnLst/>
              <a:rect l="l" t="t" r="r" b="b"/>
              <a:pathLst>
                <a:path w="1270" h="10795">
                  <a:moveTo>
                    <a:pt x="368" y="-1587"/>
                  </a:moveTo>
                  <a:lnTo>
                    <a:pt x="368" y="11823"/>
                  </a:lnTo>
                </a:path>
              </a:pathLst>
            </a:custGeom>
            <a:ln w="3911">
              <a:solidFill>
                <a:srgbClr val="6667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119344" y="5029860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67" y="0"/>
                  </a:moveTo>
                  <a:lnTo>
                    <a:pt x="6502" y="0"/>
                  </a:lnTo>
                  <a:lnTo>
                    <a:pt x="0" y="6146"/>
                  </a:lnTo>
                  <a:lnTo>
                    <a:pt x="0" y="21297"/>
                  </a:lnTo>
                  <a:lnTo>
                    <a:pt x="6502" y="27431"/>
                  </a:lnTo>
                  <a:lnTo>
                    <a:pt x="22567" y="27431"/>
                  </a:lnTo>
                  <a:lnTo>
                    <a:pt x="29070" y="21297"/>
                  </a:lnTo>
                  <a:lnTo>
                    <a:pt x="29070" y="6146"/>
                  </a:lnTo>
                  <a:lnTo>
                    <a:pt x="225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9344" y="5029860"/>
              <a:ext cx="29070" cy="27432"/>
            </a:xfrm>
            <a:prstGeom prst="rect">
              <a:avLst/>
            </a:prstGeom>
          </p:spPr>
        </p:pic>
        <p:sp>
          <p:nvSpPr>
            <p:cNvPr id="358" name="object 358"/>
            <p:cNvSpPr/>
            <p:nvPr/>
          </p:nvSpPr>
          <p:spPr>
            <a:xfrm>
              <a:off x="5113312" y="5029860"/>
              <a:ext cx="35560" cy="239395"/>
            </a:xfrm>
            <a:custGeom>
              <a:avLst/>
              <a:gdLst/>
              <a:ahLst/>
              <a:cxnLst/>
              <a:rect l="l" t="t" r="r" b="b"/>
              <a:pathLst>
                <a:path w="35560" h="239395">
                  <a:moveTo>
                    <a:pt x="35102" y="13715"/>
                  </a:moveTo>
                  <a:lnTo>
                    <a:pt x="35102" y="21297"/>
                  </a:lnTo>
                  <a:lnTo>
                    <a:pt x="28600" y="27431"/>
                  </a:lnTo>
                  <a:lnTo>
                    <a:pt x="20561" y="27431"/>
                  </a:lnTo>
                  <a:lnTo>
                    <a:pt x="12534" y="27431"/>
                  </a:lnTo>
                  <a:lnTo>
                    <a:pt x="6032" y="21297"/>
                  </a:lnTo>
                  <a:lnTo>
                    <a:pt x="6032" y="13715"/>
                  </a:lnTo>
                  <a:lnTo>
                    <a:pt x="6032" y="6146"/>
                  </a:lnTo>
                  <a:lnTo>
                    <a:pt x="12534" y="0"/>
                  </a:lnTo>
                  <a:lnTo>
                    <a:pt x="20561" y="0"/>
                  </a:lnTo>
                  <a:lnTo>
                    <a:pt x="28600" y="0"/>
                  </a:lnTo>
                  <a:lnTo>
                    <a:pt x="35102" y="6146"/>
                  </a:lnTo>
                  <a:lnTo>
                    <a:pt x="35102" y="13715"/>
                  </a:lnTo>
                  <a:close/>
                </a:path>
                <a:path w="35560" h="239395">
                  <a:moveTo>
                    <a:pt x="14262" y="18656"/>
                  </a:moveTo>
                  <a:lnTo>
                    <a:pt x="26873" y="8788"/>
                  </a:lnTo>
                </a:path>
                <a:path w="35560" h="239395">
                  <a:moveTo>
                    <a:pt x="25514" y="20027"/>
                  </a:moveTo>
                  <a:lnTo>
                    <a:pt x="15633" y="7416"/>
                  </a:lnTo>
                </a:path>
                <a:path w="35560" h="239395">
                  <a:moveTo>
                    <a:pt x="30721" y="196608"/>
                  </a:moveTo>
                  <a:lnTo>
                    <a:pt x="723" y="196608"/>
                  </a:lnTo>
                  <a:lnTo>
                    <a:pt x="0" y="235369"/>
                  </a:lnTo>
                  <a:lnTo>
                    <a:pt x="26327" y="23902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127942" y="5229390"/>
              <a:ext cx="10795" cy="33020"/>
            </a:xfrm>
            <a:custGeom>
              <a:avLst/>
              <a:gdLst/>
              <a:ahLst/>
              <a:cxnLst/>
              <a:rect l="l" t="t" r="r" b="b"/>
              <a:pathLst>
                <a:path w="10795" h="33020">
                  <a:moveTo>
                    <a:pt x="10236" y="0"/>
                  </a:moveTo>
                  <a:lnTo>
                    <a:pt x="0" y="0"/>
                  </a:lnTo>
                  <a:lnTo>
                    <a:pt x="0" y="30721"/>
                  </a:lnTo>
                  <a:lnTo>
                    <a:pt x="10236" y="32918"/>
                  </a:lnTo>
                  <a:lnTo>
                    <a:pt x="10236" y="0"/>
                  </a:lnTo>
                  <a:close/>
                </a:path>
              </a:pathLst>
            </a:custGeom>
            <a:solidFill>
              <a:srgbClr val="66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127942" y="5229390"/>
              <a:ext cx="10795" cy="33020"/>
            </a:xfrm>
            <a:custGeom>
              <a:avLst/>
              <a:gdLst/>
              <a:ahLst/>
              <a:cxnLst/>
              <a:rect l="l" t="t" r="r" b="b"/>
              <a:pathLst>
                <a:path w="10795" h="33020">
                  <a:moveTo>
                    <a:pt x="0" y="0"/>
                  </a:moveTo>
                  <a:lnTo>
                    <a:pt x="10236" y="0"/>
                  </a:lnTo>
                  <a:lnTo>
                    <a:pt x="10236" y="32918"/>
                  </a:lnTo>
                  <a:lnTo>
                    <a:pt x="0" y="3072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4974323" y="5321566"/>
              <a:ext cx="144145" cy="31750"/>
            </a:xfrm>
            <a:custGeom>
              <a:avLst/>
              <a:gdLst/>
              <a:ahLst/>
              <a:cxnLst/>
              <a:rect l="l" t="t" r="r" b="b"/>
              <a:pathLst>
                <a:path w="144145" h="31750">
                  <a:moveTo>
                    <a:pt x="736" y="0"/>
                  </a:moveTo>
                  <a:lnTo>
                    <a:pt x="0" y="21945"/>
                  </a:lnTo>
                  <a:lnTo>
                    <a:pt x="143382" y="31445"/>
                  </a:lnTo>
                  <a:lnTo>
                    <a:pt x="144119" y="8039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rgbClr val="E2E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4473232" y="5071376"/>
              <a:ext cx="671195" cy="276225"/>
            </a:xfrm>
            <a:custGeom>
              <a:avLst/>
              <a:gdLst/>
              <a:ahLst/>
              <a:cxnLst/>
              <a:rect l="l" t="t" r="r" b="b"/>
              <a:pathLst>
                <a:path w="671195" h="276225">
                  <a:moveTo>
                    <a:pt x="573506" y="254571"/>
                  </a:moveTo>
                  <a:lnTo>
                    <a:pt x="573506" y="275793"/>
                  </a:lnTo>
                </a:path>
                <a:path w="671195" h="276225">
                  <a:moveTo>
                    <a:pt x="496697" y="248716"/>
                  </a:moveTo>
                  <a:lnTo>
                    <a:pt x="496697" y="271399"/>
                  </a:lnTo>
                </a:path>
                <a:path w="671195" h="276225">
                  <a:moveTo>
                    <a:pt x="670801" y="336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4475607" y="5001336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2580" y="0"/>
                  </a:moveTo>
                  <a:lnTo>
                    <a:pt x="6502" y="0"/>
                  </a:lnTo>
                  <a:lnTo>
                    <a:pt x="0" y="6134"/>
                  </a:lnTo>
                  <a:lnTo>
                    <a:pt x="0" y="21285"/>
                  </a:lnTo>
                  <a:lnTo>
                    <a:pt x="6502" y="27432"/>
                  </a:lnTo>
                  <a:lnTo>
                    <a:pt x="22580" y="27432"/>
                  </a:lnTo>
                  <a:lnTo>
                    <a:pt x="29070" y="21285"/>
                  </a:lnTo>
                  <a:lnTo>
                    <a:pt x="29070" y="6134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4" name="object 3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75606" y="5001336"/>
              <a:ext cx="29070" cy="27431"/>
            </a:xfrm>
            <a:prstGeom prst="rect">
              <a:avLst/>
            </a:prstGeom>
          </p:spPr>
        </p:pic>
        <p:sp>
          <p:nvSpPr>
            <p:cNvPr id="365" name="object 365"/>
            <p:cNvSpPr/>
            <p:nvPr/>
          </p:nvSpPr>
          <p:spPr>
            <a:xfrm>
              <a:off x="4475607" y="5001336"/>
              <a:ext cx="29209" cy="27940"/>
            </a:xfrm>
            <a:custGeom>
              <a:avLst/>
              <a:gdLst/>
              <a:ahLst/>
              <a:cxnLst/>
              <a:rect l="l" t="t" r="r" b="b"/>
              <a:pathLst>
                <a:path w="29210" h="27939">
                  <a:moveTo>
                    <a:pt x="29070" y="13715"/>
                  </a:moveTo>
                  <a:lnTo>
                    <a:pt x="29070" y="21285"/>
                  </a:lnTo>
                  <a:lnTo>
                    <a:pt x="22580" y="27431"/>
                  </a:lnTo>
                  <a:lnTo>
                    <a:pt x="14541" y="27431"/>
                  </a:lnTo>
                  <a:lnTo>
                    <a:pt x="6502" y="27431"/>
                  </a:lnTo>
                  <a:lnTo>
                    <a:pt x="0" y="21285"/>
                  </a:lnTo>
                  <a:lnTo>
                    <a:pt x="0" y="13715"/>
                  </a:lnTo>
                  <a:lnTo>
                    <a:pt x="0" y="6134"/>
                  </a:lnTo>
                  <a:lnTo>
                    <a:pt x="6502" y="0"/>
                  </a:lnTo>
                  <a:lnTo>
                    <a:pt x="14541" y="0"/>
                  </a:lnTo>
                  <a:lnTo>
                    <a:pt x="22580" y="0"/>
                  </a:lnTo>
                  <a:lnTo>
                    <a:pt x="29070" y="6134"/>
                  </a:lnTo>
                  <a:lnTo>
                    <a:pt x="29070" y="13715"/>
                  </a:lnTo>
                  <a:close/>
                </a:path>
                <a:path w="29210" h="27939">
                  <a:moveTo>
                    <a:pt x="8229" y="18656"/>
                  </a:moveTo>
                  <a:lnTo>
                    <a:pt x="20840" y="8775"/>
                  </a:lnTo>
                </a:path>
                <a:path w="29210" h="27939">
                  <a:moveTo>
                    <a:pt x="19481" y="20015"/>
                  </a:moveTo>
                  <a:lnTo>
                    <a:pt x="9588" y="740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4637824" y="5179275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>
                  <a:moveTo>
                    <a:pt x="40957" y="0"/>
                  </a:moveTo>
                  <a:lnTo>
                    <a:pt x="0" y="0"/>
                  </a:lnTo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4678781" y="5111788"/>
              <a:ext cx="427990" cy="145415"/>
            </a:xfrm>
            <a:custGeom>
              <a:avLst/>
              <a:gdLst/>
              <a:ahLst/>
              <a:cxnLst/>
              <a:rect l="l" t="t" r="r" b="b"/>
              <a:pathLst>
                <a:path w="427989" h="145414">
                  <a:moveTo>
                    <a:pt x="0" y="20662"/>
                  </a:moveTo>
                  <a:lnTo>
                    <a:pt x="0" y="110642"/>
                  </a:lnTo>
                </a:path>
                <a:path w="427989" h="145414">
                  <a:moveTo>
                    <a:pt x="301574" y="0"/>
                  </a:moveTo>
                  <a:lnTo>
                    <a:pt x="427761" y="7137"/>
                  </a:lnTo>
                  <a:lnTo>
                    <a:pt x="427215" y="145389"/>
                  </a:lnTo>
                  <a:lnTo>
                    <a:pt x="300482" y="137172"/>
                  </a:lnTo>
                  <a:lnTo>
                    <a:pt x="301574" y="0"/>
                  </a:lnTo>
                  <a:close/>
                </a:path>
                <a:path w="427989" h="145414">
                  <a:moveTo>
                    <a:pt x="301028" y="90525"/>
                  </a:moveTo>
                  <a:lnTo>
                    <a:pt x="427761" y="9986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4479188" y="5265610"/>
              <a:ext cx="112395" cy="23495"/>
            </a:xfrm>
            <a:custGeom>
              <a:avLst/>
              <a:gdLst/>
              <a:ahLst/>
              <a:cxnLst/>
              <a:rect l="l" t="t" r="r" b="b"/>
              <a:pathLst>
                <a:path w="112395" h="23495">
                  <a:moveTo>
                    <a:pt x="99390" y="18643"/>
                  </a:moveTo>
                  <a:lnTo>
                    <a:pt x="99390" y="21996"/>
                  </a:lnTo>
                  <a:lnTo>
                    <a:pt x="101155" y="22504"/>
                  </a:lnTo>
                  <a:lnTo>
                    <a:pt x="102933" y="22809"/>
                  </a:lnTo>
                  <a:lnTo>
                    <a:pt x="106756" y="23012"/>
                  </a:lnTo>
                  <a:lnTo>
                    <a:pt x="108445" y="22694"/>
                  </a:lnTo>
                  <a:lnTo>
                    <a:pt x="111366" y="21094"/>
                  </a:lnTo>
                  <a:lnTo>
                    <a:pt x="112061" y="19913"/>
                  </a:lnTo>
                  <a:lnTo>
                    <a:pt x="106514" y="19913"/>
                  </a:lnTo>
                  <a:lnTo>
                    <a:pt x="102984" y="19723"/>
                  </a:lnTo>
                  <a:lnTo>
                    <a:pt x="101295" y="19342"/>
                  </a:lnTo>
                  <a:lnTo>
                    <a:pt x="99390" y="18643"/>
                  </a:lnTo>
                  <a:close/>
                </a:path>
                <a:path w="112395" h="23495">
                  <a:moveTo>
                    <a:pt x="103886" y="5181"/>
                  </a:moveTo>
                  <a:lnTo>
                    <a:pt x="102235" y="5524"/>
                  </a:lnTo>
                  <a:lnTo>
                    <a:pt x="99682" y="7150"/>
                  </a:lnTo>
                  <a:lnTo>
                    <a:pt x="99093" y="8293"/>
                  </a:lnTo>
                  <a:lnTo>
                    <a:pt x="99034" y="11404"/>
                  </a:lnTo>
                  <a:lnTo>
                    <a:pt x="99479" y="12509"/>
                  </a:lnTo>
                  <a:lnTo>
                    <a:pt x="101053" y="14109"/>
                  </a:lnTo>
                  <a:lnTo>
                    <a:pt x="102527" y="14960"/>
                  </a:lnTo>
                  <a:lnTo>
                    <a:pt x="106064" y="16598"/>
                  </a:lnTo>
                  <a:lnTo>
                    <a:pt x="106807" y="17018"/>
                  </a:lnTo>
                  <a:lnTo>
                    <a:pt x="107403" y="17614"/>
                  </a:lnTo>
                  <a:lnTo>
                    <a:pt x="107543" y="17957"/>
                  </a:lnTo>
                  <a:lnTo>
                    <a:pt x="107543" y="19431"/>
                  </a:lnTo>
                  <a:lnTo>
                    <a:pt x="106514" y="19913"/>
                  </a:lnTo>
                  <a:lnTo>
                    <a:pt x="112061" y="19913"/>
                  </a:lnTo>
                  <a:lnTo>
                    <a:pt x="104419" y="10845"/>
                  </a:lnTo>
                  <a:lnTo>
                    <a:pt x="103733" y="10375"/>
                  </a:lnTo>
                  <a:lnTo>
                    <a:pt x="103530" y="10045"/>
                  </a:lnTo>
                  <a:lnTo>
                    <a:pt x="103530" y="8597"/>
                  </a:lnTo>
                  <a:lnTo>
                    <a:pt x="104482" y="8128"/>
                  </a:lnTo>
                  <a:lnTo>
                    <a:pt x="110820" y="8128"/>
                  </a:lnTo>
                  <a:lnTo>
                    <a:pt x="110820" y="6159"/>
                  </a:lnTo>
                  <a:lnTo>
                    <a:pt x="108572" y="5600"/>
                  </a:lnTo>
                  <a:lnTo>
                    <a:pt x="107099" y="5346"/>
                  </a:lnTo>
                  <a:lnTo>
                    <a:pt x="103886" y="5181"/>
                  </a:lnTo>
                  <a:close/>
                </a:path>
                <a:path w="112395" h="23495">
                  <a:moveTo>
                    <a:pt x="110820" y="8128"/>
                  </a:moveTo>
                  <a:lnTo>
                    <a:pt x="104482" y="8128"/>
                  </a:lnTo>
                  <a:lnTo>
                    <a:pt x="107759" y="8293"/>
                  </a:lnTo>
                  <a:lnTo>
                    <a:pt x="109232" y="8686"/>
                  </a:lnTo>
                  <a:lnTo>
                    <a:pt x="110820" y="9398"/>
                  </a:lnTo>
                  <a:lnTo>
                    <a:pt x="110820" y="8128"/>
                  </a:lnTo>
                  <a:close/>
                </a:path>
                <a:path w="112395" h="23495">
                  <a:moveTo>
                    <a:pt x="89451" y="9944"/>
                  </a:moveTo>
                  <a:lnTo>
                    <a:pt x="84594" y="9944"/>
                  </a:lnTo>
                  <a:lnTo>
                    <a:pt x="90614" y="21831"/>
                  </a:lnTo>
                  <a:lnTo>
                    <a:pt x="95986" y="22098"/>
                  </a:lnTo>
                  <a:lnTo>
                    <a:pt x="95986" y="16294"/>
                  </a:lnTo>
                  <a:lnTo>
                    <a:pt x="92633" y="16294"/>
                  </a:lnTo>
                  <a:lnTo>
                    <a:pt x="89451" y="9944"/>
                  </a:lnTo>
                  <a:close/>
                </a:path>
                <a:path w="112395" h="23495">
                  <a:moveTo>
                    <a:pt x="81241" y="4292"/>
                  </a:moveTo>
                  <a:lnTo>
                    <a:pt x="81241" y="21323"/>
                  </a:lnTo>
                  <a:lnTo>
                    <a:pt x="84594" y="21501"/>
                  </a:lnTo>
                  <a:lnTo>
                    <a:pt x="84594" y="9944"/>
                  </a:lnTo>
                  <a:lnTo>
                    <a:pt x="89451" y="9944"/>
                  </a:lnTo>
                  <a:lnTo>
                    <a:pt x="86766" y="4584"/>
                  </a:lnTo>
                  <a:lnTo>
                    <a:pt x="81241" y="4292"/>
                  </a:lnTo>
                  <a:close/>
                </a:path>
                <a:path w="112395" h="23495">
                  <a:moveTo>
                    <a:pt x="92633" y="4889"/>
                  </a:moveTo>
                  <a:lnTo>
                    <a:pt x="92633" y="16294"/>
                  </a:lnTo>
                  <a:lnTo>
                    <a:pt x="95986" y="16294"/>
                  </a:lnTo>
                  <a:lnTo>
                    <a:pt x="95986" y="5054"/>
                  </a:lnTo>
                  <a:lnTo>
                    <a:pt x="92633" y="4889"/>
                  </a:lnTo>
                  <a:close/>
                </a:path>
                <a:path w="112395" h="23495">
                  <a:moveTo>
                    <a:pt x="65671" y="3479"/>
                  </a:moveTo>
                  <a:lnTo>
                    <a:pt x="65671" y="20510"/>
                  </a:lnTo>
                  <a:lnTo>
                    <a:pt x="78092" y="21158"/>
                  </a:lnTo>
                  <a:lnTo>
                    <a:pt x="78092" y="17907"/>
                  </a:lnTo>
                  <a:lnTo>
                    <a:pt x="70256" y="17500"/>
                  </a:lnTo>
                  <a:lnTo>
                    <a:pt x="70256" y="13462"/>
                  </a:lnTo>
                  <a:lnTo>
                    <a:pt x="76911" y="13462"/>
                  </a:lnTo>
                  <a:lnTo>
                    <a:pt x="76911" y="10998"/>
                  </a:lnTo>
                  <a:lnTo>
                    <a:pt x="70256" y="10642"/>
                  </a:lnTo>
                  <a:lnTo>
                    <a:pt x="70256" y="6794"/>
                  </a:lnTo>
                  <a:lnTo>
                    <a:pt x="77889" y="6794"/>
                  </a:lnTo>
                  <a:lnTo>
                    <a:pt x="77889" y="4114"/>
                  </a:lnTo>
                  <a:lnTo>
                    <a:pt x="65671" y="3479"/>
                  </a:lnTo>
                  <a:close/>
                </a:path>
                <a:path w="112395" h="23495">
                  <a:moveTo>
                    <a:pt x="76911" y="13462"/>
                  </a:moveTo>
                  <a:lnTo>
                    <a:pt x="70256" y="13462"/>
                  </a:lnTo>
                  <a:lnTo>
                    <a:pt x="76911" y="13804"/>
                  </a:lnTo>
                  <a:lnTo>
                    <a:pt x="76911" y="13462"/>
                  </a:lnTo>
                  <a:close/>
                </a:path>
                <a:path w="112395" h="23495">
                  <a:moveTo>
                    <a:pt x="77889" y="6794"/>
                  </a:moveTo>
                  <a:lnTo>
                    <a:pt x="70256" y="6794"/>
                  </a:lnTo>
                  <a:lnTo>
                    <a:pt x="77889" y="7200"/>
                  </a:lnTo>
                  <a:lnTo>
                    <a:pt x="77889" y="6794"/>
                  </a:lnTo>
                  <a:close/>
                </a:path>
                <a:path w="112395" h="23495">
                  <a:moveTo>
                    <a:pt x="61290" y="7988"/>
                  </a:moveTo>
                  <a:lnTo>
                    <a:pt x="56756" y="7988"/>
                  </a:lnTo>
                  <a:lnTo>
                    <a:pt x="56756" y="20053"/>
                  </a:lnTo>
                  <a:lnTo>
                    <a:pt x="61290" y="20281"/>
                  </a:lnTo>
                  <a:lnTo>
                    <a:pt x="61290" y="7988"/>
                  </a:lnTo>
                  <a:close/>
                </a:path>
                <a:path w="112395" h="23495">
                  <a:moveTo>
                    <a:pt x="48562" y="7315"/>
                  </a:moveTo>
                  <a:lnTo>
                    <a:pt x="43891" y="7315"/>
                  </a:lnTo>
                  <a:lnTo>
                    <a:pt x="48793" y="19799"/>
                  </a:lnTo>
                  <a:lnTo>
                    <a:pt x="51752" y="19964"/>
                  </a:lnTo>
                  <a:lnTo>
                    <a:pt x="54410" y="13601"/>
                  </a:lnTo>
                  <a:lnTo>
                    <a:pt x="50990" y="13601"/>
                  </a:lnTo>
                  <a:lnTo>
                    <a:pt x="48562" y="7315"/>
                  </a:lnTo>
                  <a:close/>
                </a:path>
                <a:path w="112395" h="23495">
                  <a:moveTo>
                    <a:pt x="40525" y="2171"/>
                  </a:moveTo>
                  <a:lnTo>
                    <a:pt x="40525" y="19202"/>
                  </a:lnTo>
                  <a:lnTo>
                    <a:pt x="43891" y="19380"/>
                  </a:lnTo>
                  <a:lnTo>
                    <a:pt x="43891" y="7315"/>
                  </a:lnTo>
                  <a:lnTo>
                    <a:pt x="48562" y="7315"/>
                  </a:lnTo>
                  <a:lnTo>
                    <a:pt x="46697" y="2489"/>
                  </a:lnTo>
                  <a:lnTo>
                    <a:pt x="40525" y="2171"/>
                  </a:lnTo>
                  <a:close/>
                </a:path>
                <a:path w="112395" h="23495">
                  <a:moveTo>
                    <a:pt x="55410" y="2946"/>
                  </a:moveTo>
                  <a:lnTo>
                    <a:pt x="50990" y="13601"/>
                  </a:lnTo>
                  <a:lnTo>
                    <a:pt x="54410" y="13601"/>
                  </a:lnTo>
                  <a:lnTo>
                    <a:pt x="56756" y="7988"/>
                  </a:lnTo>
                  <a:lnTo>
                    <a:pt x="61290" y="7988"/>
                  </a:lnTo>
                  <a:lnTo>
                    <a:pt x="61290" y="3251"/>
                  </a:lnTo>
                  <a:lnTo>
                    <a:pt x="55410" y="2946"/>
                  </a:lnTo>
                  <a:close/>
                </a:path>
                <a:path w="112395" h="23495">
                  <a:moveTo>
                    <a:pt x="24968" y="1346"/>
                  </a:moveTo>
                  <a:lnTo>
                    <a:pt x="24968" y="18389"/>
                  </a:lnTo>
                  <a:lnTo>
                    <a:pt x="37401" y="19037"/>
                  </a:lnTo>
                  <a:lnTo>
                    <a:pt x="37401" y="15786"/>
                  </a:lnTo>
                  <a:lnTo>
                    <a:pt x="29565" y="15379"/>
                  </a:lnTo>
                  <a:lnTo>
                    <a:pt x="29565" y="11328"/>
                  </a:lnTo>
                  <a:lnTo>
                    <a:pt x="36207" y="11328"/>
                  </a:lnTo>
                  <a:lnTo>
                    <a:pt x="36207" y="8864"/>
                  </a:lnTo>
                  <a:lnTo>
                    <a:pt x="29565" y="8521"/>
                  </a:lnTo>
                  <a:lnTo>
                    <a:pt x="29565" y="4673"/>
                  </a:lnTo>
                  <a:lnTo>
                    <a:pt x="37198" y="4673"/>
                  </a:lnTo>
                  <a:lnTo>
                    <a:pt x="37198" y="1993"/>
                  </a:lnTo>
                  <a:lnTo>
                    <a:pt x="24968" y="1346"/>
                  </a:lnTo>
                  <a:close/>
                </a:path>
                <a:path w="112395" h="23495">
                  <a:moveTo>
                    <a:pt x="36207" y="11328"/>
                  </a:moveTo>
                  <a:lnTo>
                    <a:pt x="29565" y="11328"/>
                  </a:lnTo>
                  <a:lnTo>
                    <a:pt x="36207" y="11684"/>
                  </a:lnTo>
                  <a:lnTo>
                    <a:pt x="36207" y="11328"/>
                  </a:lnTo>
                  <a:close/>
                </a:path>
                <a:path w="112395" h="23495">
                  <a:moveTo>
                    <a:pt x="37198" y="4673"/>
                  </a:moveTo>
                  <a:lnTo>
                    <a:pt x="29565" y="4673"/>
                  </a:lnTo>
                  <a:lnTo>
                    <a:pt x="37198" y="5067"/>
                  </a:lnTo>
                  <a:lnTo>
                    <a:pt x="37198" y="4673"/>
                  </a:lnTo>
                  <a:close/>
                </a:path>
                <a:path w="112395" h="23495">
                  <a:moveTo>
                    <a:pt x="15824" y="876"/>
                  </a:moveTo>
                  <a:lnTo>
                    <a:pt x="15824" y="17907"/>
                  </a:lnTo>
                  <a:lnTo>
                    <a:pt x="20586" y="18161"/>
                  </a:lnTo>
                  <a:lnTo>
                    <a:pt x="20586" y="1130"/>
                  </a:lnTo>
                  <a:lnTo>
                    <a:pt x="15824" y="876"/>
                  </a:lnTo>
                  <a:close/>
                </a:path>
                <a:path w="112395" h="23495">
                  <a:moveTo>
                    <a:pt x="342" y="13462"/>
                  </a:moveTo>
                  <a:lnTo>
                    <a:pt x="342" y="16827"/>
                  </a:lnTo>
                  <a:lnTo>
                    <a:pt x="2133" y="17335"/>
                  </a:lnTo>
                  <a:lnTo>
                    <a:pt x="3873" y="17627"/>
                  </a:lnTo>
                  <a:lnTo>
                    <a:pt x="7721" y="17830"/>
                  </a:lnTo>
                  <a:lnTo>
                    <a:pt x="9410" y="17526"/>
                  </a:lnTo>
                  <a:lnTo>
                    <a:pt x="12319" y="15925"/>
                  </a:lnTo>
                  <a:lnTo>
                    <a:pt x="13026" y="14732"/>
                  </a:lnTo>
                  <a:lnTo>
                    <a:pt x="7480" y="14732"/>
                  </a:lnTo>
                  <a:lnTo>
                    <a:pt x="3962" y="14554"/>
                  </a:lnTo>
                  <a:lnTo>
                    <a:pt x="2260" y="14160"/>
                  </a:lnTo>
                  <a:lnTo>
                    <a:pt x="342" y="13462"/>
                  </a:lnTo>
                  <a:close/>
                </a:path>
                <a:path w="112395" h="23495">
                  <a:moveTo>
                    <a:pt x="4851" y="0"/>
                  </a:moveTo>
                  <a:lnTo>
                    <a:pt x="3200" y="355"/>
                  </a:lnTo>
                  <a:lnTo>
                    <a:pt x="635" y="1981"/>
                  </a:lnTo>
                  <a:lnTo>
                    <a:pt x="51" y="3124"/>
                  </a:lnTo>
                  <a:lnTo>
                    <a:pt x="0" y="6223"/>
                  </a:lnTo>
                  <a:lnTo>
                    <a:pt x="444" y="7315"/>
                  </a:lnTo>
                  <a:lnTo>
                    <a:pt x="2006" y="8915"/>
                  </a:lnTo>
                  <a:lnTo>
                    <a:pt x="3467" y="9779"/>
                  </a:lnTo>
                  <a:lnTo>
                    <a:pt x="7038" y="11430"/>
                  </a:lnTo>
                  <a:lnTo>
                    <a:pt x="7747" y="11836"/>
                  </a:lnTo>
                  <a:lnTo>
                    <a:pt x="8356" y="12433"/>
                  </a:lnTo>
                  <a:lnTo>
                    <a:pt x="8509" y="12776"/>
                  </a:lnTo>
                  <a:lnTo>
                    <a:pt x="8509" y="14249"/>
                  </a:lnTo>
                  <a:lnTo>
                    <a:pt x="7480" y="14732"/>
                  </a:lnTo>
                  <a:lnTo>
                    <a:pt x="13026" y="14732"/>
                  </a:lnTo>
                  <a:lnTo>
                    <a:pt x="6286" y="6159"/>
                  </a:lnTo>
                  <a:lnTo>
                    <a:pt x="5397" y="5676"/>
                  </a:lnTo>
                  <a:lnTo>
                    <a:pt x="4686" y="5194"/>
                  </a:lnTo>
                  <a:lnTo>
                    <a:pt x="4495" y="4864"/>
                  </a:lnTo>
                  <a:lnTo>
                    <a:pt x="4495" y="3416"/>
                  </a:lnTo>
                  <a:lnTo>
                    <a:pt x="5448" y="2946"/>
                  </a:lnTo>
                  <a:lnTo>
                    <a:pt x="11785" y="2946"/>
                  </a:lnTo>
                  <a:lnTo>
                    <a:pt x="11785" y="990"/>
                  </a:lnTo>
                  <a:lnTo>
                    <a:pt x="9652" y="457"/>
                  </a:lnTo>
                  <a:lnTo>
                    <a:pt x="8026" y="165"/>
                  </a:lnTo>
                  <a:lnTo>
                    <a:pt x="4851" y="0"/>
                  </a:lnTo>
                  <a:close/>
                </a:path>
                <a:path w="112395" h="23495">
                  <a:moveTo>
                    <a:pt x="11785" y="2946"/>
                  </a:moveTo>
                  <a:lnTo>
                    <a:pt x="5448" y="2946"/>
                  </a:lnTo>
                  <a:lnTo>
                    <a:pt x="8724" y="3124"/>
                  </a:lnTo>
                  <a:lnTo>
                    <a:pt x="10210" y="3517"/>
                  </a:lnTo>
                  <a:lnTo>
                    <a:pt x="11785" y="4216"/>
                  </a:lnTo>
                  <a:lnTo>
                    <a:pt x="11785" y="2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4950726" y="5376786"/>
              <a:ext cx="159385" cy="206375"/>
            </a:xfrm>
            <a:custGeom>
              <a:avLst/>
              <a:gdLst/>
              <a:ahLst/>
              <a:cxnLst/>
              <a:rect l="l" t="t" r="r" b="b"/>
              <a:pathLst>
                <a:path w="159385" h="206375">
                  <a:moveTo>
                    <a:pt x="1092" y="167335"/>
                  </a:moveTo>
                  <a:lnTo>
                    <a:pt x="159105" y="178307"/>
                  </a:lnTo>
                </a:path>
                <a:path w="159385" h="206375">
                  <a:moveTo>
                    <a:pt x="0" y="196964"/>
                  </a:moveTo>
                  <a:lnTo>
                    <a:pt x="158000" y="206286"/>
                  </a:lnTo>
                </a:path>
                <a:path w="159385" h="206375">
                  <a:moveTo>
                    <a:pt x="31267" y="103149"/>
                  </a:moveTo>
                  <a:lnTo>
                    <a:pt x="133324" y="109727"/>
                  </a:lnTo>
                </a:path>
                <a:path w="159385" h="206375">
                  <a:moveTo>
                    <a:pt x="31267" y="53771"/>
                  </a:moveTo>
                  <a:lnTo>
                    <a:pt x="133870" y="59258"/>
                  </a:lnTo>
                </a:path>
                <a:path w="159385" h="206375">
                  <a:moveTo>
                    <a:pt x="32372" y="39509"/>
                  </a:moveTo>
                  <a:lnTo>
                    <a:pt x="134962" y="46634"/>
                  </a:lnTo>
                </a:path>
                <a:path w="159385" h="206375">
                  <a:moveTo>
                    <a:pt x="104241" y="0"/>
                  </a:moveTo>
                  <a:lnTo>
                    <a:pt x="104241" y="3346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4529924" y="5312587"/>
              <a:ext cx="61594" cy="4445"/>
            </a:xfrm>
            <a:custGeom>
              <a:avLst/>
              <a:gdLst/>
              <a:ahLst/>
              <a:cxnLst/>
              <a:rect l="l" t="t" r="r" b="b"/>
              <a:pathLst>
                <a:path w="61595" h="4445">
                  <a:moveTo>
                    <a:pt x="-1587" y="1924"/>
                  </a:moveTo>
                  <a:lnTo>
                    <a:pt x="63030" y="1924"/>
                  </a:lnTo>
                </a:path>
              </a:pathLst>
            </a:custGeom>
            <a:ln w="70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4773155" y="5138673"/>
              <a:ext cx="98425" cy="95250"/>
            </a:xfrm>
            <a:custGeom>
              <a:avLst/>
              <a:gdLst/>
              <a:ahLst/>
              <a:cxnLst/>
              <a:rect l="l" t="t" r="r" b="b"/>
              <a:pathLst>
                <a:path w="98425" h="95250">
                  <a:moveTo>
                    <a:pt x="98018" y="4762"/>
                  </a:moveTo>
                  <a:lnTo>
                    <a:pt x="98018" y="94742"/>
                  </a:lnTo>
                </a:path>
                <a:path w="98425" h="95250">
                  <a:moveTo>
                    <a:pt x="0" y="0"/>
                  </a:moveTo>
                  <a:lnTo>
                    <a:pt x="0" y="8997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4678781" y="5132831"/>
              <a:ext cx="292100" cy="34290"/>
            </a:xfrm>
            <a:custGeom>
              <a:avLst/>
              <a:gdLst/>
              <a:ahLst/>
              <a:cxnLst/>
              <a:rect l="l" t="t" r="r" b="b"/>
              <a:pathLst>
                <a:path w="292100" h="34289">
                  <a:moveTo>
                    <a:pt x="0" y="0"/>
                  </a:moveTo>
                  <a:lnTo>
                    <a:pt x="0" y="17183"/>
                  </a:lnTo>
                  <a:lnTo>
                    <a:pt x="291884" y="34010"/>
                  </a:lnTo>
                  <a:lnTo>
                    <a:pt x="291884" y="15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4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4636363" y="5130634"/>
              <a:ext cx="334645" cy="109855"/>
            </a:xfrm>
            <a:custGeom>
              <a:avLst/>
              <a:gdLst/>
              <a:ahLst/>
              <a:cxnLst/>
              <a:rect l="l" t="t" r="r" b="b"/>
              <a:pathLst>
                <a:path w="334645" h="109854">
                  <a:moveTo>
                    <a:pt x="1460" y="0"/>
                  </a:moveTo>
                  <a:lnTo>
                    <a:pt x="333565" y="17551"/>
                  </a:lnTo>
                  <a:lnTo>
                    <a:pt x="334302" y="109728"/>
                  </a:lnTo>
                  <a:lnTo>
                    <a:pt x="0" y="88519"/>
                  </a:lnTo>
                  <a:lnTo>
                    <a:pt x="146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4653902" y="5139042"/>
              <a:ext cx="20320" cy="36830"/>
            </a:xfrm>
            <a:custGeom>
              <a:avLst/>
              <a:gdLst/>
              <a:ahLst/>
              <a:cxnLst/>
              <a:rect l="l" t="t" r="r" b="b"/>
              <a:pathLst>
                <a:path w="20320" h="36829">
                  <a:moveTo>
                    <a:pt x="10617" y="0"/>
                  </a:moveTo>
                  <a:lnTo>
                    <a:pt x="8432" y="0"/>
                  </a:lnTo>
                  <a:lnTo>
                    <a:pt x="8432" y="2565"/>
                  </a:lnTo>
                  <a:lnTo>
                    <a:pt x="4762" y="2920"/>
                  </a:lnTo>
                  <a:lnTo>
                    <a:pt x="3289" y="10972"/>
                  </a:lnTo>
                  <a:lnTo>
                    <a:pt x="0" y="10972"/>
                  </a:lnTo>
                  <a:lnTo>
                    <a:pt x="0" y="27800"/>
                  </a:lnTo>
                  <a:lnTo>
                    <a:pt x="2578" y="27800"/>
                  </a:lnTo>
                  <a:lnTo>
                    <a:pt x="2933" y="30365"/>
                  </a:lnTo>
                  <a:lnTo>
                    <a:pt x="5130" y="30365"/>
                  </a:lnTo>
                  <a:lnTo>
                    <a:pt x="5130" y="35839"/>
                  </a:lnTo>
                  <a:lnTo>
                    <a:pt x="16103" y="36575"/>
                  </a:lnTo>
                  <a:lnTo>
                    <a:pt x="15366" y="29629"/>
                  </a:lnTo>
                  <a:lnTo>
                    <a:pt x="18300" y="29997"/>
                  </a:lnTo>
                  <a:lnTo>
                    <a:pt x="17932" y="27800"/>
                  </a:lnTo>
                  <a:lnTo>
                    <a:pt x="19748" y="28168"/>
                  </a:lnTo>
                  <a:lnTo>
                    <a:pt x="19748" y="6591"/>
                  </a:lnTo>
                  <a:lnTo>
                    <a:pt x="15366" y="5118"/>
                  </a:lnTo>
                  <a:lnTo>
                    <a:pt x="15011" y="1828"/>
                  </a:lnTo>
                  <a:lnTo>
                    <a:pt x="10248" y="1828"/>
                  </a:lnTo>
                  <a:lnTo>
                    <a:pt x="106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4653902" y="5139042"/>
              <a:ext cx="20320" cy="36830"/>
            </a:xfrm>
            <a:custGeom>
              <a:avLst/>
              <a:gdLst/>
              <a:ahLst/>
              <a:cxnLst/>
              <a:rect l="l" t="t" r="r" b="b"/>
              <a:pathLst>
                <a:path w="20320" h="36829">
                  <a:moveTo>
                    <a:pt x="16103" y="36575"/>
                  </a:moveTo>
                  <a:lnTo>
                    <a:pt x="5130" y="35839"/>
                  </a:lnTo>
                  <a:lnTo>
                    <a:pt x="5130" y="30365"/>
                  </a:lnTo>
                  <a:lnTo>
                    <a:pt x="2933" y="30365"/>
                  </a:lnTo>
                  <a:lnTo>
                    <a:pt x="2578" y="27800"/>
                  </a:lnTo>
                  <a:lnTo>
                    <a:pt x="0" y="27800"/>
                  </a:lnTo>
                  <a:lnTo>
                    <a:pt x="0" y="10972"/>
                  </a:lnTo>
                  <a:lnTo>
                    <a:pt x="3289" y="10972"/>
                  </a:lnTo>
                  <a:lnTo>
                    <a:pt x="4762" y="2920"/>
                  </a:lnTo>
                  <a:lnTo>
                    <a:pt x="8432" y="2565"/>
                  </a:lnTo>
                  <a:lnTo>
                    <a:pt x="8432" y="0"/>
                  </a:lnTo>
                  <a:lnTo>
                    <a:pt x="10617" y="0"/>
                  </a:lnTo>
                  <a:lnTo>
                    <a:pt x="10248" y="1828"/>
                  </a:lnTo>
                  <a:lnTo>
                    <a:pt x="15011" y="1828"/>
                  </a:lnTo>
                  <a:lnTo>
                    <a:pt x="15366" y="5118"/>
                  </a:lnTo>
                  <a:lnTo>
                    <a:pt x="19748" y="6591"/>
                  </a:lnTo>
                  <a:lnTo>
                    <a:pt x="19748" y="28168"/>
                  </a:lnTo>
                  <a:lnTo>
                    <a:pt x="17932" y="27800"/>
                  </a:lnTo>
                  <a:lnTo>
                    <a:pt x="18300" y="29997"/>
                  </a:lnTo>
                  <a:lnTo>
                    <a:pt x="15366" y="29629"/>
                  </a:lnTo>
                  <a:lnTo>
                    <a:pt x="16103" y="365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4652822" y="5157330"/>
              <a:ext cx="20955" cy="6985"/>
            </a:xfrm>
            <a:custGeom>
              <a:avLst/>
              <a:gdLst/>
              <a:ahLst/>
              <a:cxnLst/>
              <a:rect l="l" t="t" r="r" b="b"/>
              <a:pathLst>
                <a:path w="20954" h="6985">
                  <a:moveTo>
                    <a:pt x="0" y="0"/>
                  </a:moveTo>
                  <a:lnTo>
                    <a:pt x="8026" y="368"/>
                  </a:lnTo>
                  <a:lnTo>
                    <a:pt x="8775" y="4025"/>
                  </a:lnTo>
                  <a:lnTo>
                    <a:pt x="14262" y="3657"/>
                  </a:lnTo>
                  <a:lnTo>
                    <a:pt x="14986" y="6578"/>
                  </a:lnTo>
                  <a:lnTo>
                    <a:pt x="20828" y="6223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4641481" y="5137581"/>
              <a:ext cx="11430" cy="20320"/>
            </a:xfrm>
            <a:custGeom>
              <a:avLst/>
              <a:gdLst/>
              <a:ahLst/>
              <a:cxnLst/>
              <a:rect l="l" t="t" r="r" b="b"/>
              <a:pathLst>
                <a:path w="11429" h="20320">
                  <a:moveTo>
                    <a:pt x="0" y="0"/>
                  </a:moveTo>
                  <a:lnTo>
                    <a:pt x="10972" y="8775"/>
                  </a:lnTo>
                  <a:lnTo>
                    <a:pt x="5486" y="16090"/>
                  </a:lnTo>
                  <a:lnTo>
                    <a:pt x="6578" y="20116"/>
                  </a:lnTo>
                  <a:lnTo>
                    <a:pt x="9499" y="1974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4638929" y="5182933"/>
              <a:ext cx="36195" cy="30480"/>
            </a:xfrm>
            <a:custGeom>
              <a:avLst/>
              <a:gdLst/>
              <a:ahLst/>
              <a:cxnLst/>
              <a:rect l="l" t="t" r="r" b="b"/>
              <a:pathLst>
                <a:path w="36195" h="30479">
                  <a:moveTo>
                    <a:pt x="18656" y="0"/>
                  </a:moveTo>
                  <a:lnTo>
                    <a:pt x="0" y="28168"/>
                  </a:lnTo>
                  <a:lnTo>
                    <a:pt x="35826" y="30365"/>
                  </a:lnTo>
                  <a:lnTo>
                    <a:pt x="1865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4638929" y="5182933"/>
              <a:ext cx="36195" cy="30480"/>
            </a:xfrm>
            <a:custGeom>
              <a:avLst/>
              <a:gdLst/>
              <a:ahLst/>
              <a:cxnLst/>
              <a:rect l="l" t="t" r="r" b="b"/>
              <a:pathLst>
                <a:path w="36195" h="30479">
                  <a:moveTo>
                    <a:pt x="18656" y="0"/>
                  </a:moveTo>
                  <a:lnTo>
                    <a:pt x="0" y="28168"/>
                  </a:lnTo>
                  <a:lnTo>
                    <a:pt x="35826" y="30365"/>
                  </a:lnTo>
                  <a:lnTo>
                    <a:pt x="1865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4682197" y="5135397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7937" y="0"/>
                  </a:moveTo>
                  <a:lnTo>
                    <a:pt x="0" y="11671"/>
                  </a:lnTo>
                  <a:lnTo>
                    <a:pt x="14617" y="12077"/>
                  </a:lnTo>
                  <a:lnTo>
                    <a:pt x="7937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4682197" y="5135397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7937" y="0"/>
                  </a:moveTo>
                  <a:lnTo>
                    <a:pt x="0" y="11671"/>
                  </a:lnTo>
                  <a:lnTo>
                    <a:pt x="14617" y="12077"/>
                  </a:lnTo>
                  <a:lnTo>
                    <a:pt x="793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4779492" y="5141252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7924" y="0"/>
                  </a:moveTo>
                  <a:lnTo>
                    <a:pt x="0" y="11671"/>
                  </a:lnTo>
                  <a:lnTo>
                    <a:pt x="14617" y="12065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779492" y="5141252"/>
              <a:ext cx="15240" cy="12065"/>
            </a:xfrm>
            <a:custGeom>
              <a:avLst/>
              <a:gdLst/>
              <a:ahLst/>
              <a:cxnLst/>
              <a:rect l="l" t="t" r="r" b="b"/>
              <a:pathLst>
                <a:path w="15239" h="12064">
                  <a:moveTo>
                    <a:pt x="7924" y="0"/>
                  </a:moveTo>
                  <a:lnTo>
                    <a:pt x="0" y="11671"/>
                  </a:lnTo>
                  <a:lnTo>
                    <a:pt x="14617" y="12065"/>
                  </a:lnTo>
                  <a:lnTo>
                    <a:pt x="792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874590" y="5147094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7924" y="0"/>
                  </a:moveTo>
                  <a:lnTo>
                    <a:pt x="0" y="11684"/>
                  </a:lnTo>
                  <a:lnTo>
                    <a:pt x="14630" y="12077"/>
                  </a:lnTo>
                  <a:lnTo>
                    <a:pt x="7924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874590" y="5147094"/>
              <a:ext cx="15240" cy="12700"/>
            </a:xfrm>
            <a:custGeom>
              <a:avLst/>
              <a:gdLst/>
              <a:ahLst/>
              <a:cxnLst/>
              <a:rect l="l" t="t" r="r" b="b"/>
              <a:pathLst>
                <a:path w="15239" h="12700">
                  <a:moveTo>
                    <a:pt x="7924" y="0"/>
                  </a:moveTo>
                  <a:lnTo>
                    <a:pt x="0" y="11684"/>
                  </a:lnTo>
                  <a:lnTo>
                    <a:pt x="14630" y="12077"/>
                  </a:lnTo>
                  <a:lnTo>
                    <a:pt x="792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654651" y="5192801"/>
              <a:ext cx="5080" cy="17780"/>
            </a:xfrm>
            <a:custGeom>
              <a:avLst/>
              <a:gdLst/>
              <a:ahLst/>
              <a:cxnLst/>
              <a:rect l="l" t="t" r="r" b="b"/>
              <a:pathLst>
                <a:path w="5079" h="17779">
                  <a:moveTo>
                    <a:pt x="0" y="0"/>
                  </a:moveTo>
                  <a:lnTo>
                    <a:pt x="0" y="8051"/>
                  </a:lnTo>
                  <a:lnTo>
                    <a:pt x="4749" y="8051"/>
                  </a:lnTo>
                  <a:lnTo>
                    <a:pt x="4749" y="1719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022062" y="4703610"/>
              <a:ext cx="184785" cy="5080"/>
            </a:xfrm>
            <a:custGeom>
              <a:avLst/>
              <a:gdLst/>
              <a:ahLst/>
              <a:cxnLst/>
              <a:rect l="l" t="t" r="r" b="b"/>
              <a:pathLst>
                <a:path w="184785" h="5079">
                  <a:moveTo>
                    <a:pt x="0" y="0"/>
                  </a:moveTo>
                  <a:lnTo>
                    <a:pt x="184327" y="4940"/>
                  </a:lnTo>
                </a:path>
              </a:pathLst>
            </a:custGeom>
            <a:solidFill>
              <a:srgbClr val="656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022062" y="4703610"/>
              <a:ext cx="184785" cy="5080"/>
            </a:xfrm>
            <a:custGeom>
              <a:avLst/>
              <a:gdLst/>
              <a:ahLst/>
              <a:cxnLst/>
              <a:rect l="l" t="t" r="r" b="b"/>
              <a:pathLst>
                <a:path w="184785" h="5079">
                  <a:moveTo>
                    <a:pt x="0" y="0"/>
                  </a:moveTo>
                  <a:lnTo>
                    <a:pt x="184327" y="494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9" name="object 3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58959" y="5074754"/>
              <a:ext cx="1792262" cy="1457236"/>
            </a:xfrm>
            <a:prstGeom prst="rect">
              <a:avLst/>
            </a:prstGeom>
          </p:spPr>
        </p:pic>
      </p:grpSp>
      <p:sp>
        <p:nvSpPr>
          <p:cNvPr id="390" name="object 390"/>
          <p:cNvSpPr txBox="1"/>
          <p:nvPr/>
        </p:nvSpPr>
        <p:spPr>
          <a:xfrm>
            <a:off x="7958530" y="487649"/>
            <a:ext cx="15411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441" name="object 44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68</a:t>
            </a:fld>
            <a:endParaRPr spc="15" dirty="0"/>
          </a:p>
        </p:txBody>
      </p:sp>
      <p:sp>
        <p:nvSpPr>
          <p:cNvPr id="391" name="object 391"/>
          <p:cNvSpPr txBox="1"/>
          <p:nvPr/>
        </p:nvSpPr>
        <p:spPr>
          <a:xfrm>
            <a:off x="7958529" y="1861789"/>
            <a:ext cx="41719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Familia de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Siemens </a:t>
            </a:r>
            <a:r>
              <a:rPr sz="950" b="1" spc="-30" dirty="0">
                <a:solidFill>
                  <a:srgbClr val="171514"/>
                </a:solidFill>
                <a:latin typeface="Arial"/>
                <a:cs typeface="Arial"/>
              </a:rPr>
              <a:t>VL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coincidan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gama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aplicación. Además, 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han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sido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globales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llevan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7958529" y="4185499"/>
            <a:ext cx="817244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1.</a:t>
            </a:r>
            <a:r>
              <a:rPr sz="4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Fotogramas</a:t>
            </a:r>
            <a:r>
              <a:rPr sz="4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seleccionados.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8890355" y="5095523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9161701" y="5098984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8728025" y="5098983"/>
            <a:ext cx="144145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5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endParaRPr sz="150">
              <a:latin typeface="Times New Roman"/>
              <a:cs typeface="Times New Roman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8180134" y="5305923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8451488" y="5309395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8017803" y="5309394"/>
            <a:ext cx="144145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5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endParaRPr sz="150">
              <a:latin typeface="Times New Roman"/>
              <a:cs typeface="Times New Roman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9716108" y="5368707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9930077" y="5368635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01" name="object 401"/>
          <p:cNvSpPr txBox="1"/>
          <p:nvPr/>
        </p:nvSpPr>
        <p:spPr>
          <a:xfrm>
            <a:off x="8887055" y="5447389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9161736" y="5458453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9715002" y="5616693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4" name="object 404"/>
          <p:cNvSpPr txBox="1"/>
          <p:nvPr/>
        </p:nvSpPr>
        <p:spPr>
          <a:xfrm>
            <a:off x="9922393" y="5620453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8176834" y="5657789"/>
            <a:ext cx="5588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8913033" y="5649244"/>
            <a:ext cx="2984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8451523" y="5668864"/>
            <a:ext cx="40640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08" name="object 408"/>
          <p:cNvSpPr txBox="1"/>
          <p:nvPr/>
        </p:nvSpPr>
        <p:spPr>
          <a:xfrm>
            <a:off x="9319918" y="5815614"/>
            <a:ext cx="45720" cy="4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/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09" name="object 409"/>
          <p:cNvSpPr txBox="1"/>
          <p:nvPr/>
        </p:nvSpPr>
        <p:spPr>
          <a:xfrm>
            <a:off x="9432633" y="5811291"/>
            <a:ext cx="32384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8909603" y="5894992"/>
            <a:ext cx="3556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1" name="object 411"/>
          <p:cNvSpPr txBox="1"/>
          <p:nvPr/>
        </p:nvSpPr>
        <p:spPr>
          <a:xfrm>
            <a:off x="9292615" y="6072297"/>
            <a:ext cx="20002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         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12" name="object 412"/>
          <p:cNvSpPr txBox="1"/>
          <p:nvPr/>
        </p:nvSpPr>
        <p:spPr>
          <a:xfrm>
            <a:off x="9625850" y="6072891"/>
            <a:ext cx="17081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3" name="object 413"/>
          <p:cNvSpPr txBox="1"/>
          <p:nvPr/>
        </p:nvSpPr>
        <p:spPr>
          <a:xfrm>
            <a:off x="10053713" y="6119983"/>
            <a:ext cx="17081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     </a:t>
            </a:r>
            <a:r>
              <a:rPr sz="1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4" name="object 414"/>
          <p:cNvSpPr txBox="1"/>
          <p:nvPr/>
        </p:nvSpPr>
        <p:spPr>
          <a:xfrm>
            <a:off x="9624326" y="6246895"/>
            <a:ext cx="17335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5" name="object 415"/>
          <p:cNvSpPr txBox="1"/>
          <p:nvPr/>
        </p:nvSpPr>
        <p:spPr>
          <a:xfrm>
            <a:off x="10052189" y="6293975"/>
            <a:ext cx="17335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38100"/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r>
              <a:rPr sz="100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10047781" y="6355951"/>
            <a:ext cx="36830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ESC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7958530" y="6664960"/>
            <a:ext cx="4238625" cy="282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bastidor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85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30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05410" indent="-93345">
              <a:buChar char="•"/>
              <a:tabLst>
                <a:tab pos="106045" algn="l"/>
              </a:tabLst>
            </a:pP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Muy</a:t>
            </a:r>
            <a:r>
              <a:rPr sz="11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  <a:buChar char="•"/>
            </a:pPr>
            <a:endParaRPr sz="1200">
              <a:latin typeface="Microsoft Sans Serif"/>
              <a:cs typeface="Microsoft Sans Serif"/>
            </a:endParaRPr>
          </a:p>
          <a:p>
            <a:pPr marL="12700" marR="42545">
              <a:lnSpc>
                <a:spcPct val="150000"/>
              </a:lnSpc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muchos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aspectos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flexibilidad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adaptarse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5"/>
              </a:spcBef>
              <a:buChar char="•"/>
              <a:tabLst>
                <a:tab pos="89535" algn="l"/>
              </a:tabLst>
            </a:pP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950">
              <a:latin typeface="Microsoft Sans Serif"/>
              <a:cs typeface="Microsoft Sans Serif"/>
            </a:endParaRPr>
          </a:p>
          <a:p>
            <a:pPr marL="81280" indent="-69215">
              <a:spcBef>
                <a:spcPts val="400"/>
              </a:spcBef>
              <a:buChar char="•"/>
              <a:tabLst>
                <a:tab pos="81915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endParaRPr sz="850">
              <a:latin typeface="Microsoft Sans Serif"/>
              <a:cs typeface="Microsoft Sans Serif"/>
            </a:endParaRPr>
          </a:p>
          <a:p>
            <a:pPr marL="85090" indent="-73025">
              <a:spcBef>
                <a:spcPts val="370"/>
              </a:spcBef>
              <a:buChar char="•"/>
              <a:tabLst>
                <a:tab pos="85725" algn="l"/>
              </a:tabLst>
            </a:pP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586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LCD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18" name="object 418"/>
          <p:cNvSpPr txBox="1"/>
          <p:nvPr/>
        </p:nvSpPr>
        <p:spPr>
          <a:xfrm rot="180000">
            <a:off x="8961689" y="4766262"/>
            <a:ext cx="17537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19" name="object 419"/>
          <p:cNvSpPr txBox="1"/>
          <p:nvPr/>
        </p:nvSpPr>
        <p:spPr>
          <a:xfrm rot="180000">
            <a:off x="8251474" y="4976652"/>
            <a:ext cx="17537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0" name="object 420"/>
          <p:cNvSpPr txBox="1"/>
          <p:nvPr/>
        </p:nvSpPr>
        <p:spPr>
          <a:xfrm rot="180000">
            <a:off x="9280662" y="5048613"/>
            <a:ext cx="9420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Tipo/Error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NNG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1" name="object 421"/>
          <p:cNvSpPr txBox="1"/>
          <p:nvPr/>
        </p:nvSpPr>
        <p:spPr>
          <a:xfrm rot="180000">
            <a:off x="8743776" y="5060612"/>
            <a:ext cx="3487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2" name="object 422"/>
          <p:cNvSpPr txBox="1"/>
          <p:nvPr/>
        </p:nvSpPr>
        <p:spPr>
          <a:xfrm rot="180000">
            <a:off x="9742911" y="5142221"/>
            <a:ext cx="17537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 </a:t>
            </a:r>
            <a:r>
              <a:rPr sz="1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!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PELIGRO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3" name="object 423"/>
          <p:cNvSpPr txBox="1"/>
          <p:nvPr/>
        </p:nvSpPr>
        <p:spPr>
          <a:xfrm rot="180000">
            <a:off x="10038371" y="5296124"/>
            <a:ext cx="96092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Tipo/Error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NMG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4" name="object 424"/>
          <p:cNvSpPr txBox="1"/>
          <p:nvPr/>
        </p:nvSpPr>
        <p:spPr>
          <a:xfrm rot="180000">
            <a:off x="9585640" y="5293573"/>
            <a:ext cx="3487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5" name="object 425"/>
          <p:cNvSpPr txBox="1"/>
          <p:nvPr/>
        </p:nvSpPr>
        <p:spPr>
          <a:xfrm rot="180000">
            <a:off x="8570340" y="5263346"/>
            <a:ext cx="123842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50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Tipo/Error     </a:t>
            </a:r>
            <a:r>
              <a:rPr sz="150" spc="-22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NNG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26" name="object 426"/>
          <p:cNvSpPr txBox="1"/>
          <p:nvPr/>
        </p:nvSpPr>
        <p:spPr>
          <a:xfrm rot="180000">
            <a:off x="8033554" y="5271016"/>
            <a:ext cx="34873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27" name="object 427"/>
          <p:cNvSpPr txBox="1"/>
          <p:nvPr/>
        </p:nvSpPr>
        <p:spPr>
          <a:xfrm rot="180000">
            <a:off x="9819798" y="5630934"/>
            <a:ext cx="48944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800A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28" name="object 428"/>
          <p:cNvSpPr txBox="1"/>
          <p:nvPr/>
        </p:nvSpPr>
        <p:spPr>
          <a:xfrm rot="120000">
            <a:off x="8955710" y="5578220"/>
            <a:ext cx="114372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50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    </a:t>
            </a:r>
            <a:r>
              <a:rPr sz="150" spc="15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NLG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29" name="object 429"/>
          <p:cNvSpPr txBox="1"/>
          <p:nvPr/>
        </p:nvSpPr>
        <p:spPr>
          <a:xfrm rot="120000">
            <a:off x="8668110" y="5610373"/>
            <a:ext cx="36122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- LG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0" name="object 430"/>
          <p:cNvSpPr txBox="1"/>
          <p:nvPr/>
        </p:nvSpPr>
        <p:spPr>
          <a:xfrm rot="120000">
            <a:off x="8753751" y="5644882"/>
            <a:ext cx="21289" cy="384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SOBRE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1" name="object 431"/>
          <p:cNvSpPr txBox="1"/>
          <p:nvPr/>
        </p:nvSpPr>
        <p:spPr>
          <a:xfrm rot="120000">
            <a:off x="9464723" y="5700554"/>
            <a:ext cx="130793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50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        </a:t>
            </a:r>
            <a:r>
              <a:rPr sz="150" spc="-22" baseline="27777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NJG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32" name="object 432"/>
          <p:cNvSpPr txBox="1"/>
          <p:nvPr/>
        </p:nvSpPr>
        <p:spPr>
          <a:xfrm rot="120000">
            <a:off x="9219018" y="5746137"/>
            <a:ext cx="55448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Marco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JG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3" name="object 433"/>
          <p:cNvSpPr txBox="1"/>
          <p:nvPr/>
        </p:nvSpPr>
        <p:spPr>
          <a:xfrm rot="120000">
            <a:off x="8752334" y="5907035"/>
            <a:ext cx="109404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spc="-7" baseline="5555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                            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600A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4" name="object 434"/>
          <p:cNvSpPr txBox="1"/>
          <p:nvPr/>
        </p:nvSpPr>
        <p:spPr>
          <a:xfrm rot="120000">
            <a:off x="9768785" y="6000613"/>
            <a:ext cx="89173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NDG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5" name="object 435"/>
          <p:cNvSpPr txBox="1"/>
          <p:nvPr/>
        </p:nvSpPr>
        <p:spPr>
          <a:xfrm rot="120000">
            <a:off x="9572662" y="6025860"/>
            <a:ext cx="33625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DG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6" name="object 436"/>
          <p:cNvSpPr txBox="1"/>
          <p:nvPr/>
        </p:nvSpPr>
        <p:spPr>
          <a:xfrm rot="120000">
            <a:off x="10196739" y="6047433"/>
            <a:ext cx="107433" cy="12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Tipo/Tipo   </a:t>
            </a:r>
            <a:r>
              <a:rPr sz="1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NFG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437" name="object 437"/>
          <p:cNvSpPr txBox="1"/>
          <p:nvPr/>
        </p:nvSpPr>
        <p:spPr>
          <a:xfrm rot="120000">
            <a:off x="10000513" y="6072928"/>
            <a:ext cx="32378" cy="2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Cuadro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FG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38" name="object 438"/>
          <p:cNvSpPr txBox="1"/>
          <p:nvPr/>
        </p:nvSpPr>
        <p:spPr>
          <a:xfrm rot="120000">
            <a:off x="9369604" y="6092458"/>
            <a:ext cx="65454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400A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439" name="object 439"/>
          <p:cNvSpPr txBox="1"/>
          <p:nvPr/>
        </p:nvSpPr>
        <p:spPr>
          <a:xfrm rot="120000">
            <a:off x="9693574" y="6268200"/>
            <a:ext cx="3302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150A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440" name="object 440"/>
          <p:cNvSpPr txBox="1"/>
          <p:nvPr/>
        </p:nvSpPr>
        <p:spPr>
          <a:xfrm rot="120000">
            <a:off x="10121450" y="6315291"/>
            <a:ext cx="33020" cy="1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250A</a:t>
            </a:r>
            <a:endParaRPr sz="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4749" y="3796691"/>
            <a:ext cx="4201715" cy="365833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58621" y="481991"/>
            <a:ext cx="4359275" cy="3171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40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moldeada,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intercambiables.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ubican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convenientemente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bolsillos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detrás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frontal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accesorios,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grupos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internos cubren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VL.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endParaRPr sz="900">
              <a:latin typeface="Microsoft Sans Serif"/>
              <a:cs typeface="Microsoft Sans Serif"/>
            </a:endParaRPr>
          </a:p>
          <a:p>
            <a:pPr marL="12700" marR="457200">
              <a:lnSpc>
                <a:spcPct val="120000"/>
              </a:lnSpc>
              <a:spcBef>
                <a:spcPts val="20"/>
              </a:spcBef>
            </a:pP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adaptarse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operar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VL.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683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60730">
              <a:lnSpc>
                <a:spcPct val="133300"/>
              </a:lnSpc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identifica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matriz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accesorios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69</a:t>
            </a:fld>
            <a:endParaRPr spc="15" dirty="0"/>
          </a:p>
        </p:txBody>
      </p:sp>
      <p:sp>
        <p:nvSpPr>
          <p:cNvPr id="4" name="object 4"/>
          <p:cNvSpPr txBox="1"/>
          <p:nvPr/>
        </p:nvSpPr>
        <p:spPr>
          <a:xfrm>
            <a:off x="11324755" y="3925802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19223" y="4034387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35376" y="4208123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6027" y="4197264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3340" y="4240698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5790" y="4609887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2196" y="4685897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30829" y="4685897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78301" y="4642462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77283" y="4675038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10639" y="4979076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3103" y="5131095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03548" y="522882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14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33341" y="5272256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21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41688" y="5455199"/>
            <a:ext cx="20129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171514"/>
                </a:solidFill>
                <a:latin typeface="Microsoft Sans Serif"/>
                <a:cs typeface="Microsoft Sans Serif"/>
              </a:rPr>
              <a:t>dieciséis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71990" y="5836898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14915" y="5847756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18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36124" y="5847756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19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53565" y="5923766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35106" y="6010634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77555" y="6890172"/>
            <a:ext cx="14922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13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41925" y="7031333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91433" y="7357088"/>
            <a:ext cx="8763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081430" y="7400522"/>
            <a:ext cx="1734185" cy="169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3355" algn="ctr">
              <a:spcBef>
                <a:spcPts val="100"/>
              </a:spcBef>
            </a:pP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900">
              <a:latin typeface="Microsoft Sans Serif"/>
              <a:cs typeface="Microsoft Sans Serif"/>
            </a:endParaRPr>
          </a:p>
          <a:p>
            <a:pPr marL="128905" indent="-116839">
              <a:buAutoNum type="arabicPeriod" startAt="12"/>
              <a:tabLst>
                <a:tab pos="129539" algn="l"/>
              </a:tabLst>
            </a:pP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Operador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rotatorio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profundidad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variable</a:t>
            </a:r>
            <a:endParaRPr sz="550">
              <a:latin typeface="Microsoft Sans Serif"/>
              <a:cs typeface="Microsoft Sans Serif"/>
            </a:endParaRPr>
          </a:p>
          <a:p>
            <a:pPr marL="161290" indent="-149225">
              <a:spcBef>
                <a:spcPts val="229"/>
              </a:spcBef>
              <a:buAutoNum type="arabicPeriod" startAt="12"/>
              <a:tabLst>
                <a:tab pos="161925" algn="l"/>
              </a:tabLst>
            </a:pPr>
            <a:r>
              <a:rPr sz="7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Operador</a:t>
            </a:r>
            <a:r>
              <a:rPr sz="70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Max</a:t>
            </a:r>
            <a:r>
              <a:rPr sz="70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Flex</a:t>
            </a:r>
            <a:endParaRPr sz="700">
              <a:latin typeface="Microsoft Sans Serif"/>
              <a:cs typeface="Microsoft Sans Serif"/>
            </a:endParaRPr>
          </a:p>
          <a:p>
            <a:pPr marL="171450" indent="-159385">
              <a:spcBef>
                <a:spcPts val="165"/>
              </a:spcBef>
              <a:buAutoNum type="arabicPeriod" startAt="12"/>
              <a:tabLst>
                <a:tab pos="172085" algn="l"/>
              </a:tabLst>
            </a:pPr>
            <a:r>
              <a:rPr sz="7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Disyuntor</a:t>
            </a:r>
            <a:endParaRPr sz="75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75"/>
              </a:spcBef>
              <a:buAutoNum type="arabicPeriod" startAt="12"/>
              <a:tabLst>
                <a:tab pos="129539" algn="l"/>
              </a:tabLst>
            </a:pP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derivación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o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por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bajo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voltaje</a:t>
            </a:r>
            <a:endParaRPr sz="550">
              <a:latin typeface="Microsoft Sans Serif"/>
              <a:cs typeface="Microsoft Sans Serif"/>
            </a:endParaRPr>
          </a:p>
          <a:p>
            <a:pPr marL="129539" indent="-117475">
              <a:spcBef>
                <a:spcPts val="350"/>
              </a:spcBef>
              <a:buAutoNum type="arabicPeriod" startAt="12"/>
              <a:tabLst>
                <a:tab pos="130175" algn="l"/>
              </a:tabLst>
            </a:pP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Interruptores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auxiliares/de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alarma</a:t>
            </a:r>
            <a:endParaRPr sz="550">
              <a:latin typeface="Microsoft Sans Serif"/>
              <a:cs typeface="Microsoft Sans Serif"/>
            </a:endParaRPr>
          </a:p>
          <a:p>
            <a:pPr marL="139700" indent="-127635">
              <a:spcBef>
                <a:spcPts val="280"/>
              </a:spcBef>
              <a:buAutoNum type="arabicPeriod" startAt="12"/>
              <a:tabLst>
                <a:tab pos="140335" algn="l"/>
              </a:tabLst>
            </a:pP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Unidad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termomagnética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(525)</a:t>
            </a:r>
            <a:endParaRPr sz="6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400"/>
              </a:spcBef>
              <a:buAutoNum type="arabicPeriod" startAt="12"/>
              <a:tabLst>
                <a:tab pos="129539" algn="l"/>
              </a:tabLst>
            </a:pP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Unidad</a:t>
            </a:r>
            <a:r>
              <a:rPr sz="5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5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electrónica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(555)</a:t>
            </a:r>
            <a:endParaRPr sz="550">
              <a:latin typeface="Microsoft Sans Serif"/>
              <a:cs typeface="Microsoft Sans Serif"/>
            </a:endParaRPr>
          </a:p>
          <a:p>
            <a:pPr marL="139700" indent="-127635">
              <a:spcBef>
                <a:spcPts val="315"/>
              </a:spcBef>
              <a:buAutoNum type="arabicPeriod" startAt="12"/>
              <a:tabLst>
                <a:tab pos="140335" algn="l"/>
              </a:tabLst>
            </a:pP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Unidad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electrónica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con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LCD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(586)</a:t>
            </a:r>
            <a:endParaRPr sz="600">
              <a:latin typeface="Microsoft Sans Serif"/>
              <a:cs typeface="Microsoft Sans Serif"/>
            </a:endParaRPr>
          </a:p>
          <a:p>
            <a:pPr marL="161290" indent="-149225">
              <a:spcBef>
                <a:spcPts val="240"/>
              </a:spcBef>
              <a:buAutoNum type="arabicPeriod" startAt="12"/>
              <a:tabLst>
                <a:tab pos="161925" algn="l"/>
              </a:tabLst>
            </a:pPr>
            <a:r>
              <a:rPr sz="7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Módulo</a:t>
            </a:r>
            <a:r>
              <a:rPr sz="7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comunicación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con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261F1E"/>
                </a:solidFill>
                <a:latin typeface="Microsoft Sans Serif"/>
                <a:cs typeface="Microsoft Sans Serif"/>
              </a:rPr>
              <a:t>ZSI</a:t>
            </a:r>
            <a:endParaRPr sz="700">
              <a:latin typeface="Microsoft Sans Serif"/>
              <a:cs typeface="Microsoft Sans Serif"/>
            </a:endParaRPr>
          </a:p>
          <a:p>
            <a:pPr marL="108585" marR="299085" indent="-108585">
              <a:lnSpc>
                <a:spcPct val="177800"/>
              </a:lnSpc>
              <a:spcBef>
                <a:spcPts val="130"/>
              </a:spcBef>
              <a:buAutoNum type="arabicPeriod" startAt="12"/>
              <a:tabLst>
                <a:tab pos="108585" algn="l"/>
              </a:tabLst>
            </a:pPr>
            <a:r>
              <a:rPr sz="4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Comprobador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unidad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electrónico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261F1E"/>
                </a:solidFill>
                <a:latin typeface="Microsoft Sans Serif"/>
                <a:cs typeface="Microsoft Sans Serif"/>
              </a:rPr>
              <a:t>y </a:t>
            </a:r>
            <a:r>
              <a:rPr sz="450" spc="-10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fuente</a:t>
            </a:r>
            <a:r>
              <a:rPr sz="4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alimentación</a:t>
            </a:r>
            <a:r>
              <a:rPr sz="4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LCD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28829" y="7623200"/>
            <a:ext cx="1522730" cy="14732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10489" indent="-97790">
              <a:spcBef>
                <a:spcPts val="340"/>
              </a:spcBef>
              <a:buAutoNum type="arabicPeriod"/>
              <a:tabLst>
                <a:tab pos="110489" algn="l"/>
              </a:tabLst>
            </a:pPr>
            <a:r>
              <a:rPr sz="7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Base</a:t>
            </a:r>
            <a:r>
              <a:rPr sz="7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enchufar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o</a:t>
            </a:r>
            <a:r>
              <a:rPr sz="7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extraer</a:t>
            </a:r>
            <a:endParaRPr sz="700">
              <a:latin typeface="Microsoft Sans Serif"/>
              <a:cs typeface="Microsoft Sans Serif"/>
            </a:endParaRPr>
          </a:p>
          <a:p>
            <a:pPr marL="103505" indent="-90805">
              <a:spcBef>
                <a:spcPts val="225"/>
              </a:spcBef>
              <a:buAutoNum type="arabicPeriod"/>
              <a:tabLst>
                <a:tab pos="103505" algn="l"/>
              </a:tabLst>
            </a:pPr>
            <a:r>
              <a:rPr sz="6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Barreras</a:t>
            </a:r>
            <a:r>
              <a:rPr sz="6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interfase</a:t>
            </a:r>
            <a:endParaRPr sz="65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275"/>
              </a:spcBef>
              <a:buAutoNum type="arabicPeriod"/>
              <a:tabLst>
                <a:tab pos="96520" algn="l"/>
              </a:tabLst>
            </a:pPr>
            <a:r>
              <a:rPr sz="6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Terminales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traseros: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planos</a:t>
            </a:r>
            <a:r>
              <a:rPr sz="60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y</a:t>
            </a:r>
            <a:r>
              <a:rPr sz="60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redondos</a:t>
            </a:r>
            <a:endParaRPr sz="600">
              <a:latin typeface="Microsoft Sans Serif"/>
              <a:cs typeface="Microsoft Sans Serif"/>
            </a:endParaRPr>
          </a:p>
          <a:p>
            <a:pPr marL="75565" indent="-62865">
              <a:spcBef>
                <a:spcPts val="490"/>
              </a:spcBef>
              <a:buAutoNum type="arabicPeriod"/>
              <a:tabLst>
                <a:tab pos="75565" algn="l"/>
              </a:tabLst>
            </a:pPr>
            <a:r>
              <a:rPr sz="4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Extensiones</a:t>
            </a:r>
            <a:r>
              <a:rPr sz="4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autobuses</a:t>
            </a:r>
            <a:endParaRPr sz="45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415"/>
              </a:spcBef>
              <a:buAutoNum type="arabicPeriod"/>
              <a:tabLst>
                <a:tab pos="96520" algn="l"/>
              </a:tabLst>
            </a:pPr>
            <a:r>
              <a:rPr sz="6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Conectores</a:t>
            </a:r>
            <a:r>
              <a:rPr sz="6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terminales</a:t>
            </a:r>
            <a:endParaRPr sz="600">
              <a:latin typeface="Microsoft Sans Serif"/>
              <a:cs typeface="Microsoft Sans Serif"/>
            </a:endParaRPr>
          </a:p>
          <a:p>
            <a:pPr marL="89535" indent="-76835">
              <a:spcBef>
                <a:spcPts val="325"/>
              </a:spcBef>
              <a:buAutoNum type="arabicPeriod"/>
              <a:tabLst>
                <a:tab pos="89535" algn="l"/>
              </a:tabLst>
            </a:pPr>
            <a:r>
              <a:rPr sz="550" spc="5" dirty="0">
                <a:solidFill>
                  <a:srgbClr val="261F1E"/>
                </a:solidFill>
                <a:latin typeface="Microsoft Sans Serif"/>
                <a:cs typeface="Microsoft Sans Serif"/>
              </a:rPr>
              <a:t>Hojas</a:t>
            </a:r>
            <a:r>
              <a:rPr sz="55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terminales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enchufables</a:t>
            </a:r>
            <a:endParaRPr sz="550">
              <a:latin typeface="Microsoft Sans Serif"/>
              <a:cs typeface="Microsoft Sans Serif"/>
            </a:endParaRPr>
          </a:p>
          <a:p>
            <a:pPr marL="110489" indent="-97790">
              <a:spcBef>
                <a:spcPts val="219"/>
              </a:spcBef>
              <a:buAutoNum type="arabicPeriod"/>
              <a:tabLst>
                <a:tab pos="110489" algn="l"/>
              </a:tabLst>
            </a:pPr>
            <a:r>
              <a:rPr sz="700" dirty="0">
                <a:solidFill>
                  <a:srgbClr val="261F1E"/>
                </a:solidFill>
                <a:latin typeface="Microsoft Sans Serif"/>
                <a:cs typeface="Microsoft Sans Serif"/>
              </a:rPr>
              <a:t>Escudo</a:t>
            </a:r>
            <a:r>
              <a:rPr sz="700" spc="-3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</a:t>
            </a:r>
            <a:r>
              <a:rPr sz="700" spc="-3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261F1E"/>
                </a:solidFill>
                <a:latin typeface="Microsoft Sans Serif"/>
                <a:cs typeface="Microsoft Sans Serif"/>
              </a:rPr>
              <a:t>extendido</a:t>
            </a:r>
            <a:endParaRPr sz="70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265"/>
              </a:spcBef>
              <a:buAutoNum type="arabicPeriod"/>
              <a:tabLst>
                <a:tab pos="96520" algn="l"/>
              </a:tabLst>
            </a:pPr>
            <a:r>
              <a:rPr sz="600" dirty="0">
                <a:solidFill>
                  <a:srgbClr val="261F1E"/>
                </a:solidFill>
                <a:latin typeface="Microsoft Sans Serif"/>
                <a:cs typeface="Microsoft Sans Serif"/>
              </a:rPr>
              <a:t>Escudo</a:t>
            </a:r>
            <a:r>
              <a:rPr sz="6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terminales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estándar</a:t>
            </a:r>
            <a:endParaRPr sz="600">
              <a:latin typeface="Microsoft Sans Serif"/>
              <a:cs typeface="Microsoft Sans Serif"/>
            </a:endParaRPr>
          </a:p>
          <a:p>
            <a:pPr marL="89535" indent="-76835">
              <a:spcBef>
                <a:spcPts val="385"/>
              </a:spcBef>
              <a:buAutoNum type="arabicPeriod"/>
              <a:tabLst>
                <a:tab pos="89535" algn="l"/>
              </a:tabLst>
            </a:pP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Marco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cubierta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para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corte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puerta</a:t>
            </a:r>
            <a:endParaRPr sz="55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80"/>
              </a:spcBef>
              <a:buAutoNum type="arabicPeriod"/>
              <a:tabLst>
                <a:tab pos="129539" algn="l"/>
              </a:tabLst>
            </a:pP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Operador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energía</a:t>
            </a:r>
            <a:r>
              <a:rPr sz="550" spc="-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almacenada</a:t>
            </a:r>
            <a:endParaRPr sz="550">
              <a:latin typeface="Microsoft Sans Serif"/>
              <a:cs typeface="Microsoft Sans Serif"/>
            </a:endParaRPr>
          </a:p>
          <a:p>
            <a:pPr marL="139700" indent="-127635">
              <a:spcBef>
                <a:spcPts val="315"/>
              </a:spcBef>
              <a:buAutoNum type="arabicPeriod"/>
              <a:tabLst>
                <a:tab pos="140335" algn="l"/>
              </a:tabLst>
            </a:pP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Operador</a:t>
            </a:r>
            <a:r>
              <a:rPr sz="600" spc="-2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manija</a:t>
            </a:r>
            <a:r>
              <a:rPr sz="600" spc="-15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261F1E"/>
                </a:solidFill>
                <a:latin typeface="Microsoft Sans Serif"/>
                <a:cs typeface="Microsoft Sans Serif"/>
              </a:rPr>
              <a:t>giratoria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70</a:t>
            </a:fld>
            <a:endParaRPr spc="1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798503" y="587502"/>
          <a:ext cx="6511925" cy="6489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5298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5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27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NDG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HDG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LDG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NFG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HFG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7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6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NJG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7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HJG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8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LJG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NLG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HLG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LLG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2,3,4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amperaje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30-150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40-250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70-400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150-600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máx.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524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99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18,000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96">
                <a:tc grid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Opciones</a:t>
                      </a:r>
                      <a:r>
                        <a:rPr sz="4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unidad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Térmico-Magnético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Electrónico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Electrónica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LCD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Unidad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intercambiable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99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Alimentación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inversa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(con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intercambiable)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comunicación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3003">
                <a:tc gridSpan="1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Interruptores</a:t>
                      </a:r>
                      <a:r>
                        <a:rPr sz="4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específicas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298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caja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moldeada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Protector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circuito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100%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50°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Calibrado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3003">
                <a:tc gridSpan="13">
                  <a:txBody>
                    <a:bodyPr/>
                    <a:lstStyle/>
                    <a:p>
                      <a:pPr marL="22225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Accesorios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Modificaciones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auxiliar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alarma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3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derivación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298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Liberación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Enclavamientos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mecánicos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Electo.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Operador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Acumulada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Espárragos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conexión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traseros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Conjunto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montaje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enchufable.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enclavamiento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Ensamblaje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extraíble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Opciones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mecanismo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manija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3003">
                <a:tc gridSpan="13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Artículos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adicionales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Escudos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terminales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2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Terminales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distribución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Sensor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(Transformador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303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2700" y="7134004"/>
            <a:ext cx="2780665" cy="38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indent="-83820">
              <a:spcBef>
                <a:spcPts val="100"/>
              </a:spcBef>
              <a:buAutoNum type="arabicPeriod"/>
              <a:tabLst>
                <a:tab pos="96520" algn="l"/>
              </a:tabLst>
            </a:pP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protocolos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Modbus.</a:t>
            </a:r>
            <a:endParaRPr sz="60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430"/>
              </a:spcBef>
              <a:buAutoNum type="arabicPeriod"/>
              <a:tabLst>
                <a:tab pos="96520" algn="l"/>
              </a:tabLst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Consultar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disponibilidad.</a:t>
            </a:r>
            <a:endParaRPr sz="600">
              <a:latin typeface="Microsoft Sans Serif"/>
              <a:cs typeface="Microsoft Sans Serif"/>
            </a:endParaRPr>
          </a:p>
          <a:p>
            <a:pPr marL="82550" indent="-69850">
              <a:spcBef>
                <a:spcPts val="530"/>
              </a:spcBef>
              <a:buAutoNum type="arabicPeriod"/>
              <a:tabLst>
                <a:tab pos="82550" algn="l"/>
              </a:tabLst>
            </a:pP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Speedfax.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998207" y="575665"/>
          <a:ext cx="5351780" cy="6606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Tipo</a:t>
                      </a:r>
                      <a:r>
                        <a:rPr sz="5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NMG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HMG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ametralladora</a:t>
                      </a:r>
                      <a:r>
                        <a:rPr sz="3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lige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</a:t>
                      </a:r>
                      <a:r>
                        <a:rPr sz="3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NNG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HNG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GNL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GPN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HPG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GLP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polacos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2,3,4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2,3,4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2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3,4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Rango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amperaje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continuo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200-800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300-1200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400-1600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máx.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Voltios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(50/60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Hercios)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095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95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99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240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1115" marR="21590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480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1115" marR="21590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RMS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simétricos)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8419" marR="21590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8419" marR="215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42,000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8419" marR="21590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254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Clasificación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UL,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polos,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600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VCC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(amperios)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215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" marR="2159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69850" algn="r">
                        <a:lnSpc>
                          <a:spcPct val="100000"/>
                        </a:lnSpc>
                      </a:pPr>
                      <a:r>
                        <a:rPr sz="7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ts val="950"/>
                        </a:lnSpc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996">
                <a:tc grid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Opciones</a:t>
                      </a:r>
                      <a:r>
                        <a:rPr sz="4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unidad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viaje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Térmico-Magnético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Electrónico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Electrónica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LCD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Unidad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intercambiable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Alimentación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inversa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(con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intercambiable)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07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Capacidad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comunicación</a:t>
                      </a:r>
                      <a:r>
                        <a:rPr sz="4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990">
                <a:tc gridSpan="10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Interruptores</a:t>
                      </a:r>
                      <a:r>
                        <a:rPr sz="4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aplicaciones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específicas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caja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moldeada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3009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Protector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circuito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100%</a:t>
                      </a:r>
                      <a:r>
                        <a:rPr sz="5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calificado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50°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Calibrado</a:t>
                      </a:r>
                      <a:r>
                        <a:rPr sz="4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44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3003">
                <a:tc gridSpan="10">
                  <a:txBody>
                    <a:bodyPr/>
                    <a:lstStyle/>
                    <a:p>
                      <a:pPr marL="22225">
                        <a:lnSpc>
                          <a:spcPts val="900"/>
                        </a:lnSpc>
                        <a:spcBef>
                          <a:spcPts val="204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Accesorios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Modificaciones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60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auxiliar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2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alarma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3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3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derivación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Liberación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bajo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voltaje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Enclavamientos</a:t>
                      </a:r>
                      <a:r>
                        <a:rPr sz="5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mecánicos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Electo.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Operador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Motor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Energía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Acumulada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3003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Espárragos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conexión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traseros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70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Conjunto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montaje</a:t>
                      </a: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enchufable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enclavamiento</a:t>
                      </a:r>
                      <a:r>
                        <a:rPr sz="5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disparo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2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Ensamblaje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extraíble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Opciones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mecanismo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manija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3009">
                <a:tc gridSpan="10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Artículos</a:t>
                      </a:r>
                      <a:r>
                        <a:rPr sz="5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adicionales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2996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5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Escudos</a:t>
                      </a:r>
                      <a:r>
                        <a:rPr sz="5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terminales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299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Terminales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distribución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41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3015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Sensor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(Transformador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marR="2159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950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8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978007" y="7206062"/>
            <a:ext cx="2780665" cy="38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indent="-83820">
              <a:spcBef>
                <a:spcPts val="100"/>
              </a:spcBef>
              <a:buAutoNum type="arabicPeriod"/>
              <a:tabLst>
                <a:tab pos="96520" algn="l"/>
              </a:tabLst>
            </a:pP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protocolos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Modbus.</a:t>
            </a:r>
            <a:endParaRPr sz="60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430"/>
              </a:spcBef>
              <a:buAutoNum type="arabicPeriod"/>
              <a:tabLst>
                <a:tab pos="96520" algn="l"/>
              </a:tabLst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Consultar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disponibilidad.</a:t>
            </a:r>
            <a:endParaRPr sz="600">
              <a:latin typeface="Microsoft Sans Serif"/>
              <a:cs typeface="Microsoft Sans Serif"/>
            </a:endParaRPr>
          </a:p>
          <a:p>
            <a:pPr marL="82550" indent="-69850">
              <a:spcBef>
                <a:spcPts val="530"/>
              </a:spcBef>
              <a:buAutoNum type="arabicPeriod"/>
              <a:tabLst>
                <a:tab pos="82550" algn="l"/>
              </a:tabLst>
            </a:pP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Speedfax.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90205" y="2151024"/>
            <a:ext cx="2700655" cy="463550"/>
            <a:chOff x="3235604" y="2151024"/>
            <a:chExt cx="2700655" cy="463550"/>
          </a:xfrm>
        </p:grpSpPr>
        <p:sp>
          <p:nvSpPr>
            <p:cNvPr id="3" name="object 3"/>
            <p:cNvSpPr/>
            <p:nvPr/>
          </p:nvSpPr>
          <p:spPr>
            <a:xfrm>
              <a:off x="3240176" y="2155596"/>
              <a:ext cx="2691130" cy="385445"/>
            </a:xfrm>
            <a:custGeom>
              <a:avLst/>
              <a:gdLst/>
              <a:ahLst/>
              <a:cxnLst/>
              <a:rect l="l" t="t" r="r" b="b"/>
              <a:pathLst>
                <a:path w="2691129" h="385444">
                  <a:moveTo>
                    <a:pt x="0" y="385305"/>
                  </a:moveTo>
                  <a:lnTo>
                    <a:pt x="0" y="21742"/>
                  </a:lnTo>
                </a:path>
                <a:path w="2691129" h="385444">
                  <a:moveTo>
                    <a:pt x="21767" y="0"/>
                  </a:moveTo>
                  <a:lnTo>
                    <a:pt x="14719" y="1270"/>
                  </a:lnTo>
                  <a:lnTo>
                    <a:pt x="8953" y="4470"/>
                  </a:lnTo>
                  <a:lnTo>
                    <a:pt x="3860" y="8953"/>
                  </a:lnTo>
                  <a:lnTo>
                    <a:pt x="647" y="15341"/>
                  </a:lnTo>
                  <a:lnTo>
                    <a:pt x="0" y="21742"/>
                  </a:lnTo>
                </a:path>
                <a:path w="2691129" h="385444">
                  <a:moveTo>
                    <a:pt x="2690914" y="385305"/>
                  </a:moveTo>
                  <a:lnTo>
                    <a:pt x="2690914" y="21742"/>
                  </a:lnTo>
                  <a:lnTo>
                    <a:pt x="2689618" y="15341"/>
                  </a:lnTo>
                  <a:lnTo>
                    <a:pt x="2687053" y="8953"/>
                  </a:lnTo>
                  <a:lnTo>
                    <a:pt x="2681947" y="4470"/>
                  </a:lnTo>
                  <a:lnTo>
                    <a:pt x="2676182" y="1270"/>
                  </a:lnTo>
                  <a:lnTo>
                    <a:pt x="2669133" y="0"/>
                  </a:lnTo>
                  <a:lnTo>
                    <a:pt x="21767" y="0"/>
                  </a:lnTo>
                </a:path>
              </a:pathLst>
            </a:custGeom>
            <a:ln w="9144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8014" y="2536329"/>
              <a:ext cx="77647" cy="776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40176" y="2540901"/>
              <a:ext cx="2622550" cy="68580"/>
            </a:xfrm>
            <a:custGeom>
              <a:avLst/>
              <a:gdLst/>
              <a:ahLst/>
              <a:cxnLst/>
              <a:rect l="l" t="t" r="r" b="b"/>
              <a:pathLst>
                <a:path w="2622550" h="68580">
                  <a:moveTo>
                    <a:pt x="0" y="0"/>
                  </a:moveTo>
                  <a:lnTo>
                    <a:pt x="11518" y="37769"/>
                  </a:lnTo>
                  <a:lnTo>
                    <a:pt x="42240" y="63373"/>
                  </a:lnTo>
                  <a:lnTo>
                    <a:pt x="68491" y="68503"/>
                  </a:lnTo>
                  <a:lnTo>
                    <a:pt x="2622410" y="68503"/>
                  </a:lnTo>
                </a:path>
              </a:pathLst>
            </a:custGeom>
            <a:ln w="9143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1227" y="2250960"/>
              <a:ext cx="295363" cy="267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19459" y="2416911"/>
              <a:ext cx="101600" cy="0"/>
            </a:xfrm>
            <a:custGeom>
              <a:avLst/>
              <a:gdLst/>
              <a:ahLst/>
              <a:cxnLst/>
              <a:rect l="l" t="t" r="r" b="b"/>
              <a:pathLst>
                <a:path w="101600">
                  <a:moveTo>
                    <a:pt x="0" y="0"/>
                  </a:moveTo>
                  <a:lnTo>
                    <a:pt x="10160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074109" y="5204561"/>
            <a:ext cx="0" cy="956944"/>
          </a:xfrm>
          <a:custGeom>
            <a:avLst/>
            <a:gdLst/>
            <a:ahLst/>
            <a:cxnLst/>
            <a:rect l="l" t="t" r="r" b="b"/>
            <a:pathLst>
              <a:path h="956945">
                <a:moveTo>
                  <a:pt x="0" y="0"/>
                </a:moveTo>
                <a:lnTo>
                  <a:pt x="0" y="956741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382877" y="3320389"/>
            <a:ext cx="2521585" cy="935990"/>
            <a:chOff x="3328276" y="3320389"/>
            <a:chExt cx="2521585" cy="935990"/>
          </a:xfrm>
        </p:grpSpPr>
        <p:sp>
          <p:nvSpPr>
            <p:cNvPr id="10" name="object 10"/>
            <p:cNvSpPr/>
            <p:nvPr/>
          </p:nvSpPr>
          <p:spPr>
            <a:xfrm>
              <a:off x="5019509" y="3324961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h="931545">
                  <a:moveTo>
                    <a:pt x="0" y="0"/>
                  </a:moveTo>
                  <a:lnTo>
                    <a:pt x="0" y="931329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8276" y="3324961"/>
              <a:ext cx="2521585" cy="565150"/>
            </a:xfrm>
            <a:custGeom>
              <a:avLst/>
              <a:gdLst/>
              <a:ahLst/>
              <a:cxnLst/>
              <a:rect l="l" t="t" r="r" b="b"/>
              <a:pathLst>
                <a:path w="2521585" h="565150">
                  <a:moveTo>
                    <a:pt x="0" y="0"/>
                  </a:moveTo>
                  <a:lnTo>
                    <a:pt x="2520962" y="0"/>
                  </a:lnTo>
                </a:path>
                <a:path w="2521585" h="565150">
                  <a:moveTo>
                    <a:pt x="0" y="565150"/>
                  </a:moveTo>
                  <a:lnTo>
                    <a:pt x="2520962" y="56515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382876" y="4461611"/>
            <a:ext cx="1221740" cy="0"/>
          </a:xfrm>
          <a:custGeom>
            <a:avLst/>
            <a:gdLst/>
            <a:ahLst/>
            <a:cxnLst/>
            <a:rect l="l" t="t" r="r" b="b"/>
            <a:pathLst>
              <a:path w="1221739">
                <a:moveTo>
                  <a:pt x="0" y="0"/>
                </a:moveTo>
                <a:lnTo>
                  <a:pt x="1221333" y="0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891151" y="4461611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87" y="0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2876" y="5026761"/>
            <a:ext cx="1221740" cy="0"/>
          </a:xfrm>
          <a:custGeom>
            <a:avLst/>
            <a:gdLst/>
            <a:ahLst/>
            <a:cxnLst/>
            <a:rect l="l" t="t" r="r" b="b"/>
            <a:pathLst>
              <a:path w="1221739">
                <a:moveTo>
                  <a:pt x="0" y="0"/>
                </a:moveTo>
                <a:lnTo>
                  <a:pt x="1221333" y="0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91151" y="5026761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>
                <a:moveTo>
                  <a:pt x="0" y="0"/>
                </a:moveTo>
                <a:lnTo>
                  <a:pt x="19037" y="0"/>
                </a:lnTo>
              </a:path>
            </a:pathLst>
          </a:custGeom>
          <a:ln w="9144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382877" y="2759811"/>
            <a:ext cx="2521585" cy="3416300"/>
            <a:chOff x="3328276" y="2759811"/>
            <a:chExt cx="2521585" cy="3416300"/>
          </a:xfrm>
        </p:grpSpPr>
        <p:sp>
          <p:nvSpPr>
            <p:cNvPr id="17" name="object 17"/>
            <p:cNvSpPr/>
            <p:nvPr/>
          </p:nvSpPr>
          <p:spPr>
            <a:xfrm>
              <a:off x="3328276" y="2759811"/>
              <a:ext cx="2521585" cy="3403600"/>
            </a:xfrm>
            <a:custGeom>
              <a:avLst/>
              <a:gdLst/>
              <a:ahLst/>
              <a:cxnLst/>
              <a:rect l="l" t="t" r="r" b="b"/>
              <a:pathLst>
                <a:path w="2521585" h="3403600">
                  <a:moveTo>
                    <a:pt x="0" y="2832100"/>
                  </a:moveTo>
                  <a:lnTo>
                    <a:pt x="2520962" y="2832100"/>
                  </a:lnTo>
                </a:path>
                <a:path w="2521585" h="3403600">
                  <a:moveTo>
                    <a:pt x="565150" y="0"/>
                  </a:moveTo>
                  <a:lnTo>
                    <a:pt x="565150" y="340360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04500" y="2764002"/>
              <a:ext cx="422909" cy="1075055"/>
            </a:xfrm>
            <a:custGeom>
              <a:avLst/>
              <a:gdLst/>
              <a:ahLst/>
              <a:cxnLst/>
              <a:rect l="l" t="t" r="r" b="b"/>
              <a:pathLst>
                <a:path w="422910" h="1075054">
                  <a:moveTo>
                    <a:pt x="195465" y="659968"/>
                  </a:moveTo>
                  <a:lnTo>
                    <a:pt x="194310" y="657682"/>
                  </a:lnTo>
                  <a:lnTo>
                    <a:pt x="181749" y="624763"/>
                  </a:lnTo>
                  <a:lnTo>
                    <a:pt x="170776" y="594131"/>
                  </a:lnTo>
                  <a:lnTo>
                    <a:pt x="169862" y="591616"/>
                  </a:lnTo>
                  <a:lnTo>
                    <a:pt x="158877" y="558241"/>
                  </a:lnTo>
                  <a:lnTo>
                    <a:pt x="149745" y="528281"/>
                  </a:lnTo>
                  <a:lnTo>
                    <a:pt x="148602" y="524637"/>
                  </a:lnTo>
                  <a:lnTo>
                    <a:pt x="144716" y="510463"/>
                  </a:lnTo>
                  <a:lnTo>
                    <a:pt x="139915" y="492633"/>
                  </a:lnTo>
                  <a:lnTo>
                    <a:pt x="139217" y="490575"/>
                  </a:lnTo>
                  <a:lnTo>
                    <a:pt x="135102" y="474573"/>
                  </a:lnTo>
                  <a:lnTo>
                    <a:pt x="130302" y="456514"/>
                  </a:lnTo>
                  <a:lnTo>
                    <a:pt x="109042" y="375805"/>
                  </a:lnTo>
                  <a:lnTo>
                    <a:pt x="98767" y="332384"/>
                  </a:lnTo>
                  <a:lnTo>
                    <a:pt x="83667" y="218757"/>
                  </a:lnTo>
                  <a:lnTo>
                    <a:pt x="74079" y="96926"/>
                  </a:lnTo>
                  <a:lnTo>
                    <a:pt x="72009" y="42748"/>
                  </a:lnTo>
                  <a:lnTo>
                    <a:pt x="72009" y="0"/>
                  </a:lnTo>
                  <a:lnTo>
                    <a:pt x="0" y="0"/>
                  </a:lnTo>
                  <a:lnTo>
                    <a:pt x="241" y="42748"/>
                  </a:lnTo>
                  <a:lnTo>
                    <a:pt x="241" y="96926"/>
                  </a:lnTo>
                  <a:lnTo>
                    <a:pt x="685" y="218757"/>
                  </a:lnTo>
                  <a:lnTo>
                    <a:pt x="1143" y="332384"/>
                  </a:lnTo>
                  <a:lnTo>
                    <a:pt x="1143" y="375805"/>
                  </a:lnTo>
                  <a:lnTo>
                    <a:pt x="1384" y="456514"/>
                  </a:lnTo>
                  <a:lnTo>
                    <a:pt x="2070" y="474573"/>
                  </a:lnTo>
                  <a:lnTo>
                    <a:pt x="3200" y="490575"/>
                  </a:lnTo>
                  <a:lnTo>
                    <a:pt x="3200" y="492633"/>
                  </a:lnTo>
                  <a:lnTo>
                    <a:pt x="5499" y="510463"/>
                  </a:lnTo>
                  <a:lnTo>
                    <a:pt x="8001" y="524637"/>
                  </a:lnTo>
                  <a:lnTo>
                    <a:pt x="8699" y="528281"/>
                  </a:lnTo>
                  <a:lnTo>
                    <a:pt x="14401" y="558241"/>
                  </a:lnTo>
                  <a:lnTo>
                    <a:pt x="21043" y="591616"/>
                  </a:lnTo>
                  <a:lnTo>
                    <a:pt x="21488" y="594131"/>
                  </a:lnTo>
                  <a:lnTo>
                    <a:pt x="27444" y="624763"/>
                  </a:lnTo>
                  <a:lnTo>
                    <a:pt x="33845" y="657682"/>
                  </a:lnTo>
                  <a:lnTo>
                    <a:pt x="34302" y="659968"/>
                  </a:lnTo>
                  <a:lnTo>
                    <a:pt x="195465" y="659968"/>
                  </a:lnTo>
                  <a:close/>
                </a:path>
                <a:path w="422910" h="1075054">
                  <a:moveTo>
                    <a:pt x="213067" y="702030"/>
                  </a:moveTo>
                  <a:lnTo>
                    <a:pt x="207810" y="690156"/>
                  </a:lnTo>
                  <a:lnTo>
                    <a:pt x="195465" y="659980"/>
                  </a:lnTo>
                  <a:lnTo>
                    <a:pt x="34302" y="659980"/>
                  </a:lnTo>
                  <a:lnTo>
                    <a:pt x="40474" y="690156"/>
                  </a:lnTo>
                  <a:lnTo>
                    <a:pt x="42976" y="702030"/>
                  </a:lnTo>
                  <a:lnTo>
                    <a:pt x="213067" y="702030"/>
                  </a:lnTo>
                  <a:close/>
                </a:path>
                <a:path w="422910" h="1075054">
                  <a:moveTo>
                    <a:pt x="232270" y="743864"/>
                  </a:moveTo>
                  <a:lnTo>
                    <a:pt x="222211" y="722388"/>
                  </a:lnTo>
                  <a:lnTo>
                    <a:pt x="213067" y="702043"/>
                  </a:lnTo>
                  <a:lnTo>
                    <a:pt x="42976" y="702043"/>
                  </a:lnTo>
                  <a:lnTo>
                    <a:pt x="47561" y="722388"/>
                  </a:lnTo>
                  <a:lnTo>
                    <a:pt x="52590" y="743864"/>
                  </a:lnTo>
                  <a:lnTo>
                    <a:pt x="232270" y="743864"/>
                  </a:lnTo>
                  <a:close/>
                </a:path>
                <a:path w="422910" h="1075054">
                  <a:moveTo>
                    <a:pt x="422694" y="1074648"/>
                  </a:moveTo>
                  <a:lnTo>
                    <a:pt x="407377" y="1054074"/>
                  </a:lnTo>
                  <a:lnTo>
                    <a:pt x="407136" y="1053617"/>
                  </a:lnTo>
                  <a:lnTo>
                    <a:pt x="384746" y="1022527"/>
                  </a:lnTo>
                  <a:lnTo>
                    <a:pt x="353644" y="979322"/>
                  </a:lnTo>
                  <a:lnTo>
                    <a:pt x="350685" y="973836"/>
                  </a:lnTo>
                  <a:lnTo>
                    <a:pt x="323469" y="925144"/>
                  </a:lnTo>
                  <a:lnTo>
                    <a:pt x="296278" y="875995"/>
                  </a:lnTo>
                  <a:lnTo>
                    <a:pt x="295821" y="875309"/>
                  </a:lnTo>
                  <a:lnTo>
                    <a:pt x="272719" y="826617"/>
                  </a:lnTo>
                  <a:lnTo>
                    <a:pt x="253060" y="785469"/>
                  </a:lnTo>
                  <a:lnTo>
                    <a:pt x="252844" y="785469"/>
                  </a:lnTo>
                  <a:lnTo>
                    <a:pt x="237070" y="754164"/>
                  </a:lnTo>
                  <a:lnTo>
                    <a:pt x="232270" y="743877"/>
                  </a:lnTo>
                  <a:lnTo>
                    <a:pt x="52590" y="743877"/>
                  </a:lnTo>
                  <a:lnTo>
                    <a:pt x="55092" y="754164"/>
                  </a:lnTo>
                  <a:lnTo>
                    <a:pt x="63334" y="785469"/>
                  </a:lnTo>
                  <a:lnTo>
                    <a:pt x="74993" y="826617"/>
                  </a:lnTo>
                  <a:lnTo>
                    <a:pt x="89611" y="875309"/>
                  </a:lnTo>
                  <a:lnTo>
                    <a:pt x="89852" y="875995"/>
                  </a:lnTo>
                  <a:lnTo>
                    <a:pt x="105613" y="925144"/>
                  </a:lnTo>
                  <a:lnTo>
                    <a:pt x="121843" y="973836"/>
                  </a:lnTo>
                  <a:lnTo>
                    <a:pt x="123901" y="979322"/>
                  </a:lnTo>
                  <a:lnTo>
                    <a:pt x="138988" y="1022527"/>
                  </a:lnTo>
                  <a:lnTo>
                    <a:pt x="150660" y="1053617"/>
                  </a:lnTo>
                  <a:lnTo>
                    <a:pt x="150876" y="1054074"/>
                  </a:lnTo>
                  <a:lnTo>
                    <a:pt x="159118" y="1074648"/>
                  </a:lnTo>
                  <a:lnTo>
                    <a:pt x="422694" y="1074648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5376" y="3818076"/>
              <a:ext cx="493395" cy="2139950"/>
            </a:xfrm>
            <a:custGeom>
              <a:avLst/>
              <a:gdLst/>
              <a:ahLst/>
              <a:cxnLst/>
              <a:rect l="l" t="t" r="r" b="b"/>
              <a:pathLst>
                <a:path w="493395" h="2139950">
                  <a:moveTo>
                    <a:pt x="271818" y="20574"/>
                  </a:moveTo>
                  <a:lnTo>
                    <a:pt x="256501" y="0"/>
                  </a:lnTo>
                  <a:lnTo>
                    <a:pt x="0" y="0"/>
                  </a:lnTo>
                  <a:lnTo>
                    <a:pt x="271818" y="20574"/>
                  </a:lnTo>
                  <a:close/>
                </a:path>
                <a:path w="493395" h="2139950">
                  <a:moveTo>
                    <a:pt x="492874" y="2139467"/>
                  </a:moveTo>
                  <a:lnTo>
                    <a:pt x="480745" y="2129180"/>
                  </a:lnTo>
                  <a:lnTo>
                    <a:pt x="480517" y="2128951"/>
                  </a:lnTo>
                  <a:lnTo>
                    <a:pt x="469087" y="2118207"/>
                  </a:lnTo>
                  <a:lnTo>
                    <a:pt x="459486" y="2105406"/>
                  </a:lnTo>
                  <a:lnTo>
                    <a:pt x="455383" y="2100148"/>
                  </a:lnTo>
                  <a:lnTo>
                    <a:pt x="442569" y="2081631"/>
                  </a:lnTo>
                  <a:lnTo>
                    <a:pt x="430466" y="2062429"/>
                  </a:lnTo>
                  <a:lnTo>
                    <a:pt x="427266" y="2057628"/>
                  </a:lnTo>
                  <a:lnTo>
                    <a:pt x="423151" y="2050770"/>
                  </a:lnTo>
                  <a:lnTo>
                    <a:pt x="416750" y="2038883"/>
                  </a:lnTo>
                  <a:lnTo>
                    <a:pt x="414464" y="2033168"/>
                  </a:lnTo>
                  <a:lnTo>
                    <a:pt x="411251" y="2026310"/>
                  </a:lnTo>
                  <a:lnTo>
                    <a:pt x="400062" y="1986991"/>
                  </a:lnTo>
                  <a:lnTo>
                    <a:pt x="397319" y="1960016"/>
                  </a:lnTo>
                  <a:lnTo>
                    <a:pt x="397319" y="1946300"/>
                  </a:lnTo>
                  <a:lnTo>
                    <a:pt x="397992" y="1909038"/>
                  </a:lnTo>
                  <a:lnTo>
                    <a:pt x="397992" y="256489"/>
                  </a:lnTo>
                  <a:lnTo>
                    <a:pt x="397992" y="152933"/>
                  </a:lnTo>
                  <a:lnTo>
                    <a:pt x="397992" y="152019"/>
                  </a:lnTo>
                  <a:lnTo>
                    <a:pt x="378345" y="135102"/>
                  </a:lnTo>
                  <a:lnTo>
                    <a:pt x="365086" y="122986"/>
                  </a:lnTo>
                  <a:lnTo>
                    <a:pt x="358902" y="117500"/>
                  </a:lnTo>
                  <a:lnTo>
                    <a:pt x="340398" y="99212"/>
                  </a:lnTo>
                  <a:lnTo>
                    <a:pt x="334225" y="92583"/>
                  </a:lnTo>
                  <a:lnTo>
                    <a:pt x="322326" y="80238"/>
                  </a:lnTo>
                  <a:lnTo>
                    <a:pt x="305879" y="61950"/>
                  </a:lnTo>
                  <a:lnTo>
                    <a:pt x="304736" y="60807"/>
                  </a:lnTo>
                  <a:lnTo>
                    <a:pt x="288036" y="40919"/>
                  </a:lnTo>
                  <a:lnTo>
                    <a:pt x="280276" y="31089"/>
                  </a:lnTo>
                  <a:lnTo>
                    <a:pt x="271818" y="20574"/>
                  </a:lnTo>
                  <a:lnTo>
                    <a:pt x="8242" y="20574"/>
                  </a:lnTo>
                  <a:lnTo>
                    <a:pt x="12357" y="31089"/>
                  </a:lnTo>
                  <a:lnTo>
                    <a:pt x="16687" y="40919"/>
                  </a:lnTo>
                  <a:lnTo>
                    <a:pt x="25158" y="60807"/>
                  </a:lnTo>
                  <a:lnTo>
                    <a:pt x="25603" y="61950"/>
                  </a:lnTo>
                  <a:lnTo>
                    <a:pt x="33832" y="80238"/>
                  </a:lnTo>
                  <a:lnTo>
                    <a:pt x="39560" y="92583"/>
                  </a:lnTo>
                  <a:lnTo>
                    <a:pt x="42532" y="99212"/>
                  </a:lnTo>
                  <a:lnTo>
                    <a:pt x="60350" y="135102"/>
                  </a:lnTo>
                  <a:lnTo>
                    <a:pt x="123901" y="256489"/>
                  </a:lnTo>
                  <a:lnTo>
                    <a:pt x="123901" y="1909038"/>
                  </a:lnTo>
                  <a:lnTo>
                    <a:pt x="123901" y="2008936"/>
                  </a:lnTo>
                  <a:lnTo>
                    <a:pt x="124587" y="2013508"/>
                  </a:lnTo>
                  <a:lnTo>
                    <a:pt x="126657" y="2026310"/>
                  </a:lnTo>
                  <a:lnTo>
                    <a:pt x="128016" y="2033168"/>
                  </a:lnTo>
                  <a:lnTo>
                    <a:pt x="128943" y="2038883"/>
                  </a:lnTo>
                  <a:lnTo>
                    <a:pt x="131457" y="2050770"/>
                  </a:lnTo>
                  <a:lnTo>
                    <a:pt x="132829" y="2057628"/>
                  </a:lnTo>
                  <a:lnTo>
                    <a:pt x="133959" y="2062429"/>
                  </a:lnTo>
                  <a:lnTo>
                    <a:pt x="138760" y="2081631"/>
                  </a:lnTo>
                  <a:lnTo>
                    <a:pt x="144018" y="2100148"/>
                  </a:lnTo>
                  <a:lnTo>
                    <a:pt x="145402" y="2105406"/>
                  </a:lnTo>
                  <a:lnTo>
                    <a:pt x="149517" y="2118207"/>
                  </a:lnTo>
                  <a:lnTo>
                    <a:pt x="152946" y="2128951"/>
                  </a:lnTo>
                  <a:lnTo>
                    <a:pt x="153174" y="2129180"/>
                  </a:lnTo>
                  <a:lnTo>
                    <a:pt x="156832" y="2139467"/>
                  </a:lnTo>
                  <a:lnTo>
                    <a:pt x="492874" y="2139467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8551" y="5947257"/>
              <a:ext cx="868044" cy="214629"/>
            </a:xfrm>
            <a:custGeom>
              <a:avLst/>
              <a:gdLst/>
              <a:ahLst/>
              <a:cxnLst/>
              <a:rect l="l" t="t" r="r" b="b"/>
              <a:pathLst>
                <a:path w="868045" h="214629">
                  <a:moveTo>
                    <a:pt x="339699" y="10287"/>
                  </a:moveTo>
                  <a:lnTo>
                    <a:pt x="327571" y="0"/>
                  </a:lnTo>
                  <a:lnTo>
                    <a:pt x="0" y="0"/>
                  </a:lnTo>
                  <a:lnTo>
                    <a:pt x="339699" y="10287"/>
                  </a:lnTo>
                  <a:close/>
                </a:path>
                <a:path w="868045" h="214629">
                  <a:moveTo>
                    <a:pt x="867994" y="186994"/>
                  </a:moveTo>
                  <a:lnTo>
                    <a:pt x="811758" y="175336"/>
                  </a:lnTo>
                  <a:lnTo>
                    <a:pt x="796429" y="172135"/>
                  </a:lnTo>
                  <a:lnTo>
                    <a:pt x="725119" y="156133"/>
                  </a:lnTo>
                  <a:lnTo>
                    <a:pt x="720077" y="154762"/>
                  </a:lnTo>
                  <a:lnTo>
                    <a:pt x="654024" y="138760"/>
                  </a:lnTo>
                  <a:lnTo>
                    <a:pt x="637108" y="133959"/>
                  </a:lnTo>
                  <a:lnTo>
                    <a:pt x="607834" y="125730"/>
                  </a:lnTo>
                  <a:lnTo>
                    <a:pt x="565543" y="112699"/>
                  </a:lnTo>
                  <a:lnTo>
                    <a:pt x="562127" y="111556"/>
                  </a:lnTo>
                  <a:lnTo>
                    <a:pt x="516636" y="96697"/>
                  </a:lnTo>
                  <a:lnTo>
                    <a:pt x="500634" y="90754"/>
                  </a:lnTo>
                  <a:lnTo>
                    <a:pt x="491477" y="87553"/>
                  </a:lnTo>
                  <a:lnTo>
                    <a:pt x="466559" y="77495"/>
                  </a:lnTo>
                  <a:lnTo>
                    <a:pt x="445985" y="68580"/>
                  </a:lnTo>
                  <a:lnTo>
                    <a:pt x="442112" y="66979"/>
                  </a:lnTo>
                  <a:lnTo>
                    <a:pt x="418109" y="55549"/>
                  </a:lnTo>
                  <a:lnTo>
                    <a:pt x="399135" y="45948"/>
                  </a:lnTo>
                  <a:lnTo>
                    <a:pt x="394093" y="43434"/>
                  </a:lnTo>
                  <a:lnTo>
                    <a:pt x="379933" y="36347"/>
                  </a:lnTo>
                  <a:lnTo>
                    <a:pt x="365988" y="28575"/>
                  </a:lnTo>
                  <a:lnTo>
                    <a:pt x="357530" y="23088"/>
                  </a:lnTo>
                  <a:lnTo>
                    <a:pt x="352501" y="19888"/>
                  </a:lnTo>
                  <a:lnTo>
                    <a:pt x="339699" y="10287"/>
                  </a:lnTo>
                  <a:lnTo>
                    <a:pt x="3657" y="10287"/>
                  </a:lnTo>
                  <a:lnTo>
                    <a:pt x="7086" y="19888"/>
                  </a:lnTo>
                  <a:lnTo>
                    <a:pt x="8229" y="23088"/>
                  </a:lnTo>
                  <a:lnTo>
                    <a:pt x="10515" y="28575"/>
                  </a:lnTo>
                  <a:lnTo>
                    <a:pt x="13716" y="36347"/>
                  </a:lnTo>
                  <a:lnTo>
                    <a:pt x="16459" y="43434"/>
                  </a:lnTo>
                  <a:lnTo>
                    <a:pt x="17602" y="45948"/>
                  </a:lnTo>
                  <a:lnTo>
                    <a:pt x="21717" y="55549"/>
                  </a:lnTo>
                  <a:lnTo>
                    <a:pt x="26974" y="66979"/>
                  </a:lnTo>
                  <a:lnTo>
                    <a:pt x="27660" y="68580"/>
                  </a:lnTo>
                  <a:lnTo>
                    <a:pt x="32004" y="77495"/>
                  </a:lnTo>
                  <a:lnTo>
                    <a:pt x="36804" y="87553"/>
                  </a:lnTo>
                  <a:lnTo>
                    <a:pt x="38633" y="90754"/>
                  </a:lnTo>
                  <a:lnTo>
                    <a:pt x="41592" y="96697"/>
                  </a:lnTo>
                  <a:lnTo>
                    <a:pt x="49593" y="111556"/>
                  </a:lnTo>
                  <a:lnTo>
                    <a:pt x="50292" y="112699"/>
                  </a:lnTo>
                  <a:lnTo>
                    <a:pt x="57835" y="125730"/>
                  </a:lnTo>
                  <a:lnTo>
                    <a:pt x="62865" y="133959"/>
                  </a:lnTo>
                  <a:lnTo>
                    <a:pt x="65836" y="138760"/>
                  </a:lnTo>
                  <a:lnTo>
                    <a:pt x="76123" y="154762"/>
                  </a:lnTo>
                  <a:lnTo>
                    <a:pt x="76809" y="156133"/>
                  </a:lnTo>
                  <a:lnTo>
                    <a:pt x="87782" y="172135"/>
                  </a:lnTo>
                  <a:lnTo>
                    <a:pt x="90068" y="175336"/>
                  </a:lnTo>
                  <a:lnTo>
                    <a:pt x="98742" y="186994"/>
                  </a:lnTo>
                  <a:lnTo>
                    <a:pt x="104698" y="195224"/>
                  </a:lnTo>
                  <a:lnTo>
                    <a:pt x="120243" y="214426"/>
                  </a:lnTo>
                  <a:lnTo>
                    <a:pt x="867994" y="214426"/>
                  </a:lnTo>
                  <a:lnTo>
                    <a:pt x="867994" y="195224"/>
                  </a:lnTo>
                  <a:lnTo>
                    <a:pt x="867994" y="186994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40175" y="2767202"/>
              <a:ext cx="628015" cy="3210560"/>
            </a:xfrm>
            <a:custGeom>
              <a:avLst/>
              <a:gdLst/>
              <a:ahLst/>
              <a:cxnLst/>
              <a:rect l="l" t="t" r="r" b="b"/>
              <a:pathLst>
                <a:path w="628014" h="3210560">
                  <a:moveTo>
                    <a:pt x="15544" y="271576"/>
                  </a:moveTo>
                  <a:lnTo>
                    <a:pt x="11658" y="203682"/>
                  </a:lnTo>
                  <a:lnTo>
                    <a:pt x="8445" y="135788"/>
                  </a:lnTo>
                  <a:lnTo>
                    <a:pt x="6400" y="67881"/>
                  </a:lnTo>
                  <a:lnTo>
                    <a:pt x="5029" y="0"/>
                  </a:lnTo>
                  <a:lnTo>
                    <a:pt x="0" y="0"/>
                  </a:lnTo>
                  <a:lnTo>
                    <a:pt x="1130" y="68122"/>
                  </a:lnTo>
                  <a:lnTo>
                    <a:pt x="3429" y="136017"/>
                  </a:lnTo>
                  <a:lnTo>
                    <a:pt x="6400" y="203898"/>
                  </a:lnTo>
                  <a:lnTo>
                    <a:pt x="10502" y="271805"/>
                  </a:lnTo>
                  <a:lnTo>
                    <a:pt x="15544" y="271576"/>
                  </a:lnTo>
                  <a:close/>
                </a:path>
                <a:path w="628014" h="3210560">
                  <a:moveTo>
                    <a:pt x="86626" y="627964"/>
                  </a:moveTo>
                  <a:lnTo>
                    <a:pt x="69710" y="576986"/>
                  </a:lnTo>
                  <a:lnTo>
                    <a:pt x="55994" y="524865"/>
                  </a:lnTo>
                  <a:lnTo>
                    <a:pt x="45262" y="472287"/>
                  </a:lnTo>
                  <a:lnTo>
                    <a:pt x="40919" y="445541"/>
                  </a:lnTo>
                  <a:lnTo>
                    <a:pt x="33134" y="402107"/>
                  </a:lnTo>
                  <a:lnTo>
                    <a:pt x="26276" y="358673"/>
                  </a:lnTo>
                  <a:lnTo>
                    <a:pt x="20561" y="315239"/>
                  </a:lnTo>
                  <a:lnTo>
                    <a:pt x="15544" y="271576"/>
                  </a:lnTo>
                  <a:lnTo>
                    <a:pt x="10502" y="272034"/>
                  </a:lnTo>
                  <a:lnTo>
                    <a:pt x="15316" y="315696"/>
                  </a:lnTo>
                  <a:lnTo>
                    <a:pt x="21259" y="359587"/>
                  </a:lnTo>
                  <a:lnTo>
                    <a:pt x="28105" y="403021"/>
                  </a:lnTo>
                  <a:lnTo>
                    <a:pt x="35877" y="446455"/>
                  </a:lnTo>
                  <a:lnTo>
                    <a:pt x="40005" y="472973"/>
                  </a:lnTo>
                  <a:lnTo>
                    <a:pt x="50977" y="526008"/>
                  </a:lnTo>
                  <a:lnTo>
                    <a:pt x="64909" y="578358"/>
                  </a:lnTo>
                  <a:lnTo>
                    <a:pt x="81826" y="629780"/>
                  </a:lnTo>
                  <a:lnTo>
                    <a:pt x="86626" y="627964"/>
                  </a:lnTo>
                  <a:close/>
                </a:path>
                <a:path w="628014" h="3210560">
                  <a:moveTo>
                    <a:pt x="104686" y="680999"/>
                  </a:moveTo>
                  <a:lnTo>
                    <a:pt x="86626" y="628192"/>
                  </a:lnTo>
                  <a:lnTo>
                    <a:pt x="81826" y="629780"/>
                  </a:lnTo>
                  <a:lnTo>
                    <a:pt x="99885" y="682599"/>
                  </a:lnTo>
                  <a:lnTo>
                    <a:pt x="104686" y="680999"/>
                  </a:lnTo>
                  <a:close/>
                </a:path>
                <a:path w="628014" h="3210560">
                  <a:moveTo>
                    <a:pt x="118859" y="735190"/>
                  </a:moveTo>
                  <a:lnTo>
                    <a:pt x="104686" y="681012"/>
                  </a:lnTo>
                  <a:lnTo>
                    <a:pt x="99885" y="682612"/>
                  </a:lnTo>
                  <a:lnTo>
                    <a:pt x="118859" y="735190"/>
                  </a:lnTo>
                  <a:close/>
                </a:path>
                <a:path w="628014" h="3210560">
                  <a:moveTo>
                    <a:pt x="627976" y="3210458"/>
                  </a:moveTo>
                  <a:lnTo>
                    <a:pt x="618820" y="3198114"/>
                  </a:lnTo>
                  <a:lnTo>
                    <a:pt x="607606" y="3189427"/>
                  </a:lnTo>
                  <a:lnTo>
                    <a:pt x="596861" y="3180054"/>
                  </a:lnTo>
                  <a:lnTo>
                    <a:pt x="568286" y="3148507"/>
                  </a:lnTo>
                  <a:lnTo>
                    <a:pt x="552513" y="3124504"/>
                  </a:lnTo>
                  <a:lnTo>
                    <a:pt x="299694" y="2712631"/>
                  </a:lnTo>
                  <a:lnTo>
                    <a:pt x="299694" y="1075309"/>
                  </a:lnTo>
                  <a:lnTo>
                    <a:pt x="461086" y="1301191"/>
                  </a:lnTo>
                  <a:lnTo>
                    <a:pt x="464045" y="1304848"/>
                  </a:lnTo>
                  <a:lnTo>
                    <a:pt x="464045" y="2856585"/>
                  </a:lnTo>
                  <a:lnTo>
                    <a:pt x="469087" y="2856585"/>
                  </a:lnTo>
                  <a:lnTo>
                    <a:pt x="469087" y="1303020"/>
                  </a:lnTo>
                  <a:lnTo>
                    <a:pt x="465201" y="1298219"/>
                  </a:lnTo>
                  <a:lnTo>
                    <a:pt x="297421" y="1063256"/>
                  </a:lnTo>
                  <a:lnTo>
                    <a:pt x="222643" y="958519"/>
                  </a:lnTo>
                  <a:lnTo>
                    <a:pt x="202069" y="918743"/>
                  </a:lnTo>
                  <a:lnTo>
                    <a:pt x="182638" y="878281"/>
                  </a:lnTo>
                  <a:lnTo>
                    <a:pt x="164350" y="837361"/>
                  </a:lnTo>
                  <a:lnTo>
                    <a:pt x="143560" y="785698"/>
                  </a:lnTo>
                  <a:lnTo>
                    <a:pt x="123888" y="733348"/>
                  </a:lnTo>
                  <a:lnTo>
                    <a:pt x="104686" y="681012"/>
                  </a:lnTo>
                  <a:lnTo>
                    <a:pt x="118859" y="735177"/>
                  </a:lnTo>
                  <a:lnTo>
                    <a:pt x="138760" y="787527"/>
                  </a:lnTo>
                  <a:lnTo>
                    <a:pt x="159562" y="839419"/>
                  </a:lnTo>
                  <a:lnTo>
                    <a:pt x="178079" y="880567"/>
                  </a:lnTo>
                  <a:lnTo>
                    <a:pt x="197510" y="921029"/>
                  </a:lnTo>
                  <a:lnTo>
                    <a:pt x="218071" y="961034"/>
                  </a:lnTo>
                  <a:lnTo>
                    <a:pt x="293077" y="1066038"/>
                  </a:lnTo>
                  <a:lnTo>
                    <a:pt x="294436" y="1068933"/>
                  </a:lnTo>
                  <a:lnTo>
                    <a:pt x="294436" y="2713253"/>
                  </a:lnTo>
                  <a:lnTo>
                    <a:pt x="297065" y="2713253"/>
                  </a:lnTo>
                  <a:lnTo>
                    <a:pt x="294894" y="2714625"/>
                  </a:lnTo>
                  <a:lnTo>
                    <a:pt x="548170" y="3127248"/>
                  </a:lnTo>
                  <a:lnTo>
                    <a:pt x="555713" y="3139592"/>
                  </a:lnTo>
                  <a:lnTo>
                    <a:pt x="564184" y="3151479"/>
                  </a:lnTo>
                  <a:lnTo>
                    <a:pt x="593445" y="3183940"/>
                  </a:lnTo>
                  <a:lnTo>
                    <a:pt x="615835" y="3202457"/>
                  </a:lnTo>
                  <a:lnTo>
                    <a:pt x="627976" y="3210458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40428" y="4751679"/>
              <a:ext cx="938530" cy="1410335"/>
            </a:xfrm>
            <a:custGeom>
              <a:avLst/>
              <a:gdLst/>
              <a:ahLst/>
              <a:cxnLst/>
              <a:rect l="l" t="t" r="r" b="b"/>
              <a:pathLst>
                <a:path w="938529" h="1410335">
                  <a:moveTo>
                    <a:pt x="359130" y="6629"/>
                  </a:moveTo>
                  <a:lnTo>
                    <a:pt x="358660" y="4572"/>
                  </a:lnTo>
                  <a:lnTo>
                    <a:pt x="357759" y="2286"/>
                  </a:lnTo>
                  <a:lnTo>
                    <a:pt x="356616" y="0"/>
                  </a:lnTo>
                  <a:lnTo>
                    <a:pt x="352958" y="4114"/>
                  </a:lnTo>
                  <a:lnTo>
                    <a:pt x="353644" y="5943"/>
                  </a:lnTo>
                  <a:lnTo>
                    <a:pt x="353822" y="6858"/>
                  </a:lnTo>
                  <a:lnTo>
                    <a:pt x="38392" y="20802"/>
                  </a:lnTo>
                  <a:lnTo>
                    <a:pt x="30175" y="20574"/>
                  </a:lnTo>
                  <a:lnTo>
                    <a:pt x="4800" y="7772"/>
                  </a:lnTo>
                  <a:lnTo>
                    <a:pt x="0" y="9372"/>
                  </a:lnTo>
                  <a:lnTo>
                    <a:pt x="38176" y="26060"/>
                  </a:lnTo>
                  <a:lnTo>
                    <a:pt x="328498" y="25603"/>
                  </a:lnTo>
                  <a:lnTo>
                    <a:pt x="359130" y="7086"/>
                  </a:lnTo>
                  <a:lnTo>
                    <a:pt x="356501" y="6858"/>
                  </a:lnTo>
                  <a:lnTo>
                    <a:pt x="359130" y="6629"/>
                  </a:lnTo>
                  <a:close/>
                </a:path>
                <a:path w="938529" h="1410335">
                  <a:moveTo>
                    <a:pt x="937945" y="1385316"/>
                  </a:moveTo>
                  <a:lnTo>
                    <a:pt x="935431" y="1385316"/>
                  </a:lnTo>
                  <a:lnTo>
                    <a:pt x="935888" y="1382801"/>
                  </a:lnTo>
                  <a:lnTo>
                    <a:pt x="883767" y="1372285"/>
                  </a:lnTo>
                  <a:lnTo>
                    <a:pt x="831634" y="1360855"/>
                  </a:lnTo>
                  <a:lnTo>
                    <a:pt x="779983" y="1348740"/>
                  </a:lnTo>
                  <a:lnTo>
                    <a:pt x="728306" y="1335481"/>
                  </a:lnTo>
                  <a:lnTo>
                    <a:pt x="676884" y="1321765"/>
                  </a:lnTo>
                  <a:lnTo>
                    <a:pt x="616534" y="1303020"/>
                  </a:lnTo>
                  <a:lnTo>
                    <a:pt x="557326" y="1281303"/>
                  </a:lnTo>
                  <a:lnTo>
                    <a:pt x="499249" y="1256614"/>
                  </a:lnTo>
                  <a:lnTo>
                    <a:pt x="442734" y="1229055"/>
                  </a:lnTo>
                  <a:lnTo>
                    <a:pt x="430441" y="1221638"/>
                  </a:lnTo>
                  <a:lnTo>
                    <a:pt x="418566" y="1213637"/>
                  </a:lnTo>
                  <a:lnTo>
                    <a:pt x="415582" y="1217980"/>
                  </a:lnTo>
                  <a:lnTo>
                    <a:pt x="427723" y="1225981"/>
                  </a:lnTo>
                  <a:lnTo>
                    <a:pt x="468617" y="1247698"/>
                  </a:lnTo>
                  <a:lnTo>
                    <a:pt x="526237" y="1273987"/>
                  </a:lnTo>
                  <a:lnTo>
                    <a:pt x="584974" y="1297305"/>
                  </a:lnTo>
                  <a:lnTo>
                    <a:pt x="645109" y="1317650"/>
                  </a:lnTo>
                  <a:lnTo>
                    <a:pt x="726935" y="1340510"/>
                  </a:lnTo>
                  <a:lnTo>
                    <a:pt x="778598" y="1353540"/>
                  </a:lnTo>
                  <a:lnTo>
                    <a:pt x="830491" y="1365885"/>
                  </a:lnTo>
                  <a:lnTo>
                    <a:pt x="882624" y="1377315"/>
                  </a:lnTo>
                  <a:lnTo>
                    <a:pt x="932916" y="1387436"/>
                  </a:lnTo>
                  <a:lnTo>
                    <a:pt x="932916" y="1410233"/>
                  </a:lnTo>
                  <a:lnTo>
                    <a:pt x="937945" y="1410233"/>
                  </a:lnTo>
                  <a:lnTo>
                    <a:pt x="937945" y="1385316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39971" y="4739563"/>
              <a:ext cx="358775" cy="1089660"/>
            </a:xfrm>
            <a:custGeom>
              <a:avLst/>
              <a:gdLst/>
              <a:ahLst/>
              <a:cxnLst/>
              <a:rect l="l" t="t" r="r" b="b"/>
              <a:pathLst>
                <a:path w="358775" h="1089660">
                  <a:moveTo>
                    <a:pt x="316839" y="1086764"/>
                  </a:moveTo>
                  <a:lnTo>
                    <a:pt x="294424" y="1039444"/>
                  </a:lnTo>
                  <a:lnTo>
                    <a:pt x="279120" y="989380"/>
                  </a:lnTo>
                  <a:lnTo>
                    <a:pt x="269290" y="883996"/>
                  </a:lnTo>
                  <a:lnTo>
                    <a:pt x="264248" y="884224"/>
                  </a:lnTo>
                  <a:lnTo>
                    <a:pt x="267449" y="955776"/>
                  </a:lnTo>
                  <a:lnTo>
                    <a:pt x="278434" y="1007668"/>
                  </a:lnTo>
                  <a:lnTo>
                    <a:pt x="296481" y="1057503"/>
                  </a:lnTo>
                  <a:lnTo>
                    <a:pt x="312267" y="1089279"/>
                  </a:lnTo>
                  <a:lnTo>
                    <a:pt x="316839" y="1086764"/>
                  </a:lnTo>
                  <a:close/>
                </a:path>
                <a:path w="358775" h="1089660">
                  <a:moveTo>
                    <a:pt x="358216" y="14401"/>
                  </a:moveTo>
                  <a:lnTo>
                    <a:pt x="38633" y="0"/>
                  </a:lnTo>
                  <a:lnTo>
                    <a:pt x="30403" y="228"/>
                  </a:lnTo>
                  <a:lnTo>
                    <a:pt x="0" y="18745"/>
                  </a:lnTo>
                  <a:lnTo>
                    <a:pt x="2628" y="18973"/>
                  </a:lnTo>
                  <a:lnTo>
                    <a:pt x="0" y="19202"/>
                  </a:lnTo>
                  <a:lnTo>
                    <a:pt x="457" y="21488"/>
                  </a:lnTo>
                  <a:lnTo>
                    <a:pt x="5257" y="19888"/>
                  </a:lnTo>
                  <a:lnTo>
                    <a:pt x="5257" y="19202"/>
                  </a:lnTo>
                  <a:lnTo>
                    <a:pt x="5257" y="18745"/>
                  </a:lnTo>
                  <a:lnTo>
                    <a:pt x="5257" y="18059"/>
                  </a:lnTo>
                  <a:lnTo>
                    <a:pt x="5930" y="16230"/>
                  </a:lnTo>
                  <a:lnTo>
                    <a:pt x="38849" y="5029"/>
                  </a:lnTo>
                  <a:lnTo>
                    <a:pt x="328714" y="5486"/>
                  </a:lnTo>
                  <a:lnTo>
                    <a:pt x="353415" y="16230"/>
                  </a:lnTo>
                  <a:lnTo>
                    <a:pt x="358216" y="14401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74080" y="3329190"/>
              <a:ext cx="0" cy="2828290"/>
            </a:xfrm>
            <a:custGeom>
              <a:avLst/>
              <a:gdLst/>
              <a:ahLst/>
              <a:cxnLst/>
              <a:rect l="l" t="t" r="r" b="b"/>
              <a:pathLst>
                <a:path h="2828290">
                  <a:moveTo>
                    <a:pt x="0" y="1875370"/>
                  </a:moveTo>
                  <a:lnTo>
                    <a:pt x="0" y="2827870"/>
                  </a:lnTo>
                </a:path>
                <a:path h="2828290">
                  <a:moveTo>
                    <a:pt x="0" y="0"/>
                  </a:moveTo>
                  <a:lnTo>
                    <a:pt x="0" y="92710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52238" y="3324961"/>
              <a:ext cx="0" cy="2851150"/>
            </a:xfrm>
            <a:custGeom>
              <a:avLst/>
              <a:gdLst/>
              <a:ahLst/>
              <a:cxnLst/>
              <a:rect l="l" t="t" r="r" b="b"/>
              <a:pathLst>
                <a:path h="2851150">
                  <a:moveTo>
                    <a:pt x="0" y="285115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64378" y="4595291"/>
              <a:ext cx="72390" cy="545465"/>
            </a:xfrm>
            <a:custGeom>
              <a:avLst/>
              <a:gdLst/>
              <a:ahLst/>
              <a:cxnLst/>
              <a:rect l="l" t="t" r="r" b="b"/>
              <a:pathLst>
                <a:path w="72389" h="545464">
                  <a:moveTo>
                    <a:pt x="71780" y="0"/>
                  </a:moveTo>
                  <a:lnTo>
                    <a:pt x="0" y="0"/>
                  </a:lnTo>
                  <a:lnTo>
                    <a:pt x="0" y="544995"/>
                  </a:lnTo>
                  <a:lnTo>
                    <a:pt x="71780" y="544995"/>
                  </a:lnTo>
                  <a:lnTo>
                    <a:pt x="71780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51577" y="4595291"/>
              <a:ext cx="13335" cy="545465"/>
            </a:xfrm>
            <a:custGeom>
              <a:avLst/>
              <a:gdLst/>
              <a:ahLst/>
              <a:cxnLst/>
              <a:rect l="l" t="t" r="r" b="b"/>
              <a:pathLst>
                <a:path w="13335" h="545464">
                  <a:moveTo>
                    <a:pt x="12801" y="0"/>
                  </a:moveTo>
                  <a:lnTo>
                    <a:pt x="0" y="0"/>
                  </a:lnTo>
                  <a:lnTo>
                    <a:pt x="0" y="544995"/>
                  </a:lnTo>
                  <a:lnTo>
                    <a:pt x="12801" y="544995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79339" y="4595291"/>
              <a:ext cx="72390" cy="545465"/>
            </a:xfrm>
            <a:custGeom>
              <a:avLst/>
              <a:gdLst/>
              <a:ahLst/>
              <a:cxnLst/>
              <a:rect l="l" t="t" r="r" b="b"/>
              <a:pathLst>
                <a:path w="72389" h="545464">
                  <a:moveTo>
                    <a:pt x="72237" y="0"/>
                  </a:moveTo>
                  <a:lnTo>
                    <a:pt x="0" y="0"/>
                  </a:lnTo>
                  <a:lnTo>
                    <a:pt x="0" y="544995"/>
                  </a:lnTo>
                  <a:lnTo>
                    <a:pt x="72237" y="544995"/>
                  </a:lnTo>
                  <a:lnTo>
                    <a:pt x="72237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28006" y="4741595"/>
              <a:ext cx="588645" cy="398780"/>
            </a:xfrm>
            <a:custGeom>
              <a:avLst/>
              <a:gdLst/>
              <a:ahLst/>
              <a:cxnLst/>
              <a:rect l="l" t="t" r="r" b="b"/>
              <a:pathLst>
                <a:path w="588645" h="398779">
                  <a:moveTo>
                    <a:pt x="0" y="288950"/>
                  </a:moveTo>
                  <a:lnTo>
                    <a:pt x="588416" y="288950"/>
                  </a:lnTo>
                </a:path>
                <a:path w="588645" h="398779">
                  <a:moveTo>
                    <a:pt x="0" y="199339"/>
                  </a:moveTo>
                  <a:lnTo>
                    <a:pt x="588416" y="199339"/>
                  </a:lnTo>
                </a:path>
                <a:path w="588645" h="398779">
                  <a:moveTo>
                    <a:pt x="0" y="123456"/>
                  </a:moveTo>
                  <a:lnTo>
                    <a:pt x="588416" y="123456"/>
                  </a:lnTo>
                </a:path>
                <a:path w="588645" h="398779">
                  <a:moveTo>
                    <a:pt x="0" y="58064"/>
                  </a:moveTo>
                  <a:lnTo>
                    <a:pt x="588416" y="58064"/>
                  </a:lnTo>
                </a:path>
                <a:path w="588645" h="398779">
                  <a:moveTo>
                    <a:pt x="0" y="0"/>
                  </a:moveTo>
                  <a:lnTo>
                    <a:pt x="588416" y="0"/>
                  </a:lnTo>
                </a:path>
                <a:path w="588645" h="398779">
                  <a:moveTo>
                    <a:pt x="0" y="398691"/>
                  </a:moveTo>
                  <a:lnTo>
                    <a:pt x="588416" y="398691"/>
                  </a:lnTo>
                </a:path>
              </a:pathLst>
            </a:custGeom>
            <a:ln w="9144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36236" y="4568786"/>
              <a:ext cx="144145" cy="80645"/>
            </a:xfrm>
            <a:custGeom>
              <a:avLst/>
              <a:gdLst/>
              <a:ahLst/>
              <a:cxnLst/>
              <a:rect l="l" t="t" r="r" b="b"/>
              <a:pathLst>
                <a:path w="144145" h="80645">
                  <a:moveTo>
                    <a:pt x="0" y="0"/>
                  </a:moveTo>
                  <a:lnTo>
                    <a:pt x="0" y="80454"/>
                  </a:lnTo>
                  <a:lnTo>
                    <a:pt x="144018" y="40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28006" y="4689932"/>
              <a:ext cx="588645" cy="450850"/>
            </a:xfrm>
            <a:custGeom>
              <a:avLst/>
              <a:gdLst/>
              <a:ahLst/>
              <a:cxnLst/>
              <a:rect l="l" t="t" r="r" b="b"/>
              <a:pathLst>
                <a:path w="588645" h="450850">
                  <a:moveTo>
                    <a:pt x="0" y="0"/>
                  </a:moveTo>
                  <a:lnTo>
                    <a:pt x="588416" y="0"/>
                  </a:lnTo>
                </a:path>
                <a:path w="588645" h="450850">
                  <a:moveTo>
                    <a:pt x="0" y="450354"/>
                  </a:moveTo>
                  <a:lnTo>
                    <a:pt x="0" y="0"/>
                  </a:lnTo>
                  <a:lnTo>
                    <a:pt x="0" y="450354"/>
                  </a:lnTo>
                  <a:close/>
                </a:path>
              </a:pathLst>
            </a:custGeom>
            <a:ln w="9144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66284" y="4595291"/>
              <a:ext cx="215900" cy="545465"/>
            </a:xfrm>
            <a:custGeom>
              <a:avLst/>
              <a:gdLst/>
              <a:ahLst/>
              <a:cxnLst/>
              <a:rect l="l" t="t" r="r" b="b"/>
              <a:pathLst>
                <a:path w="215900" h="545464">
                  <a:moveTo>
                    <a:pt x="105143" y="8686"/>
                  </a:moveTo>
                  <a:lnTo>
                    <a:pt x="0" y="8686"/>
                  </a:lnTo>
                  <a:lnTo>
                    <a:pt x="0" y="18745"/>
                  </a:lnTo>
                  <a:lnTo>
                    <a:pt x="105143" y="18745"/>
                  </a:lnTo>
                  <a:lnTo>
                    <a:pt x="105143" y="8686"/>
                  </a:lnTo>
                  <a:close/>
                </a:path>
                <a:path w="215900" h="545464">
                  <a:moveTo>
                    <a:pt x="215328" y="481431"/>
                  </a:moveTo>
                  <a:lnTo>
                    <a:pt x="212598" y="481431"/>
                  </a:lnTo>
                  <a:lnTo>
                    <a:pt x="212598" y="544995"/>
                  </a:lnTo>
                  <a:lnTo>
                    <a:pt x="215328" y="544995"/>
                  </a:lnTo>
                  <a:lnTo>
                    <a:pt x="215328" y="481431"/>
                  </a:lnTo>
                  <a:close/>
                </a:path>
                <a:path w="215900" h="545464">
                  <a:moveTo>
                    <a:pt x="215328" y="384962"/>
                  </a:moveTo>
                  <a:lnTo>
                    <a:pt x="212598" y="384962"/>
                  </a:lnTo>
                  <a:lnTo>
                    <a:pt x="212598" y="449427"/>
                  </a:lnTo>
                  <a:lnTo>
                    <a:pt x="215328" y="449427"/>
                  </a:lnTo>
                  <a:lnTo>
                    <a:pt x="215328" y="384962"/>
                  </a:lnTo>
                  <a:close/>
                </a:path>
                <a:path w="215900" h="545464">
                  <a:moveTo>
                    <a:pt x="215328" y="288493"/>
                  </a:moveTo>
                  <a:lnTo>
                    <a:pt x="212598" y="288493"/>
                  </a:lnTo>
                  <a:lnTo>
                    <a:pt x="212598" y="352958"/>
                  </a:lnTo>
                  <a:lnTo>
                    <a:pt x="215328" y="352958"/>
                  </a:lnTo>
                  <a:lnTo>
                    <a:pt x="215328" y="288493"/>
                  </a:lnTo>
                  <a:close/>
                </a:path>
                <a:path w="215900" h="545464">
                  <a:moveTo>
                    <a:pt x="215328" y="192481"/>
                  </a:moveTo>
                  <a:lnTo>
                    <a:pt x="212598" y="192481"/>
                  </a:lnTo>
                  <a:lnTo>
                    <a:pt x="212598" y="256489"/>
                  </a:lnTo>
                  <a:lnTo>
                    <a:pt x="215328" y="256489"/>
                  </a:lnTo>
                  <a:lnTo>
                    <a:pt x="215328" y="192481"/>
                  </a:lnTo>
                  <a:close/>
                </a:path>
                <a:path w="215900" h="545464">
                  <a:moveTo>
                    <a:pt x="215328" y="96012"/>
                  </a:moveTo>
                  <a:lnTo>
                    <a:pt x="212598" y="96012"/>
                  </a:lnTo>
                  <a:lnTo>
                    <a:pt x="212598" y="160020"/>
                  </a:lnTo>
                  <a:lnTo>
                    <a:pt x="215328" y="160020"/>
                  </a:lnTo>
                  <a:lnTo>
                    <a:pt x="215328" y="96012"/>
                  </a:lnTo>
                  <a:close/>
                </a:path>
                <a:path w="215900" h="545464">
                  <a:moveTo>
                    <a:pt x="215328" y="0"/>
                  </a:moveTo>
                  <a:lnTo>
                    <a:pt x="212598" y="0"/>
                  </a:lnTo>
                  <a:lnTo>
                    <a:pt x="212598" y="64008"/>
                  </a:lnTo>
                  <a:lnTo>
                    <a:pt x="215328" y="64008"/>
                  </a:lnTo>
                  <a:lnTo>
                    <a:pt x="2153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78882" y="459529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273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80254" y="4594377"/>
              <a:ext cx="71755" cy="546100"/>
            </a:xfrm>
            <a:custGeom>
              <a:avLst/>
              <a:gdLst/>
              <a:ahLst/>
              <a:cxnLst/>
              <a:rect l="l" t="t" r="r" b="b"/>
              <a:pathLst>
                <a:path w="71754" h="546100">
                  <a:moveTo>
                    <a:pt x="71323" y="482346"/>
                  </a:moveTo>
                  <a:lnTo>
                    <a:pt x="68580" y="482346"/>
                  </a:lnTo>
                  <a:lnTo>
                    <a:pt x="68580" y="545909"/>
                  </a:lnTo>
                  <a:lnTo>
                    <a:pt x="71323" y="545909"/>
                  </a:lnTo>
                  <a:lnTo>
                    <a:pt x="71323" y="482346"/>
                  </a:lnTo>
                  <a:close/>
                </a:path>
                <a:path w="71754" h="546100">
                  <a:moveTo>
                    <a:pt x="71323" y="385876"/>
                  </a:moveTo>
                  <a:lnTo>
                    <a:pt x="68580" y="385876"/>
                  </a:lnTo>
                  <a:lnTo>
                    <a:pt x="68580" y="450342"/>
                  </a:lnTo>
                  <a:lnTo>
                    <a:pt x="71323" y="450342"/>
                  </a:lnTo>
                  <a:lnTo>
                    <a:pt x="71323" y="385876"/>
                  </a:lnTo>
                  <a:close/>
                </a:path>
                <a:path w="71754" h="546100">
                  <a:moveTo>
                    <a:pt x="71323" y="289407"/>
                  </a:moveTo>
                  <a:lnTo>
                    <a:pt x="68580" y="289407"/>
                  </a:lnTo>
                  <a:lnTo>
                    <a:pt x="68580" y="353872"/>
                  </a:lnTo>
                  <a:lnTo>
                    <a:pt x="71323" y="353872"/>
                  </a:lnTo>
                  <a:lnTo>
                    <a:pt x="71323" y="289407"/>
                  </a:lnTo>
                  <a:close/>
                </a:path>
                <a:path w="71754" h="546100">
                  <a:moveTo>
                    <a:pt x="71323" y="193395"/>
                  </a:moveTo>
                  <a:lnTo>
                    <a:pt x="68580" y="193395"/>
                  </a:lnTo>
                  <a:lnTo>
                    <a:pt x="68580" y="257403"/>
                  </a:lnTo>
                  <a:lnTo>
                    <a:pt x="71323" y="257403"/>
                  </a:lnTo>
                  <a:lnTo>
                    <a:pt x="71323" y="193395"/>
                  </a:lnTo>
                  <a:close/>
                </a:path>
                <a:path w="71754" h="546100">
                  <a:moveTo>
                    <a:pt x="71323" y="96926"/>
                  </a:moveTo>
                  <a:lnTo>
                    <a:pt x="68580" y="96926"/>
                  </a:lnTo>
                  <a:lnTo>
                    <a:pt x="68580" y="160934"/>
                  </a:lnTo>
                  <a:lnTo>
                    <a:pt x="71323" y="160934"/>
                  </a:lnTo>
                  <a:lnTo>
                    <a:pt x="71323" y="96926"/>
                  </a:lnTo>
                  <a:close/>
                </a:path>
                <a:path w="71754" h="546100">
                  <a:moveTo>
                    <a:pt x="71323" y="914"/>
                  </a:moveTo>
                  <a:lnTo>
                    <a:pt x="69951" y="914"/>
                  </a:lnTo>
                  <a:lnTo>
                    <a:pt x="69951" y="0"/>
                  </a:lnTo>
                  <a:lnTo>
                    <a:pt x="0" y="0"/>
                  </a:lnTo>
                  <a:lnTo>
                    <a:pt x="0" y="2286"/>
                  </a:lnTo>
                  <a:lnTo>
                    <a:pt x="68580" y="2286"/>
                  </a:lnTo>
                  <a:lnTo>
                    <a:pt x="68580" y="64922"/>
                  </a:lnTo>
                  <a:lnTo>
                    <a:pt x="71323" y="64922"/>
                  </a:lnTo>
                  <a:lnTo>
                    <a:pt x="71323" y="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48833" y="514028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74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63921" y="4595291"/>
              <a:ext cx="3175" cy="545465"/>
            </a:xfrm>
            <a:custGeom>
              <a:avLst/>
              <a:gdLst/>
              <a:ahLst/>
              <a:cxnLst/>
              <a:rect l="l" t="t" r="r" b="b"/>
              <a:pathLst>
                <a:path w="3175" h="545464">
                  <a:moveTo>
                    <a:pt x="2730" y="481431"/>
                  </a:moveTo>
                  <a:lnTo>
                    <a:pt x="0" y="481431"/>
                  </a:lnTo>
                  <a:lnTo>
                    <a:pt x="0" y="544995"/>
                  </a:lnTo>
                  <a:lnTo>
                    <a:pt x="2730" y="544995"/>
                  </a:lnTo>
                  <a:lnTo>
                    <a:pt x="2730" y="481431"/>
                  </a:lnTo>
                  <a:close/>
                </a:path>
                <a:path w="3175" h="545464">
                  <a:moveTo>
                    <a:pt x="2730" y="384962"/>
                  </a:moveTo>
                  <a:lnTo>
                    <a:pt x="0" y="384962"/>
                  </a:lnTo>
                  <a:lnTo>
                    <a:pt x="0" y="449427"/>
                  </a:lnTo>
                  <a:lnTo>
                    <a:pt x="2730" y="449427"/>
                  </a:lnTo>
                  <a:lnTo>
                    <a:pt x="2730" y="384962"/>
                  </a:lnTo>
                  <a:close/>
                </a:path>
                <a:path w="3175" h="545464">
                  <a:moveTo>
                    <a:pt x="2730" y="288493"/>
                  </a:moveTo>
                  <a:lnTo>
                    <a:pt x="0" y="288493"/>
                  </a:lnTo>
                  <a:lnTo>
                    <a:pt x="0" y="352958"/>
                  </a:lnTo>
                  <a:lnTo>
                    <a:pt x="2730" y="352958"/>
                  </a:lnTo>
                  <a:lnTo>
                    <a:pt x="2730" y="288493"/>
                  </a:lnTo>
                  <a:close/>
                </a:path>
                <a:path w="3175" h="545464">
                  <a:moveTo>
                    <a:pt x="2730" y="192481"/>
                  </a:moveTo>
                  <a:lnTo>
                    <a:pt x="0" y="192481"/>
                  </a:lnTo>
                  <a:lnTo>
                    <a:pt x="0" y="256489"/>
                  </a:lnTo>
                  <a:lnTo>
                    <a:pt x="2730" y="256489"/>
                  </a:lnTo>
                  <a:lnTo>
                    <a:pt x="2730" y="192481"/>
                  </a:lnTo>
                  <a:close/>
                </a:path>
                <a:path w="3175" h="545464">
                  <a:moveTo>
                    <a:pt x="2730" y="96012"/>
                  </a:moveTo>
                  <a:lnTo>
                    <a:pt x="0" y="96012"/>
                  </a:lnTo>
                  <a:lnTo>
                    <a:pt x="0" y="160020"/>
                  </a:lnTo>
                  <a:lnTo>
                    <a:pt x="2730" y="160020"/>
                  </a:lnTo>
                  <a:lnTo>
                    <a:pt x="2730" y="96012"/>
                  </a:lnTo>
                  <a:close/>
                </a:path>
                <a:path w="3175" h="545464">
                  <a:moveTo>
                    <a:pt x="2730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2730" y="64008"/>
                  </a:lnTo>
                  <a:lnTo>
                    <a:pt x="27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63921" y="459529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273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65293" y="4594377"/>
              <a:ext cx="71755" cy="546100"/>
            </a:xfrm>
            <a:custGeom>
              <a:avLst/>
              <a:gdLst/>
              <a:ahLst/>
              <a:cxnLst/>
              <a:rect l="l" t="t" r="r" b="b"/>
              <a:pathLst>
                <a:path w="71754" h="546100">
                  <a:moveTo>
                    <a:pt x="71323" y="482346"/>
                  </a:moveTo>
                  <a:lnTo>
                    <a:pt x="68567" y="482346"/>
                  </a:lnTo>
                  <a:lnTo>
                    <a:pt x="68567" y="545909"/>
                  </a:lnTo>
                  <a:lnTo>
                    <a:pt x="71323" y="545909"/>
                  </a:lnTo>
                  <a:lnTo>
                    <a:pt x="71323" y="482346"/>
                  </a:lnTo>
                  <a:close/>
                </a:path>
                <a:path w="71754" h="546100">
                  <a:moveTo>
                    <a:pt x="71323" y="385876"/>
                  </a:moveTo>
                  <a:lnTo>
                    <a:pt x="68567" y="385876"/>
                  </a:lnTo>
                  <a:lnTo>
                    <a:pt x="68567" y="450342"/>
                  </a:lnTo>
                  <a:lnTo>
                    <a:pt x="71323" y="450342"/>
                  </a:lnTo>
                  <a:lnTo>
                    <a:pt x="71323" y="385876"/>
                  </a:lnTo>
                  <a:close/>
                </a:path>
                <a:path w="71754" h="546100">
                  <a:moveTo>
                    <a:pt x="71323" y="289407"/>
                  </a:moveTo>
                  <a:lnTo>
                    <a:pt x="68567" y="289407"/>
                  </a:lnTo>
                  <a:lnTo>
                    <a:pt x="68567" y="353872"/>
                  </a:lnTo>
                  <a:lnTo>
                    <a:pt x="71323" y="353872"/>
                  </a:lnTo>
                  <a:lnTo>
                    <a:pt x="71323" y="289407"/>
                  </a:lnTo>
                  <a:close/>
                </a:path>
                <a:path w="71754" h="546100">
                  <a:moveTo>
                    <a:pt x="71323" y="193395"/>
                  </a:moveTo>
                  <a:lnTo>
                    <a:pt x="68567" y="193395"/>
                  </a:lnTo>
                  <a:lnTo>
                    <a:pt x="68567" y="257403"/>
                  </a:lnTo>
                  <a:lnTo>
                    <a:pt x="71323" y="257403"/>
                  </a:lnTo>
                  <a:lnTo>
                    <a:pt x="71323" y="193395"/>
                  </a:lnTo>
                  <a:close/>
                </a:path>
                <a:path w="71754" h="546100">
                  <a:moveTo>
                    <a:pt x="71323" y="96926"/>
                  </a:moveTo>
                  <a:lnTo>
                    <a:pt x="68567" y="96926"/>
                  </a:lnTo>
                  <a:lnTo>
                    <a:pt x="68567" y="160934"/>
                  </a:lnTo>
                  <a:lnTo>
                    <a:pt x="71323" y="160934"/>
                  </a:lnTo>
                  <a:lnTo>
                    <a:pt x="71323" y="96926"/>
                  </a:lnTo>
                  <a:close/>
                </a:path>
                <a:path w="71754" h="546100">
                  <a:moveTo>
                    <a:pt x="71323" y="914"/>
                  </a:moveTo>
                  <a:lnTo>
                    <a:pt x="69951" y="914"/>
                  </a:lnTo>
                  <a:lnTo>
                    <a:pt x="69951" y="0"/>
                  </a:lnTo>
                  <a:lnTo>
                    <a:pt x="0" y="0"/>
                  </a:lnTo>
                  <a:lnTo>
                    <a:pt x="0" y="2286"/>
                  </a:lnTo>
                  <a:lnTo>
                    <a:pt x="68567" y="2286"/>
                  </a:lnTo>
                  <a:lnTo>
                    <a:pt x="68567" y="64922"/>
                  </a:lnTo>
                  <a:lnTo>
                    <a:pt x="71323" y="64922"/>
                  </a:lnTo>
                  <a:lnTo>
                    <a:pt x="71323" y="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33860" y="514028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275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02987" y="4689932"/>
              <a:ext cx="513715" cy="450850"/>
            </a:xfrm>
            <a:custGeom>
              <a:avLst/>
              <a:gdLst/>
              <a:ahLst/>
              <a:cxnLst/>
              <a:rect l="l" t="t" r="r" b="b"/>
              <a:pathLst>
                <a:path w="513714" h="450850">
                  <a:moveTo>
                    <a:pt x="0" y="450354"/>
                  </a:moveTo>
                  <a:lnTo>
                    <a:pt x="0" y="0"/>
                  </a:lnTo>
                </a:path>
                <a:path w="513714" h="450850">
                  <a:moveTo>
                    <a:pt x="65379" y="450354"/>
                  </a:moveTo>
                  <a:lnTo>
                    <a:pt x="65379" y="0"/>
                  </a:lnTo>
                </a:path>
                <a:path w="513714" h="450850">
                  <a:moveTo>
                    <a:pt x="122974" y="450354"/>
                  </a:moveTo>
                  <a:lnTo>
                    <a:pt x="122974" y="0"/>
                  </a:lnTo>
                </a:path>
                <a:path w="513714" h="450850">
                  <a:moveTo>
                    <a:pt x="174650" y="450354"/>
                  </a:moveTo>
                  <a:lnTo>
                    <a:pt x="174650" y="0"/>
                  </a:lnTo>
                </a:path>
                <a:path w="513714" h="450850">
                  <a:moveTo>
                    <a:pt x="339242" y="450354"/>
                  </a:moveTo>
                  <a:lnTo>
                    <a:pt x="339242" y="0"/>
                  </a:lnTo>
                </a:path>
                <a:path w="513714" h="450850">
                  <a:moveTo>
                    <a:pt x="263804" y="450354"/>
                  </a:moveTo>
                  <a:lnTo>
                    <a:pt x="263804" y="0"/>
                  </a:lnTo>
                </a:path>
                <a:path w="513714" h="450850">
                  <a:moveTo>
                    <a:pt x="513435" y="450354"/>
                  </a:moveTo>
                  <a:lnTo>
                    <a:pt x="513435" y="0"/>
                  </a:lnTo>
                </a:path>
              </a:pathLst>
            </a:custGeom>
            <a:ln w="9144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6159" y="4568786"/>
              <a:ext cx="203911" cy="8045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496688" y="4755832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22837" y="4723866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71"/>
                  </a:lnTo>
                  <a:lnTo>
                    <a:pt x="7639" y="60796"/>
                  </a:lnTo>
                  <a:lnTo>
                    <a:pt x="20137" y="55903"/>
                  </a:lnTo>
                  <a:lnTo>
                    <a:pt x="67867" y="40457"/>
                  </a:lnTo>
                  <a:lnTo>
                    <a:pt x="107556" y="32042"/>
                  </a:lnTo>
                  <a:lnTo>
                    <a:pt x="96382" y="30250"/>
                  </a:lnTo>
                  <a:lnTo>
                    <a:pt x="51485" y="18961"/>
                  </a:lnTo>
                  <a:lnTo>
                    <a:pt x="24190" y="9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23055" y="4142841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30166" y="4110875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71"/>
                  </a:lnTo>
                  <a:lnTo>
                    <a:pt x="7637" y="60796"/>
                  </a:lnTo>
                  <a:lnTo>
                    <a:pt x="20132" y="55903"/>
                  </a:lnTo>
                  <a:lnTo>
                    <a:pt x="67870" y="40457"/>
                  </a:lnTo>
                  <a:lnTo>
                    <a:pt x="107556" y="32042"/>
                  </a:lnTo>
                  <a:lnTo>
                    <a:pt x="96378" y="30250"/>
                  </a:lnTo>
                  <a:lnTo>
                    <a:pt x="51485" y="18961"/>
                  </a:lnTo>
                  <a:lnTo>
                    <a:pt x="24185" y="9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90338" y="4142841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04271" y="4110736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107556" y="0"/>
                  </a:moveTo>
                  <a:lnTo>
                    <a:pt x="56070" y="18935"/>
                  </a:lnTo>
                  <a:lnTo>
                    <a:pt x="11179" y="30237"/>
                  </a:lnTo>
                  <a:lnTo>
                    <a:pt x="0" y="32029"/>
                  </a:lnTo>
                  <a:lnTo>
                    <a:pt x="11179" y="33821"/>
                  </a:lnTo>
                  <a:lnTo>
                    <a:pt x="56070" y="45110"/>
                  </a:lnTo>
                  <a:lnTo>
                    <a:pt x="107556" y="64071"/>
                  </a:lnTo>
                  <a:lnTo>
                    <a:pt x="1075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688869" y="6452971"/>
            <a:ext cx="688975" cy="128270"/>
            <a:chOff x="4634268" y="6452971"/>
            <a:chExt cx="688975" cy="128270"/>
          </a:xfrm>
        </p:grpSpPr>
        <p:sp>
          <p:nvSpPr>
            <p:cNvPr id="49" name="object 49"/>
            <p:cNvSpPr/>
            <p:nvPr/>
          </p:nvSpPr>
          <p:spPr>
            <a:xfrm>
              <a:off x="4634268" y="6516890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458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7736" y="6452971"/>
              <a:ext cx="215099" cy="128142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7990865" y="4041839"/>
            <a:ext cx="128270" cy="688975"/>
            <a:chOff x="2936265" y="4041838"/>
            <a:chExt cx="128270" cy="688975"/>
          </a:xfrm>
        </p:grpSpPr>
        <p:sp>
          <p:nvSpPr>
            <p:cNvPr id="52" name="object 52"/>
            <p:cNvSpPr/>
            <p:nvPr/>
          </p:nvSpPr>
          <p:spPr>
            <a:xfrm>
              <a:off x="3000184" y="4213961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h="516889">
                  <a:moveTo>
                    <a:pt x="0" y="516458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6265" y="4041838"/>
              <a:ext cx="128143" cy="215112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8368093" y="2766162"/>
            <a:ext cx="2548890" cy="3395345"/>
          </a:xfrm>
          <a:custGeom>
            <a:avLst/>
            <a:gdLst/>
            <a:ahLst/>
            <a:cxnLst/>
            <a:rect l="l" t="t" r="r" b="b"/>
            <a:pathLst>
              <a:path w="2548890" h="3395345">
                <a:moveTo>
                  <a:pt x="2548483" y="3395141"/>
                </a:moveTo>
                <a:lnTo>
                  <a:pt x="0" y="3395141"/>
                </a:lnTo>
                <a:lnTo>
                  <a:pt x="0" y="0"/>
                </a:lnTo>
                <a:lnTo>
                  <a:pt x="2548483" y="0"/>
                </a:lnTo>
                <a:lnTo>
                  <a:pt x="2548483" y="339514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762699" y="562250"/>
            <a:ext cx="13589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Unidades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modelo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525</a:t>
            </a:r>
            <a:endParaRPr sz="650">
              <a:latin typeface="Arial"/>
              <a:cs typeface="Arial"/>
            </a:endParaRPr>
          </a:p>
        </p:txBody>
      </p:sp>
      <p:sp>
        <p:nvSpPr>
          <p:cNvPr id="91" name="object 9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72</a:t>
            </a:fld>
            <a:endParaRPr spc="15" dirty="0"/>
          </a:p>
        </p:txBody>
      </p:sp>
      <p:sp>
        <p:nvSpPr>
          <p:cNvPr id="56" name="object 56"/>
          <p:cNvSpPr txBox="1"/>
          <p:nvPr/>
        </p:nvSpPr>
        <p:spPr>
          <a:xfrm>
            <a:off x="7958463" y="482239"/>
            <a:ext cx="421068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525,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586,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VL.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Unidades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termomagnéticas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modelo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525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MG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equiparse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A,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700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525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cuenta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bien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selección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disparo,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),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ajustable.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470845" y="2188308"/>
            <a:ext cx="2298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=800A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92017" y="2264483"/>
            <a:ext cx="742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508945" y="2289882"/>
            <a:ext cx="1879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40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346903" y="2474057"/>
            <a:ext cx="1422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3250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677103" y="2455007"/>
            <a:ext cx="14224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6500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229481" y="2306455"/>
            <a:ext cx="850900" cy="2667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R="45720" algn="ctr">
              <a:spcBef>
                <a:spcPts val="52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TM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~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u="sng" spc="2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endParaRPr sz="600">
              <a:latin typeface="Times New Roman"/>
              <a:cs typeface="Times New Roman"/>
            </a:endParaRPr>
          </a:p>
          <a:p>
            <a:pPr algn="ctr">
              <a:spcBef>
                <a:spcPts val="28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disparo/Disparador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499304" y="2537556"/>
            <a:ext cx="14033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090618" y="2721656"/>
            <a:ext cx="2444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197790" y="2849125"/>
            <a:ext cx="1583690" cy="38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">
              <a:lnSpc>
                <a:spcPct val="125000"/>
              </a:lnSpc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MG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endParaRPr sz="600">
              <a:latin typeface="Microsoft Sans Serif"/>
              <a:cs typeface="Microsoft Sans Serif"/>
            </a:endParaRPr>
          </a:p>
          <a:p>
            <a:pPr marL="465455">
              <a:spcBef>
                <a:spcPts val="580"/>
              </a:spcBef>
            </a:pP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4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525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132984" y="3259323"/>
            <a:ext cx="2044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196535" y="3794831"/>
            <a:ext cx="156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349044" y="4083159"/>
            <a:ext cx="62039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>
              <a:spcBef>
                <a:spcPts val="100"/>
              </a:spcBef>
            </a:pPr>
            <a:r>
              <a:rPr sz="4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400" spc="-204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r>
              <a:rPr sz="675" spc="89" baseline="-30864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toy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dentro.)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777779" y="4040386"/>
            <a:ext cx="4559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75" spc="-67" baseline="-30864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(m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135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667708" y="4277457"/>
            <a:ext cx="12090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6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75" spc="-67" baseline="-30864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Pi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C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kup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217795" y="4387515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192600" y="4412991"/>
            <a:ext cx="603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220869" y="4491198"/>
            <a:ext cx="45085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621100" y="4535723"/>
            <a:ext cx="25272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-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20%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548199" y="4523024"/>
            <a:ext cx="28575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+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20%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38979" y="4954748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228387" y="5517790"/>
            <a:ext cx="1092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07204" y="6093557"/>
            <a:ext cx="153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371367" y="6411056"/>
            <a:ext cx="267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505427" y="6548597"/>
            <a:ext cx="107314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62699" y="6948424"/>
            <a:ext cx="13589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Unidades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modelo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555</a:t>
            </a:r>
            <a:endParaRPr sz="6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958530" y="6868413"/>
            <a:ext cx="42424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Unidades</a:t>
            </a:r>
            <a:r>
              <a:rPr sz="8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electrónico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25" dirty="0">
                <a:solidFill>
                  <a:srgbClr val="171514"/>
                </a:solidFill>
                <a:latin typeface="Arial"/>
                <a:cs typeface="Arial"/>
              </a:rPr>
              <a:t>modelo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10" dirty="0">
                <a:solidFill>
                  <a:srgbClr val="171514"/>
                </a:solidFill>
                <a:latin typeface="Arial"/>
                <a:cs typeface="Arial"/>
              </a:rPr>
              <a:t>555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óptima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disparos molestos.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disparo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máxima.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MG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equiparse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958529" y="8149844"/>
            <a:ext cx="4348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proporcionadas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pedir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LI,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LSI,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LIG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LSIG.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952099" y="4849668"/>
            <a:ext cx="130805" cy="215265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[s]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320455" y="6189644"/>
            <a:ext cx="184666" cy="10922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879306" y="6187053"/>
            <a:ext cx="184666" cy="13335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438081" y="6196883"/>
            <a:ext cx="184666" cy="11303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018039" y="6174557"/>
            <a:ext cx="184666" cy="1562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575144" y="6190330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846111" y="6190330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3,000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2977" y="4931435"/>
            <a:ext cx="2527300" cy="3416300"/>
            <a:chOff x="3328377" y="4931435"/>
            <a:chExt cx="2527300" cy="3416300"/>
          </a:xfrm>
        </p:grpSpPr>
        <p:sp>
          <p:nvSpPr>
            <p:cNvPr id="3" name="object 3"/>
            <p:cNvSpPr/>
            <p:nvPr/>
          </p:nvSpPr>
          <p:spPr>
            <a:xfrm>
              <a:off x="3328377" y="4931435"/>
              <a:ext cx="2527300" cy="3403600"/>
            </a:xfrm>
            <a:custGeom>
              <a:avLst/>
              <a:gdLst/>
              <a:ahLst/>
              <a:cxnLst/>
              <a:rect l="l" t="t" r="r" b="b"/>
              <a:pathLst>
                <a:path w="2527300" h="3403600">
                  <a:moveTo>
                    <a:pt x="1691220" y="3401479"/>
                  </a:moveTo>
                  <a:lnTo>
                    <a:pt x="1691220" y="565150"/>
                  </a:lnTo>
                </a:path>
                <a:path w="2527300" h="3403600">
                  <a:moveTo>
                    <a:pt x="0" y="565150"/>
                  </a:moveTo>
                  <a:lnTo>
                    <a:pt x="2520950" y="565150"/>
                  </a:lnTo>
                </a:path>
                <a:path w="2527300" h="3403600">
                  <a:moveTo>
                    <a:pt x="0" y="1130300"/>
                  </a:moveTo>
                  <a:lnTo>
                    <a:pt x="2520950" y="1130300"/>
                  </a:lnTo>
                </a:path>
                <a:path w="2527300" h="3403600">
                  <a:moveTo>
                    <a:pt x="0" y="1701800"/>
                  </a:moveTo>
                  <a:lnTo>
                    <a:pt x="2520950" y="1701800"/>
                  </a:lnTo>
                </a:path>
                <a:path w="2527300" h="3403600">
                  <a:moveTo>
                    <a:pt x="0" y="2266950"/>
                  </a:moveTo>
                  <a:lnTo>
                    <a:pt x="2527300" y="2266950"/>
                  </a:lnTo>
                </a:path>
                <a:path w="2527300" h="3403600">
                  <a:moveTo>
                    <a:pt x="0" y="2832100"/>
                  </a:moveTo>
                  <a:lnTo>
                    <a:pt x="2520950" y="2832100"/>
                  </a:lnTo>
                </a:path>
                <a:path w="2527300" h="3403600">
                  <a:moveTo>
                    <a:pt x="565150" y="0"/>
                  </a:moveTo>
                  <a:lnTo>
                    <a:pt x="565150" y="340360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28883" y="8333308"/>
              <a:ext cx="748030" cy="0"/>
            </a:xfrm>
            <a:custGeom>
              <a:avLst/>
              <a:gdLst/>
              <a:ahLst/>
              <a:cxnLst/>
              <a:rect l="l" t="t" r="r" b="b"/>
              <a:pathLst>
                <a:path w="748029">
                  <a:moveTo>
                    <a:pt x="747750" y="0"/>
                  </a:moveTo>
                  <a:lnTo>
                    <a:pt x="0" y="0"/>
                  </a:lnTo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2327" y="5496585"/>
              <a:ext cx="1122045" cy="2851150"/>
            </a:xfrm>
            <a:custGeom>
              <a:avLst/>
              <a:gdLst/>
              <a:ahLst/>
              <a:cxnLst/>
              <a:rect l="l" t="t" r="r" b="b"/>
              <a:pathLst>
                <a:path w="1122045" h="2851150">
                  <a:moveTo>
                    <a:pt x="1121841" y="2832099"/>
                  </a:moveTo>
                  <a:lnTo>
                    <a:pt x="1121841" y="4229"/>
                  </a:lnTo>
                </a:path>
                <a:path w="1122045" h="2851150">
                  <a:moveTo>
                    <a:pt x="0" y="2851149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688958" y="8624595"/>
            <a:ext cx="688975" cy="128270"/>
            <a:chOff x="4634357" y="8624595"/>
            <a:chExt cx="688975" cy="128270"/>
          </a:xfrm>
        </p:grpSpPr>
        <p:sp>
          <p:nvSpPr>
            <p:cNvPr id="7" name="object 7"/>
            <p:cNvSpPr/>
            <p:nvPr/>
          </p:nvSpPr>
          <p:spPr>
            <a:xfrm>
              <a:off x="4634357" y="8688514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458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7825" y="8624595"/>
              <a:ext cx="215099" cy="12814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990954" y="6213463"/>
            <a:ext cx="128270" cy="688975"/>
            <a:chOff x="2936354" y="6213462"/>
            <a:chExt cx="128270" cy="688975"/>
          </a:xfrm>
        </p:grpSpPr>
        <p:sp>
          <p:nvSpPr>
            <p:cNvPr id="10" name="object 10"/>
            <p:cNvSpPr/>
            <p:nvPr/>
          </p:nvSpPr>
          <p:spPr>
            <a:xfrm>
              <a:off x="3000286" y="6385585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h="516890">
                  <a:moveTo>
                    <a:pt x="0" y="516458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6354" y="6213462"/>
              <a:ext cx="128143" cy="21511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361845" y="4931436"/>
            <a:ext cx="2561590" cy="3408045"/>
            <a:chOff x="3307245" y="4931435"/>
            <a:chExt cx="2561590" cy="3408045"/>
          </a:xfrm>
        </p:grpSpPr>
        <p:sp>
          <p:nvSpPr>
            <p:cNvPr id="13" name="object 13"/>
            <p:cNvSpPr/>
            <p:nvPr/>
          </p:nvSpPr>
          <p:spPr>
            <a:xfrm>
              <a:off x="3313595" y="4937785"/>
              <a:ext cx="2548890" cy="3395345"/>
            </a:xfrm>
            <a:custGeom>
              <a:avLst/>
              <a:gdLst/>
              <a:ahLst/>
              <a:cxnLst/>
              <a:rect l="l" t="t" r="r" b="b"/>
              <a:pathLst>
                <a:path w="2548890" h="3395345">
                  <a:moveTo>
                    <a:pt x="2548470" y="3395129"/>
                  </a:moveTo>
                  <a:lnTo>
                    <a:pt x="0" y="3395129"/>
                  </a:lnTo>
                  <a:lnTo>
                    <a:pt x="0" y="0"/>
                  </a:lnTo>
                  <a:lnTo>
                    <a:pt x="2548470" y="0"/>
                  </a:lnTo>
                  <a:lnTo>
                    <a:pt x="2548470" y="339512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50232" y="8053577"/>
              <a:ext cx="754380" cy="260985"/>
            </a:xfrm>
            <a:custGeom>
              <a:avLst/>
              <a:gdLst/>
              <a:ahLst/>
              <a:cxnLst/>
              <a:rect l="l" t="t" r="r" b="b"/>
              <a:pathLst>
                <a:path w="754379" h="260984">
                  <a:moveTo>
                    <a:pt x="753986" y="239991"/>
                  </a:moveTo>
                  <a:lnTo>
                    <a:pt x="186067" y="0"/>
                  </a:lnTo>
                  <a:lnTo>
                    <a:pt x="0" y="0"/>
                  </a:lnTo>
                  <a:lnTo>
                    <a:pt x="0" y="239991"/>
                  </a:lnTo>
                  <a:lnTo>
                    <a:pt x="0" y="260769"/>
                  </a:lnTo>
                  <a:lnTo>
                    <a:pt x="753986" y="260769"/>
                  </a:lnTo>
                  <a:lnTo>
                    <a:pt x="753986" y="239991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50232" y="8053577"/>
              <a:ext cx="754380" cy="260985"/>
            </a:xfrm>
            <a:custGeom>
              <a:avLst/>
              <a:gdLst/>
              <a:ahLst/>
              <a:cxnLst/>
              <a:rect l="l" t="t" r="r" b="b"/>
              <a:pathLst>
                <a:path w="754379" h="260984">
                  <a:moveTo>
                    <a:pt x="0" y="260769"/>
                  </a:moveTo>
                  <a:lnTo>
                    <a:pt x="753986" y="260769"/>
                  </a:lnTo>
                  <a:lnTo>
                    <a:pt x="753986" y="239991"/>
                  </a:lnTo>
                  <a:lnTo>
                    <a:pt x="186067" y="0"/>
                  </a:lnTo>
                  <a:lnTo>
                    <a:pt x="0" y="0"/>
                  </a:lnTo>
                  <a:lnTo>
                    <a:pt x="0" y="260769"/>
                  </a:lnTo>
                  <a:close/>
                </a:path>
              </a:pathLst>
            </a:custGeom>
            <a:ln w="9144">
              <a:solidFill>
                <a:srgbClr val="DCDD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83075" y="4971579"/>
              <a:ext cx="5715" cy="733425"/>
            </a:xfrm>
            <a:custGeom>
              <a:avLst/>
              <a:gdLst/>
              <a:ahLst/>
              <a:cxnLst/>
              <a:rect l="l" t="t" r="r" b="b"/>
              <a:pathLst>
                <a:path w="5714" h="733425">
                  <a:moveTo>
                    <a:pt x="5092" y="665365"/>
                  </a:moveTo>
                  <a:lnTo>
                    <a:pt x="0" y="665365"/>
                  </a:lnTo>
                  <a:lnTo>
                    <a:pt x="0" y="733209"/>
                  </a:lnTo>
                  <a:lnTo>
                    <a:pt x="5092" y="733209"/>
                  </a:lnTo>
                  <a:lnTo>
                    <a:pt x="5092" y="665365"/>
                  </a:lnTo>
                  <a:close/>
                </a:path>
                <a:path w="5714" h="733425">
                  <a:moveTo>
                    <a:pt x="5092" y="571004"/>
                  </a:moveTo>
                  <a:lnTo>
                    <a:pt x="0" y="571004"/>
                  </a:lnTo>
                  <a:lnTo>
                    <a:pt x="0" y="633984"/>
                  </a:lnTo>
                  <a:lnTo>
                    <a:pt x="5092" y="633984"/>
                  </a:lnTo>
                  <a:lnTo>
                    <a:pt x="5092" y="571004"/>
                  </a:lnTo>
                  <a:close/>
                </a:path>
                <a:path w="5714" h="733425">
                  <a:moveTo>
                    <a:pt x="5092" y="476656"/>
                  </a:moveTo>
                  <a:lnTo>
                    <a:pt x="0" y="476656"/>
                  </a:lnTo>
                  <a:lnTo>
                    <a:pt x="0" y="539623"/>
                  </a:lnTo>
                  <a:lnTo>
                    <a:pt x="5092" y="539623"/>
                  </a:lnTo>
                  <a:lnTo>
                    <a:pt x="5092" y="476656"/>
                  </a:lnTo>
                  <a:close/>
                </a:path>
                <a:path w="5714" h="733425">
                  <a:moveTo>
                    <a:pt x="5092" y="382295"/>
                  </a:moveTo>
                  <a:lnTo>
                    <a:pt x="0" y="382295"/>
                  </a:lnTo>
                  <a:lnTo>
                    <a:pt x="0" y="445274"/>
                  </a:lnTo>
                  <a:lnTo>
                    <a:pt x="5092" y="445274"/>
                  </a:lnTo>
                  <a:lnTo>
                    <a:pt x="5092" y="382295"/>
                  </a:lnTo>
                  <a:close/>
                </a:path>
                <a:path w="5714" h="733425">
                  <a:moveTo>
                    <a:pt x="5092" y="287934"/>
                  </a:moveTo>
                  <a:lnTo>
                    <a:pt x="0" y="287934"/>
                  </a:lnTo>
                  <a:lnTo>
                    <a:pt x="0" y="350913"/>
                  </a:lnTo>
                  <a:lnTo>
                    <a:pt x="5092" y="350913"/>
                  </a:lnTo>
                  <a:lnTo>
                    <a:pt x="5092" y="287934"/>
                  </a:lnTo>
                  <a:close/>
                </a:path>
                <a:path w="5714" h="733425">
                  <a:moveTo>
                    <a:pt x="5092" y="193573"/>
                  </a:moveTo>
                  <a:lnTo>
                    <a:pt x="0" y="193573"/>
                  </a:lnTo>
                  <a:lnTo>
                    <a:pt x="0" y="256552"/>
                  </a:lnTo>
                  <a:lnTo>
                    <a:pt x="5092" y="256552"/>
                  </a:lnTo>
                  <a:lnTo>
                    <a:pt x="5092" y="193573"/>
                  </a:lnTo>
                  <a:close/>
                </a:path>
                <a:path w="5714" h="733425">
                  <a:moveTo>
                    <a:pt x="5092" y="99212"/>
                  </a:moveTo>
                  <a:lnTo>
                    <a:pt x="0" y="99212"/>
                  </a:lnTo>
                  <a:lnTo>
                    <a:pt x="0" y="162191"/>
                  </a:lnTo>
                  <a:lnTo>
                    <a:pt x="5092" y="162191"/>
                  </a:lnTo>
                  <a:lnTo>
                    <a:pt x="5092" y="99212"/>
                  </a:lnTo>
                  <a:close/>
                </a:path>
                <a:path w="5714" h="733425">
                  <a:moveTo>
                    <a:pt x="5092" y="0"/>
                  </a:moveTo>
                  <a:lnTo>
                    <a:pt x="0" y="0"/>
                  </a:lnTo>
                  <a:lnTo>
                    <a:pt x="0" y="67614"/>
                  </a:lnTo>
                  <a:lnTo>
                    <a:pt x="5092" y="67614"/>
                  </a:lnTo>
                  <a:lnTo>
                    <a:pt x="5092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83075" y="5704789"/>
              <a:ext cx="5715" cy="0"/>
            </a:xfrm>
            <a:custGeom>
              <a:avLst/>
              <a:gdLst/>
              <a:ahLst/>
              <a:cxnLst/>
              <a:rect l="l" t="t" r="r" b="b"/>
              <a:pathLst>
                <a:path w="5714">
                  <a:moveTo>
                    <a:pt x="509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25735" y="4961635"/>
              <a:ext cx="39370" cy="857885"/>
            </a:xfrm>
            <a:custGeom>
              <a:avLst/>
              <a:gdLst/>
              <a:ahLst/>
              <a:cxnLst/>
              <a:rect l="l" t="t" r="r" b="b"/>
              <a:pathLst>
                <a:path w="39370" h="857885">
                  <a:moveTo>
                    <a:pt x="5080" y="675093"/>
                  </a:moveTo>
                  <a:lnTo>
                    <a:pt x="0" y="675093"/>
                  </a:lnTo>
                  <a:lnTo>
                    <a:pt x="0" y="743153"/>
                  </a:lnTo>
                  <a:lnTo>
                    <a:pt x="5080" y="743153"/>
                  </a:lnTo>
                  <a:lnTo>
                    <a:pt x="5080" y="675093"/>
                  </a:lnTo>
                  <a:close/>
                </a:path>
                <a:path w="39370" h="857885">
                  <a:moveTo>
                    <a:pt x="5080" y="580504"/>
                  </a:moveTo>
                  <a:lnTo>
                    <a:pt x="0" y="580504"/>
                  </a:lnTo>
                  <a:lnTo>
                    <a:pt x="0" y="643483"/>
                  </a:lnTo>
                  <a:lnTo>
                    <a:pt x="5080" y="643483"/>
                  </a:lnTo>
                  <a:lnTo>
                    <a:pt x="5080" y="580504"/>
                  </a:lnTo>
                  <a:close/>
                </a:path>
                <a:path w="39370" h="857885">
                  <a:moveTo>
                    <a:pt x="5080" y="486156"/>
                  </a:moveTo>
                  <a:lnTo>
                    <a:pt x="0" y="486156"/>
                  </a:lnTo>
                  <a:lnTo>
                    <a:pt x="0" y="549135"/>
                  </a:lnTo>
                  <a:lnTo>
                    <a:pt x="5080" y="549135"/>
                  </a:lnTo>
                  <a:lnTo>
                    <a:pt x="5080" y="486156"/>
                  </a:lnTo>
                  <a:close/>
                </a:path>
                <a:path w="39370" h="857885">
                  <a:moveTo>
                    <a:pt x="5080" y="391795"/>
                  </a:moveTo>
                  <a:lnTo>
                    <a:pt x="0" y="391795"/>
                  </a:lnTo>
                  <a:lnTo>
                    <a:pt x="0" y="454774"/>
                  </a:lnTo>
                  <a:lnTo>
                    <a:pt x="5080" y="454774"/>
                  </a:lnTo>
                  <a:lnTo>
                    <a:pt x="5080" y="391795"/>
                  </a:lnTo>
                  <a:close/>
                </a:path>
                <a:path w="39370" h="857885">
                  <a:moveTo>
                    <a:pt x="5080" y="297434"/>
                  </a:moveTo>
                  <a:lnTo>
                    <a:pt x="0" y="297434"/>
                  </a:lnTo>
                  <a:lnTo>
                    <a:pt x="0" y="360413"/>
                  </a:lnTo>
                  <a:lnTo>
                    <a:pt x="5080" y="360413"/>
                  </a:lnTo>
                  <a:lnTo>
                    <a:pt x="5080" y="297434"/>
                  </a:lnTo>
                  <a:close/>
                </a:path>
                <a:path w="39370" h="857885">
                  <a:moveTo>
                    <a:pt x="5080" y="203073"/>
                  </a:moveTo>
                  <a:lnTo>
                    <a:pt x="0" y="203073"/>
                  </a:lnTo>
                  <a:lnTo>
                    <a:pt x="0" y="266052"/>
                  </a:lnTo>
                  <a:lnTo>
                    <a:pt x="5080" y="266052"/>
                  </a:lnTo>
                  <a:lnTo>
                    <a:pt x="5080" y="203073"/>
                  </a:lnTo>
                  <a:close/>
                </a:path>
                <a:path w="39370" h="857885">
                  <a:moveTo>
                    <a:pt x="5080" y="108724"/>
                  </a:moveTo>
                  <a:lnTo>
                    <a:pt x="0" y="108724"/>
                  </a:lnTo>
                  <a:lnTo>
                    <a:pt x="0" y="171704"/>
                  </a:lnTo>
                  <a:lnTo>
                    <a:pt x="5080" y="171704"/>
                  </a:lnTo>
                  <a:lnTo>
                    <a:pt x="5080" y="108724"/>
                  </a:lnTo>
                  <a:close/>
                </a:path>
                <a:path w="39370" h="857885">
                  <a:moveTo>
                    <a:pt x="5080" y="9055"/>
                  </a:moveTo>
                  <a:lnTo>
                    <a:pt x="0" y="9055"/>
                  </a:lnTo>
                  <a:lnTo>
                    <a:pt x="0" y="77343"/>
                  </a:lnTo>
                  <a:lnTo>
                    <a:pt x="5080" y="77343"/>
                  </a:lnTo>
                  <a:lnTo>
                    <a:pt x="5080" y="9055"/>
                  </a:lnTo>
                  <a:close/>
                </a:path>
                <a:path w="39370" h="857885">
                  <a:moveTo>
                    <a:pt x="39103" y="0"/>
                  </a:moveTo>
                  <a:lnTo>
                    <a:pt x="29171" y="0"/>
                  </a:lnTo>
                  <a:lnTo>
                    <a:pt x="29171" y="857402"/>
                  </a:lnTo>
                  <a:lnTo>
                    <a:pt x="39103" y="857402"/>
                  </a:lnTo>
                  <a:lnTo>
                    <a:pt x="39103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25735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50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96779" y="4983073"/>
              <a:ext cx="5080" cy="721995"/>
            </a:xfrm>
            <a:custGeom>
              <a:avLst/>
              <a:gdLst/>
              <a:ahLst/>
              <a:cxnLst/>
              <a:rect l="l" t="t" r="r" b="b"/>
              <a:pathLst>
                <a:path w="5079" h="721995">
                  <a:moveTo>
                    <a:pt x="4864" y="660717"/>
                  </a:moveTo>
                  <a:lnTo>
                    <a:pt x="0" y="660717"/>
                  </a:lnTo>
                  <a:lnTo>
                    <a:pt x="0" y="721715"/>
                  </a:lnTo>
                  <a:lnTo>
                    <a:pt x="4864" y="721715"/>
                  </a:lnTo>
                  <a:lnTo>
                    <a:pt x="4864" y="660717"/>
                  </a:lnTo>
                  <a:close/>
                </a:path>
                <a:path w="5079" h="721995">
                  <a:moveTo>
                    <a:pt x="4864" y="566140"/>
                  </a:moveTo>
                  <a:lnTo>
                    <a:pt x="0" y="566140"/>
                  </a:lnTo>
                  <a:lnTo>
                    <a:pt x="0" y="629132"/>
                  </a:lnTo>
                  <a:lnTo>
                    <a:pt x="4864" y="629132"/>
                  </a:lnTo>
                  <a:lnTo>
                    <a:pt x="4864" y="566140"/>
                  </a:lnTo>
                  <a:close/>
                </a:path>
                <a:path w="5079" h="721995">
                  <a:moveTo>
                    <a:pt x="4864" y="471792"/>
                  </a:moveTo>
                  <a:lnTo>
                    <a:pt x="0" y="471792"/>
                  </a:lnTo>
                  <a:lnTo>
                    <a:pt x="0" y="534758"/>
                  </a:lnTo>
                  <a:lnTo>
                    <a:pt x="4864" y="534758"/>
                  </a:lnTo>
                  <a:lnTo>
                    <a:pt x="4864" y="471792"/>
                  </a:lnTo>
                  <a:close/>
                </a:path>
                <a:path w="5079" h="721995">
                  <a:moveTo>
                    <a:pt x="4864" y="377431"/>
                  </a:moveTo>
                  <a:lnTo>
                    <a:pt x="0" y="377431"/>
                  </a:lnTo>
                  <a:lnTo>
                    <a:pt x="0" y="440410"/>
                  </a:lnTo>
                  <a:lnTo>
                    <a:pt x="4864" y="440410"/>
                  </a:lnTo>
                  <a:lnTo>
                    <a:pt x="4864" y="377431"/>
                  </a:lnTo>
                  <a:close/>
                </a:path>
                <a:path w="5079" h="721995">
                  <a:moveTo>
                    <a:pt x="4864" y="283070"/>
                  </a:moveTo>
                  <a:lnTo>
                    <a:pt x="0" y="283070"/>
                  </a:lnTo>
                  <a:lnTo>
                    <a:pt x="0" y="346049"/>
                  </a:lnTo>
                  <a:lnTo>
                    <a:pt x="4864" y="346049"/>
                  </a:lnTo>
                  <a:lnTo>
                    <a:pt x="4864" y="283070"/>
                  </a:lnTo>
                  <a:close/>
                </a:path>
                <a:path w="5079" h="721995">
                  <a:moveTo>
                    <a:pt x="4864" y="188722"/>
                  </a:moveTo>
                  <a:lnTo>
                    <a:pt x="0" y="188722"/>
                  </a:lnTo>
                  <a:lnTo>
                    <a:pt x="0" y="251688"/>
                  </a:lnTo>
                  <a:lnTo>
                    <a:pt x="4864" y="251688"/>
                  </a:lnTo>
                  <a:lnTo>
                    <a:pt x="4864" y="188722"/>
                  </a:lnTo>
                  <a:close/>
                </a:path>
                <a:path w="5079" h="721995">
                  <a:moveTo>
                    <a:pt x="4864" y="94348"/>
                  </a:moveTo>
                  <a:lnTo>
                    <a:pt x="0" y="94348"/>
                  </a:lnTo>
                  <a:lnTo>
                    <a:pt x="0" y="157327"/>
                  </a:lnTo>
                  <a:lnTo>
                    <a:pt x="4864" y="157327"/>
                  </a:lnTo>
                  <a:lnTo>
                    <a:pt x="4864" y="94348"/>
                  </a:lnTo>
                  <a:close/>
                </a:path>
                <a:path w="5079" h="721995">
                  <a:moveTo>
                    <a:pt x="4864" y="0"/>
                  </a:moveTo>
                  <a:lnTo>
                    <a:pt x="0" y="0"/>
                  </a:lnTo>
                  <a:lnTo>
                    <a:pt x="0" y="62979"/>
                  </a:lnTo>
                  <a:lnTo>
                    <a:pt x="4864" y="62979"/>
                  </a:lnTo>
                  <a:lnTo>
                    <a:pt x="4864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96779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86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45077" y="4973573"/>
              <a:ext cx="5080" cy="731520"/>
            </a:xfrm>
            <a:custGeom>
              <a:avLst/>
              <a:gdLst/>
              <a:ahLst/>
              <a:cxnLst/>
              <a:rect l="l" t="t" r="r" b="b"/>
              <a:pathLst>
                <a:path w="5079" h="731520">
                  <a:moveTo>
                    <a:pt x="5080" y="660501"/>
                  </a:moveTo>
                  <a:lnTo>
                    <a:pt x="0" y="660501"/>
                  </a:lnTo>
                  <a:lnTo>
                    <a:pt x="0" y="731215"/>
                  </a:lnTo>
                  <a:lnTo>
                    <a:pt x="5080" y="731215"/>
                  </a:lnTo>
                  <a:lnTo>
                    <a:pt x="5080" y="660501"/>
                  </a:lnTo>
                  <a:close/>
                </a:path>
                <a:path w="5079" h="731520">
                  <a:moveTo>
                    <a:pt x="5080" y="566140"/>
                  </a:moveTo>
                  <a:lnTo>
                    <a:pt x="0" y="566140"/>
                  </a:lnTo>
                  <a:lnTo>
                    <a:pt x="0" y="629119"/>
                  </a:lnTo>
                  <a:lnTo>
                    <a:pt x="5080" y="629119"/>
                  </a:lnTo>
                  <a:lnTo>
                    <a:pt x="5080" y="566140"/>
                  </a:lnTo>
                  <a:close/>
                </a:path>
                <a:path w="5079" h="731520">
                  <a:moveTo>
                    <a:pt x="5080" y="471792"/>
                  </a:moveTo>
                  <a:lnTo>
                    <a:pt x="0" y="471792"/>
                  </a:lnTo>
                  <a:lnTo>
                    <a:pt x="0" y="534758"/>
                  </a:lnTo>
                  <a:lnTo>
                    <a:pt x="5080" y="534758"/>
                  </a:lnTo>
                  <a:lnTo>
                    <a:pt x="5080" y="471792"/>
                  </a:lnTo>
                  <a:close/>
                </a:path>
                <a:path w="5079" h="731520">
                  <a:moveTo>
                    <a:pt x="5080" y="377431"/>
                  </a:moveTo>
                  <a:lnTo>
                    <a:pt x="0" y="377431"/>
                  </a:lnTo>
                  <a:lnTo>
                    <a:pt x="0" y="440410"/>
                  </a:lnTo>
                  <a:lnTo>
                    <a:pt x="5080" y="440410"/>
                  </a:lnTo>
                  <a:lnTo>
                    <a:pt x="5080" y="377431"/>
                  </a:lnTo>
                  <a:close/>
                </a:path>
                <a:path w="5079" h="731520">
                  <a:moveTo>
                    <a:pt x="5080" y="283070"/>
                  </a:moveTo>
                  <a:lnTo>
                    <a:pt x="0" y="283070"/>
                  </a:lnTo>
                  <a:lnTo>
                    <a:pt x="0" y="346049"/>
                  </a:lnTo>
                  <a:lnTo>
                    <a:pt x="5080" y="346049"/>
                  </a:lnTo>
                  <a:lnTo>
                    <a:pt x="5080" y="283070"/>
                  </a:lnTo>
                  <a:close/>
                </a:path>
                <a:path w="5079" h="731520">
                  <a:moveTo>
                    <a:pt x="5080" y="188709"/>
                  </a:moveTo>
                  <a:lnTo>
                    <a:pt x="0" y="188709"/>
                  </a:lnTo>
                  <a:lnTo>
                    <a:pt x="0" y="251472"/>
                  </a:lnTo>
                  <a:lnTo>
                    <a:pt x="5080" y="251472"/>
                  </a:lnTo>
                  <a:lnTo>
                    <a:pt x="5080" y="188709"/>
                  </a:lnTo>
                  <a:close/>
                </a:path>
                <a:path w="5079" h="731520">
                  <a:moveTo>
                    <a:pt x="5080" y="94348"/>
                  </a:moveTo>
                  <a:lnTo>
                    <a:pt x="0" y="94348"/>
                  </a:lnTo>
                  <a:lnTo>
                    <a:pt x="0" y="157111"/>
                  </a:lnTo>
                  <a:lnTo>
                    <a:pt x="5080" y="157111"/>
                  </a:lnTo>
                  <a:lnTo>
                    <a:pt x="5080" y="94348"/>
                  </a:lnTo>
                  <a:close/>
                </a:path>
                <a:path w="5079" h="731520">
                  <a:moveTo>
                    <a:pt x="5080" y="0"/>
                  </a:moveTo>
                  <a:lnTo>
                    <a:pt x="0" y="0"/>
                  </a:lnTo>
                  <a:lnTo>
                    <a:pt x="0" y="62750"/>
                  </a:lnTo>
                  <a:lnTo>
                    <a:pt x="5080" y="62750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45077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50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89388" y="4983505"/>
              <a:ext cx="5080" cy="721360"/>
            </a:xfrm>
            <a:custGeom>
              <a:avLst/>
              <a:gdLst/>
              <a:ahLst/>
              <a:cxnLst/>
              <a:rect l="l" t="t" r="r" b="b"/>
              <a:pathLst>
                <a:path w="5079" h="721360">
                  <a:moveTo>
                    <a:pt x="5080" y="660514"/>
                  </a:moveTo>
                  <a:lnTo>
                    <a:pt x="0" y="660514"/>
                  </a:lnTo>
                  <a:lnTo>
                    <a:pt x="0" y="721283"/>
                  </a:lnTo>
                  <a:lnTo>
                    <a:pt x="5080" y="721283"/>
                  </a:lnTo>
                  <a:lnTo>
                    <a:pt x="5080" y="660514"/>
                  </a:lnTo>
                  <a:close/>
                </a:path>
                <a:path w="5079" h="721360">
                  <a:moveTo>
                    <a:pt x="5080" y="566153"/>
                  </a:moveTo>
                  <a:lnTo>
                    <a:pt x="0" y="566153"/>
                  </a:lnTo>
                  <a:lnTo>
                    <a:pt x="0" y="629132"/>
                  </a:lnTo>
                  <a:lnTo>
                    <a:pt x="5080" y="629132"/>
                  </a:lnTo>
                  <a:lnTo>
                    <a:pt x="5080" y="566153"/>
                  </a:lnTo>
                  <a:close/>
                </a:path>
                <a:path w="5079" h="721360">
                  <a:moveTo>
                    <a:pt x="5080" y="471792"/>
                  </a:moveTo>
                  <a:lnTo>
                    <a:pt x="0" y="471792"/>
                  </a:lnTo>
                  <a:lnTo>
                    <a:pt x="0" y="534771"/>
                  </a:lnTo>
                  <a:lnTo>
                    <a:pt x="5080" y="534771"/>
                  </a:lnTo>
                  <a:lnTo>
                    <a:pt x="5080" y="471792"/>
                  </a:lnTo>
                  <a:close/>
                </a:path>
                <a:path w="5079" h="721360">
                  <a:moveTo>
                    <a:pt x="5080" y="377444"/>
                  </a:moveTo>
                  <a:lnTo>
                    <a:pt x="0" y="377444"/>
                  </a:lnTo>
                  <a:lnTo>
                    <a:pt x="0" y="440423"/>
                  </a:lnTo>
                  <a:lnTo>
                    <a:pt x="5080" y="440423"/>
                  </a:lnTo>
                  <a:lnTo>
                    <a:pt x="5080" y="377444"/>
                  </a:lnTo>
                  <a:close/>
                </a:path>
                <a:path w="5079" h="721360">
                  <a:moveTo>
                    <a:pt x="5080" y="283083"/>
                  </a:moveTo>
                  <a:lnTo>
                    <a:pt x="0" y="283083"/>
                  </a:lnTo>
                  <a:lnTo>
                    <a:pt x="0" y="346062"/>
                  </a:lnTo>
                  <a:lnTo>
                    <a:pt x="5080" y="346062"/>
                  </a:lnTo>
                  <a:lnTo>
                    <a:pt x="5080" y="283083"/>
                  </a:lnTo>
                  <a:close/>
                </a:path>
                <a:path w="5079" h="721360">
                  <a:moveTo>
                    <a:pt x="5080" y="188722"/>
                  </a:moveTo>
                  <a:lnTo>
                    <a:pt x="0" y="188722"/>
                  </a:lnTo>
                  <a:lnTo>
                    <a:pt x="0" y="251701"/>
                  </a:lnTo>
                  <a:lnTo>
                    <a:pt x="5080" y="251701"/>
                  </a:lnTo>
                  <a:lnTo>
                    <a:pt x="5080" y="188722"/>
                  </a:lnTo>
                  <a:close/>
                </a:path>
                <a:path w="5079" h="721360">
                  <a:moveTo>
                    <a:pt x="5080" y="94373"/>
                  </a:moveTo>
                  <a:lnTo>
                    <a:pt x="0" y="94373"/>
                  </a:lnTo>
                  <a:lnTo>
                    <a:pt x="0" y="157124"/>
                  </a:lnTo>
                  <a:lnTo>
                    <a:pt x="5080" y="157124"/>
                  </a:lnTo>
                  <a:lnTo>
                    <a:pt x="5080" y="94373"/>
                  </a:lnTo>
                  <a:close/>
                </a:path>
                <a:path w="5079" h="721360">
                  <a:moveTo>
                    <a:pt x="5080" y="0"/>
                  </a:moveTo>
                  <a:lnTo>
                    <a:pt x="0" y="0"/>
                  </a:lnTo>
                  <a:lnTo>
                    <a:pt x="0" y="62763"/>
                  </a:lnTo>
                  <a:lnTo>
                    <a:pt x="5080" y="62763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89387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50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56012" y="4960530"/>
              <a:ext cx="5080" cy="744855"/>
            </a:xfrm>
            <a:custGeom>
              <a:avLst/>
              <a:gdLst/>
              <a:ahLst/>
              <a:cxnLst/>
              <a:rect l="l" t="t" r="r" b="b"/>
              <a:pathLst>
                <a:path w="5079" h="744854">
                  <a:moveTo>
                    <a:pt x="4864" y="670890"/>
                  </a:moveTo>
                  <a:lnTo>
                    <a:pt x="0" y="670890"/>
                  </a:lnTo>
                  <a:lnTo>
                    <a:pt x="0" y="744258"/>
                  </a:lnTo>
                  <a:lnTo>
                    <a:pt x="4864" y="744258"/>
                  </a:lnTo>
                  <a:lnTo>
                    <a:pt x="4864" y="670890"/>
                  </a:lnTo>
                  <a:close/>
                </a:path>
                <a:path w="5079" h="744854">
                  <a:moveTo>
                    <a:pt x="4864" y="576529"/>
                  </a:moveTo>
                  <a:lnTo>
                    <a:pt x="0" y="576529"/>
                  </a:lnTo>
                  <a:lnTo>
                    <a:pt x="0" y="639508"/>
                  </a:lnTo>
                  <a:lnTo>
                    <a:pt x="4864" y="639508"/>
                  </a:lnTo>
                  <a:lnTo>
                    <a:pt x="4864" y="576529"/>
                  </a:lnTo>
                  <a:close/>
                </a:path>
                <a:path w="5079" h="744854">
                  <a:moveTo>
                    <a:pt x="4864" y="482180"/>
                  </a:moveTo>
                  <a:lnTo>
                    <a:pt x="0" y="482180"/>
                  </a:lnTo>
                  <a:lnTo>
                    <a:pt x="0" y="545147"/>
                  </a:lnTo>
                  <a:lnTo>
                    <a:pt x="4864" y="545147"/>
                  </a:lnTo>
                  <a:lnTo>
                    <a:pt x="4864" y="482180"/>
                  </a:lnTo>
                  <a:close/>
                </a:path>
                <a:path w="5079" h="744854">
                  <a:moveTo>
                    <a:pt x="4864" y="387819"/>
                  </a:moveTo>
                  <a:lnTo>
                    <a:pt x="0" y="387819"/>
                  </a:lnTo>
                  <a:lnTo>
                    <a:pt x="0" y="450799"/>
                  </a:lnTo>
                  <a:lnTo>
                    <a:pt x="4864" y="450799"/>
                  </a:lnTo>
                  <a:lnTo>
                    <a:pt x="4864" y="387819"/>
                  </a:lnTo>
                  <a:close/>
                </a:path>
                <a:path w="5079" h="744854">
                  <a:moveTo>
                    <a:pt x="4864" y="293458"/>
                  </a:moveTo>
                  <a:lnTo>
                    <a:pt x="0" y="293458"/>
                  </a:lnTo>
                  <a:lnTo>
                    <a:pt x="0" y="356222"/>
                  </a:lnTo>
                  <a:lnTo>
                    <a:pt x="4864" y="356222"/>
                  </a:lnTo>
                  <a:lnTo>
                    <a:pt x="4864" y="293458"/>
                  </a:lnTo>
                  <a:close/>
                </a:path>
                <a:path w="5079" h="744854">
                  <a:moveTo>
                    <a:pt x="4864" y="199097"/>
                  </a:moveTo>
                  <a:lnTo>
                    <a:pt x="0" y="199097"/>
                  </a:lnTo>
                  <a:lnTo>
                    <a:pt x="0" y="261861"/>
                  </a:lnTo>
                  <a:lnTo>
                    <a:pt x="4864" y="261861"/>
                  </a:lnTo>
                  <a:lnTo>
                    <a:pt x="4864" y="199097"/>
                  </a:lnTo>
                  <a:close/>
                </a:path>
                <a:path w="5079" h="744854">
                  <a:moveTo>
                    <a:pt x="4864" y="104736"/>
                  </a:moveTo>
                  <a:lnTo>
                    <a:pt x="0" y="104736"/>
                  </a:lnTo>
                  <a:lnTo>
                    <a:pt x="0" y="167500"/>
                  </a:lnTo>
                  <a:lnTo>
                    <a:pt x="4864" y="167500"/>
                  </a:lnTo>
                  <a:lnTo>
                    <a:pt x="4864" y="104736"/>
                  </a:lnTo>
                  <a:close/>
                </a:path>
                <a:path w="5079" h="744854">
                  <a:moveTo>
                    <a:pt x="4864" y="0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4864" y="73152"/>
                  </a:lnTo>
                  <a:lnTo>
                    <a:pt x="4864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56012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486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33254" y="4974234"/>
              <a:ext cx="5080" cy="730885"/>
            </a:xfrm>
            <a:custGeom>
              <a:avLst/>
              <a:gdLst/>
              <a:ahLst/>
              <a:cxnLst/>
              <a:rect l="l" t="t" r="r" b="b"/>
              <a:pathLst>
                <a:path w="5079" h="730885">
                  <a:moveTo>
                    <a:pt x="5080" y="660501"/>
                  </a:moveTo>
                  <a:lnTo>
                    <a:pt x="0" y="660501"/>
                  </a:lnTo>
                  <a:lnTo>
                    <a:pt x="0" y="730554"/>
                  </a:lnTo>
                  <a:lnTo>
                    <a:pt x="5080" y="730554"/>
                  </a:lnTo>
                  <a:lnTo>
                    <a:pt x="5080" y="660501"/>
                  </a:lnTo>
                  <a:close/>
                </a:path>
                <a:path w="5079" h="730885">
                  <a:moveTo>
                    <a:pt x="5080" y="566140"/>
                  </a:moveTo>
                  <a:lnTo>
                    <a:pt x="0" y="566140"/>
                  </a:lnTo>
                  <a:lnTo>
                    <a:pt x="0" y="629119"/>
                  </a:lnTo>
                  <a:lnTo>
                    <a:pt x="5080" y="629119"/>
                  </a:lnTo>
                  <a:lnTo>
                    <a:pt x="5080" y="566140"/>
                  </a:lnTo>
                  <a:close/>
                </a:path>
                <a:path w="5079" h="730885">
                  <a:moveTo>
                    <a:pt x="5080" y="471792"/>
                  </a:moveTo>
                  <a:lnTo>
                    <a:pt x="0" y="471792"/>
                  </a:lnTo>
                  <a:lnTo>
                    <a:pt x="0" y="534771"/>
                  </a:lnTo>
                  <a:lnTo>
                    <a:pt x="5080" y="534771"/>
                  </a:lnTo>
                  <a:lnTo>
                    <a:pt x="5080" y="471792"/>
                  </a:lnTo>
                  <a:close/>
                </a:path>
                <a:path w="5079" h="730885">
                  <a:moveTo>
                    <a:pt x="5080" y="377431"/>
                  </a:moveTo>
                  <a:lnTo>
                    <a:pt x="0" y="377431"/>
                  </a:lnTo>
                  <a:lnTo>
                    <a:pt x="0" y="440410"/>
                  </a:lnTo>
                  <a:lnTo>
                    <a:pt x="5080" y="440410"/>
                  </a:lnTo>
                  <a:lnTo>
                    <a:pt x="5080" y="377431"/>
                  </a:lnTo>
                  <a:close/>
                </a:path>
                <a:path w="5079" h="730885">
                  <a:moveTo>
                    <a:pt x="5080" y="283070"/>
                  </a:moveTo>
                  <a:lnTo>
                    <a:pt x="0" y="283070"/>
                  </a:lnTo>
                  <a:lnTo>
                    <a:pt x="0" y="346049"/>
                  </a:lnTo>
                  <a:lnTo>
                    <a:pt x="5080" y="346049"/>
                  </a:lnTo>
                  <a:lnTo>
                    <a:pt x="5080" y="283070"/>
                  </a:lnTo>
                  <a:close/>
                </a:path>
                <a:path w="5079" h="730885">
                  <a:moveTo>
                    <a:pt x="5080" y="188709"/>
                  </a:moveTo>
                  <a:lnTo>
                    <a:pt x="0" y="188709"/>
                  </a:lnTo>
                  <a:lnTo>
                    <a:pt x="0" y="251688"/>
                  </a:lnTo>
                  <a:lnTo>
                    <a:pt x="5080" y="251688"/>
                  </a:lnTo>
                  <a:lnTo>
                    <a:pt x="5080" y="188709"/>
                  </a:lnTo>
                  <a:close/>
                </a:path>
                <a:path w="5079" h="730885">
                  <a:moveTo>
                    <a:pt x="5080" y="94361"/>
                  </a:moveTo>
                  <a:lnTo>
                    <a:pt x="0" y="94361"/>
                  </a:lnTo>
                  <a:lnTo>
                    <a:pt x="0" y="157111"/>
                  </a:lnTo>
                  <a:lnTo>
                    <a:pt x="5080" y="157111"/>
                  </a:lnTo>
                  <a:lnTo>
                    <a:pt x="5080" y="94361"/>
                  </a:lnTo>
                  <a:close/>
                </a:path>
                <a:path w="5079" h="730885">
                  <a:moveTo>
                    <a:pt x="5080" y="0"/>
                  </a:moveTo>
                  <a:lnTo>
                    <a:pt x="0" y="0"/>
                  </a:lnTo>
                  <a:lnTo>
                    <a:pt x="0" y="62750"/>
                  </a:lnTo>
                  <a:lnTo>
                    <a:pt x="5080" y="62750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33253" y="5704789"/>
              <a:ext cx="5080" cy="0"/>
            </a:xfrm>
            <a:custGeom>
              <a:avLst/>
              <a:gdLst/>
              <a:ahLst/>
              <a:cxnLst/>
              <a:rect l="l" t="t" r="r" b="b"/>
              <a:pathLst>
                <a:path w="5079">
                  <a:moveTo>
                    <a:pt x="50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16680" y="4960530"/>
              <a:ext cx="1388110" cy="3331845"/>
            </a:xfrm>
            <a:custGeom>
              <a:avLst/>
              <a:gdLst/>
              <a:ahLst/>
              <a:cxnLst/>
              <a:rect l="l" t="t" r="r" b="b"/>
              <a:pathLst>
                <a:path w="1388110" h="3331845">
                  <a:moveTo>
                    <a:pt x="9956" y="0"/>
                  </a:moveTo>
                  <a:lnTo>
                    <a:pt x="0" y="0"/>
                  </a:lnTo>
                  <a:lnTo>
                    <a:pt x="0" y="858507"/>
                  </a:lnTo>
                  <a:lnTo>
                    <a:pt x="9956" y="858507"/>
                  </a:lnTo>
                  <a:lnTo>
                    <a:pt x="9956" y="0"/>
                  </a:lnTo>
                  <a:close/>
                </a:path>
                <a:path w="1388110" h="3331845">
                  <a:moveTo>
                    <a:pt x="662063" y="1881200"/>
                  </a:moveTo>
                  <a:lnTo>
                    <a:pt x="655866" y="1881200"/>
                  </a:lnTo>
                  <a:lnTo>
                    <a:pt x="655866" y="1948815"/>
                  </a:lnTo>
                  <a:lnTo>
                    <a:pt x="662063" y="1948815"/>
                  </a:lnTo>
                  <a:lnTo>
                    <a:pt x="662063" y="1881200"/>
                  </a:lnTo>
                  <a:close/>
                </a:path>
                <a:path w="1388110" h="3331845">
                  <a:moveTo>
                    <a:pt x="662063" y="1786839"/>
                  </a:moveTo>
                  <a:lnTo>
                    <a:pt x="655866" y="1786839"/>
                  </a:lnTo>
                  <a:lnTo>
                    <a:pt x="655866" y="1849818"/>
                  </a:lnTo>
                  <a:lnTo>
                    <a:pt x="662063" y="1849818"/>
                  </a:lnTo>
                  <a:lnTo>
                    <a:pt x="662063" y="1786839"/>
                  </a:lnTo>
                  <a:close/>
                </a:path>
                <a:path w="1388110" h="3331845">
                  <a:moveTo>
                    <a:pt x="662063" y="1687842"/>
                  </a:moveTo>
                  <a:lnTo>
                    <a:pt x="655866" y="1687842"/>
                  </a:lnTo>
                  <a:lnTo>
                    <a:pt x="655866" y="1755457"/>
                  </a:lnTo>
                  <a:lnTo>
                    <a:pt x="662063" y="1755457"/>
                  </a:lnTo>
                  <a:lnTo>
                    <a:pt x="662063" y="1687842"/>
                  </a:lnTo>
                  <a:close/>
                </a:path>
                <a:path w="1388110" h="3331845">
                  <a:moveTo>
                    <a:pt x="701611" y="1762747"/>
                  </a:moveTo>
                  <a:lnTo>
                    <a:pt x="691451" y="1762747"/>
                  </a:lnTo>
                  <a:lnTo>
                    <a:pt x="691451" y="2735732"/>
                  </a:lnTo>
                  <a:lnTo>
                    <a:pt x="701611" y="2735732"/>
                  </a:lnTo>
                  <a:lnTo>
                    <a:pt x="701611" y="1762747"/>
                  </a:lnTo>
                  <a:close/>
                </a:path>
                <a:path w="1388110" h="3331845">
                  <a:moveTo>
                    <a:pt x="1387983" y="3322434"/>
                  </a:moveTo>
                  <a:lnTo>
                    <a:pt x="822490" y="3083991"/>
                  </a:lnTo>
                  <a:lnTo>
                    <a:pt x="799947" y="3083991"/>
                  </a:lnTo>
                  <a:lnTo>
                    <a:pt x="718400" y="3083991"/>
                  </a:lnTo>
                  <a:lnTo>
                    <a:pt x="718400" y="2655176"/>
                  </a:lnTo>
                  <a:lnTo>
                    <a:pt x="719950" y="2655074"/>
                  </a:lnTo>
                  <a:lnTo>
                    <a:pt x="723493" y="2655519"/>
                  </a:lnTo>
                  <a:lnTo>
                    <a:pt x="727036" y="2656624"/>
                  </a:lnTo>
                  <a:lnTo>
                    <a:pt x="729018" y="2651976"/>
                  </a:lnTo>
                  <a:lnTo>
                    <a:pt x="724598" y="2650642"/>
                  </a:lnTo>
                  <a:lnTo>
                    <a:pt x="719950" y="2650210"/>
                  </a:lnTo>
                  <a:lnTo>
                    <a:pt x="718400" y="2650299"/>
                  </a:lnTo>
                  <a:lnTo>
                    <a:pt x="718400" y="2433421"/>
                  </a:lnTo>
                  <a:lnTo>
                    <a:pt x="708456" y="2433421"/>
                  </a:lnTo>
                  <a:lnTo>
                    <a:pt x="708456" y="2652687"/>
                  </a:lnTo>
                  <a:lnTo>
                    <a:pt x="708025" y="2652865"/>
                  </a:lnTo>
                  <a:lnTo>
                    <a:pt x="708456" y="2653119"/>
                  </a:lnTo>
                  <a:lnTo>
                    <a:pt x="708456" y="3083991"/>
                  </a:lnTo>
                  <a:lnTo>
                    <a:pt x="634441" y="3083991"/>
                  </a:lnTo>
                  <a:lnTo>
                    <a:pt x="634441" y="3094151"/>
                  </a:lnTo>
                  <a:lnTo>
                    <a:pt x="799947" y="3094151"/>
                  </a:lnTo>
                  <a:lnTo>
                    <a:pt x="820496" y="3094151"/>
                  </a:lnTo>
                  <a:lnTo>
                    <a:pt x="1383982" y="3331705"/>
                  </a:lnTo>
                  <a:lnTo>
                    <a:pt x="1387983" y="3322434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72546" y="690934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04715" y="7483893"/>
              <a:ext cx="128270" cy="247650"/>
            </a:xfrm>
            <a:custGeom>
              <a:avLst/>
              <a:gdLst/>
              <a:ahLst/>
              <a:cxnLst/>
              <a:rect l="l" t="t" r="r" b="b"/>
              <a:pathLst>
                <a:path w="128270" h="247650">
                  <a:moveTo>
                    <a:pt x="38658" y="66078"/>
                  </a:moveTo>
                  <a:lnTo>
                    <a:pt x="5524" y="0"/>
                  </a:lnTo>
                  <a:lnTo>
                    <a:pt x="0" y="2882"/>
                  </a:lnTo>
                  <a:lnTo>
                    <a:pt x="33134" y="68948"/>
                  </a:lnTo>
                  <a:lnTo>
                    <a:pt x="38658" y="66078"/>
                  </a:lnTo>
                  <a:close/>
                </a:path>
                <a:path w="128270" h="247650">
                  <a:moveTo>
                    <a:pt x="80886" y="150495"/>
                  </a:moveTo>
                  <a:lnTo>
                    <a:pt x="52806" y="94361"/>
                  </a:lnTo>
                  <a:lnTo>
                    <a:pt x="47066" y="97015"/>
                  </a:lnTo>
                  <a:lnTo>
                    <a:pt x="75349" y="153365"/>
                  </a:lnTo>
                  <a:lnTo>
                    <a:pt x="80886" y="150495"/>
                  </a:lnTo>
                  <a:close/>
                </a:path>
                <a:path w="128270" h="247650">
                  <a:moveTo>
                    <a:pt x="128155" y="244627"/>
                  </a:moveTo>
                  <a:lnTo>
                    <a:pt x="95021" y="178562"/>
                  </a:lnTo>
                  <a:lnTo>
                    <a:pt x="89484" y="181432"/>
                  </a:lnTo>
                  <a:lnTo>
                    <a:pt x="122643" y="247497"/>
                  </a:lnTo>
                  <a:lnTo>
                    <a:pt x="128155" y="244627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27359" y="7728521"/>
              <a:ext cx="5715" cy="3175"/>
            </a:xfrm>
            <a:custGeom>
              <a:avLst/>
              <a:gdLst/>
              <a:ahLst/>
              <a:cxnLst/>
              <a:rect l="l" t="t" r="r" b="b"/>
              <a:pathLst>
                <a:path w="5714" h="3175">
                  <a:moveTo>
                    <a:pt x="5511" y="0"/>
                  </a:moveTo>
                  <a:lnTo>
                    <a:pt x="0" y="287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04715" y="7314844"/>
              <a:ext cx="128270" cy="247650"/>
            </a:xfrm>
            <a:custGeom>
              <a:avLst/>
              <a:gdLst/>
              <a:ahLst/>
              <a:cxnLst/>
              <a:rect l="l" t="t" r="r" b="b"/>
              <a:pathLst>
                <a:path w="128270" h="247650">
                  <a:moveTo>
                    <a:pt x="38658" y="66078"/>
                  </a:moveTo>
                  <a:lnTo>
                    <a:pt x="5524" y="0"/>
                  </a:lnTo>
                  <a:lnTo>
                    <a:pt x="0" y="2870"/>
                  </a:lnTo>
                  <a:lnTo>
                    <a:pt x="33134" y="68948"/>
                  </a:lnTo>
                  <a:lnTo>
                    <a:pt x="38658" y="66078"/>
                  </a:lnTo>
                  <a:close/>
                </a:path>
                <a:path w="128270" h="247650">
                  <a:moveTo>
                    <a:pt x="80886" y="150495"/>
                  </a:moveTo>
                  <a:lnTo>
                    <a:pt x="52806" y="94145"/>
                  </a:lnTo>
                  <a:lnTo>
                    <a:pt x="47066" y="97015"/>
                  </a:lnTo>
                  <a:lnTo>
                    <a:pt x="75349" y="153149"/>
                  </a:lnTo>
                  <a:lnTo>
                    <a:pt x="80886" y="150495"/>
                  </a:lnTo>
                  <a:close/>
                </a:path>
                <a:path w="128270" h="247650">
                  <a:moveTo>
                    <a:pt x="128155" y="244627"/>
                  </a:moveTo>
                  <a:lnTo>
                    <a:pt x="95021" y="178549"/>
                  </a:lnTo>
                  <a:lnTo>
                    <a:pt x="89484" y="181432"/>
                  </a:lnTo>
                  <a:lnTo>
                    <a:pt x="122643" y="247497"/>
                  </a:lnTo>
                  <a:lnTo>
                    <a:pt x="128155" y="244627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27359" y="7559471"/>
              <a:ext cx="5715" cy="3175"/>
            </a:xfrm>
            <a:custGeom>
              <a:avLst/>
              <a:gdLst/>
              <a:ahLst/>
              <a:cxnLst/>
              <a:rect l="l" t="t" r="r" b="b"/>
              <a:pathLst>
                <a:path w="5714" h="3175">
                  <a:moveTo>
                    <a:pt x="5511" y="0"/>
                  </a:moveTo>
                  <a:lnTo>
                    <a:pt x="0" y="287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04715" y="7217841"/>
              <a:ext cx="128270" cy="247650"/>
            </a:xfrm>
            <a:custGeom>
              <a:avLst/>
              <a:gdLst/>
              <a:ahLst/>
              <a:cxnLst/>
              <a:rect l="l" t="t" r="r" b="b"/>
              <a:pathLst>
                <a:path w="128270" h="247650">
                  <a:moveTo>
                    <a:pt x="38658" y="66065"/>
                  </a:moveTo>
                  <a:lnTo>
                    <a:pt x="5524" y="0"/>
                  </a:lnTo>
                  <a:lnTo>
                    <a:pt x="0" y="2870"/>
                  </a:lnTo>
                  <a:lnTo>
                    <a:pt x="33134" y="68935"/>
                  </a:lnTo>
                  <a:lnTo>
                    <a:pt x="38658" y="66065"/>
                  </a:lnTo>
                  <a:close/>
                </a:path>
                <a:path w="128270" h="247650">
                  <a:moveTo>
                    <a:pt x="80886" y="150482"/>
                  </a:moveTo>
                  <a:lnTo>
                    <a:pt x="52806" y="94348"/>
                  </a:lnTo>
                  <a:lnTo>
                    <a:pt x="47066" y="97002"/>
                  </a:lnTo>
                  <a:lnTo>
                    <a:pt x="75349" y="153352"/>
                  </a:lnTo>
                  <a:lnTo>
                    <a:pt x="80886" y="150482"/>
                  </a:lnTo>
                  <a:close/>
                </a:path>
                <a:path w="128270" h="247650">
                  <a:moveTo>
                    <a:pt x="128155" y="244614"/>
                  </a:moveTo>
                  <a:lnTo>
                    <a:pt x="95021" y="178549"/>
                  </a:lnTo>
                  <a:lnTo>
                    <a:pt x="89484" y="181419"/>
                  </a:lnTo>
                  <a:lnTo>
                    <a:pt x="122643" y="247497"/>
                  </a:lnTo>
                  <a:lnTo>
                    <a:pt x="128155" y="244614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27359" y="7462456"/>
              <a:ext cx="5715" cy="3175"/>
            </a:xfrm>
            <a:custGeom>
              <a:avLst/>
              <a:gdLst/>
              <a:ahLst/>
              <a:cxnLst/>
              <a:rect l="l" t="t" r="r" b="b"/>
              <a:pathLst>
                <a:path w="5714" h="3175">
                  <a:moveTo>
                    <a:pt x="5511" y="0"/>
                  </a:moveTo>
                  <a:lnTo>
                    <a:pt x="0" y="2882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04715" y="7148004"/>
              <a:ext cx="128270" cy="247650"/>
            </a:xfrm>
            <a:custGeom>
              <a:avLst/>
              <a:gdLst/>
              <a:ahLst/>
              <a:cxnLst/>
              <a:rect l="l" t="t" r="r" b="b"/>
              <a:pathLst>
                <a:path w="128270" h="247650">
                  <a:moveTo>
                    <a:pt x="38658" y="66078"/>
                  </a:moveTo>
                  <a:lnTo>
                    <a:pt x="5524" y="0"/>
                  </a:lnTo>
                  <a:lnTo>
                    <a:pt x="0" y="2654"/>
                  </a:lnTo>
                  <a:lnTo>
                    <a:pt x="33134" y="68732"/>
                  </a:lnTo>
                  <a:lnTo>
                    <a:pt x="38658" y="66078"/>
                  </a:lnTo>
                  <a:close/>
                </a:path>
                <a:path w="128270" h="247650">
                  <a:moveTo>
                    <a:pt x="80886" y="150266"/>
                  </a:moveTo>
                  <a:lnTo>
                    <a:pt x="52806" y="94145"/>
                  </a:lnTo>
                  <a:lnTo>
                    <a:pt x="47066" y="97015"/>
                  </a:lnTo>
                  <a:lnTo>
                    <a:pt x="75349" y="153136"/>
                  </a:lnTo>
                  <a:lnTo>
                    <a:pt x="80886" y="150266"/>
                  </a:lnTo>
                  <a:close/>
                </a:path>
                <a:path w="128270" h="247650">
                  <a:moveTo>
                    <a:pt x="128155" y="244627"/>
                  </a:moveTo>
                  <a:lnTo>
                    <a:pt x="95021" y="178549"/>
                  </a:lnTo>
                  <a:lnTo>
                    <a:pt x="89484" y="181203"/>
                  </a:lnTo>
                  <a:lnTo>
                    <a:pt x="122643" y="247281"/>
                  </a:lnTo>
                  <a:lnTo>
                    <a:pt x="128155" y="244627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27359" y="7392631"/>
              <a:ext cx="5715" cy="3175"/>
            </a:xfrm>
            <a:custGeom>
              <a:avLst/>
              <a:gdLst/>
              <a:ahLst/>
              <a:cxnLst/>
              <a:rect l="l" t="t" r="r" b="b"/>
              <a:pathLst>
                <a:path w="5714" h="3175">
                  <a:moveTo>
                    <a:pt x="5511" y="0"/>
                  </a:moveTo>
                  <a:lnTo>
                    <a:pt x="0" y="2654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926840" y="6235801"/>
              <a:ext cx="6350" cy="969644"/>
            </a:xfrm>
            <a:custGeom>
              <a:avLst/>
              <a:gdLst/>
              <a:ahLst/>
              <a:cxnLst/>
              <a:rect l="l" t="t" r="r" b="b"/>
              <a:pathLst>
                <a:path w="6350" h="969645">
                  <a:moveTo>
                    <a:pt x="6184" y="925017"/>
                  </a:moveTo>
                  <a:lnTo>
                    <a:pt x="0" y="925017"/>
                  </a:lnTo>
                  <a:lnTo>
                    <a:pt x="0" y="969441"/>
                  </a:lnTo>
                  <a:lnTo>
                    <a:pt x="6184" y="969441"/>
                  </a:lnTo>
                  <a:lnTo>
                    <a:pt x="6184" y="925017"/>
                  </a:lnTo>
                  <a:close/>
                </a:path>
                <a:path w="6350" h="969645">
                  <a:moveTo>
                    <a:pt x="6184" y="830656"/>
                  </a:moveTo>
                  <a:lnTo>
                    <a:pt x="0" y="830656"/>
                  </a:lnTo>
                  <a:lnTo>
                    <a:pt x="0" y="893648"/>
                  </a:lnTo>
                  <a:lnTo>
                    <a:pt x="6184" y="893648"/>
                  </a:lnTo>
                  <a:lnTo>
                    <a:pt x="6184" y="830656"/>
                  </a:lnTo>
                  <a:close/>
                </a:path>
                <a:path w="6350" h="969645">
                  <a:moveTo>
                    <a:pt x="6184" y="736307"/>
                  </a:moveTo>
                  <a:lnTo>
                    <a:pt x="0" y="736307"/>
                  </a:lnTo>
                  <a:lnTo>
                    <a:pt x="0" y="799287"/>
                  </a:lnTo>
                  <a:lnTo>
                    <a:pt x="6184" y="799287"/>
                  </a:lnTo>
                  <a:lnTo>
                    <a:pt x="6184" y="736307"/>
                  </a:lnTo>
                  <a:close/>
                </a:path>
                <a:path w="6350" h="969645">
                  <a:moveTo>
                    <a:pt x="6184" y="641946"/>
                  </a:moveTo>
                  <a:lnTo>
                    <a:pt x="0" y="641946"/>
                  </a:lnTo>
                  <a:lnTo>
                    <a:pt x="0" y="704926"/>
                  </a:lnTo>
                  <a:lnTo>
                    <a:pt x="6184" y="704926"/>
                  </a:lnTo>
                  <a:lnTo>
                    <a:pt x="6184" y="641946"/>
                  </a:lnTo>
                  <a:close/>
                </a:path>
                <a:path w="6350" h="969645">
                  <a:moveTo>
                    <a:pt x="6184" y="547585"/>
                  </a:moveTo>
                  <a:lnTo>
                    <a:pt x="0" y="547585"/>
                  </a:lnTo>
                  <a:lnTo>
                    <a:pt x="0" y="610565"/>
                  </a:lnTo>
                  <a:lnTo>
                    <a:pt x="6184" y="610565"/>
                  </a:lnTo>
                  <a:lnTo>
                    <a:pt x="6184" y="547585"/>
                  </a:lnTo>
                  <a:close/>
                </a:path>
                <a:path w="6350" h="969645">
                  <a:moveTo>
                    <a:pt x="6184" y="453237"/>
                  </a:moveTo>
                  <a:lnTo>
                    <a:pt x="0" y="453237"/>
                  </a:lnTo>
                  <a:lnTo>
                    <a:pt x="0" y="516216"/>
                  </a:lnTo>
                  <a:lnTo>
                    <a:pt x="6184" y="516216"/>
                  </a:lnTo>
                  <a:lnTo>
                    <a:pt x="6184" y="453237"/>
                  </a:lnTo>
                  <a:close/>
                </a:path>
                <a:path w="6350" h="969645">
                  <a:moveTo>
                    <a:pt x="6184" y="358863"/>
                  </a:moveTo>
                  <a:lnTo>
                    <a:pt x="0" y="358863"/>
                  </a:lnTo>
                  <a:lnTo>
                    <a:pt x="0" y="421627"/>
                  </a:lnTo>
                  <a:lnTo>
                    <a:pt x="6184" y="421627"/>
                  </a:lnTo>
                  <a:lnTo>
                    <a:pt x="6184" y="358863"/>
                  </a:lnTo>
                  <a:close/>
                </a:path>
                <a:path w="6350" h="969645">
                  <a:moveTo>
                    <a:pt x="6184" y="264515"/>
                  </a:moveTo>
                  <a:lnTo>
                    <a:pt x="0" y="264515"/>
                  </a:lnTo>
                  <a:lnTo>
                    <a:pt x="0" y="327279"/>
                  </a:lnTo>
                  <a:lnTo>
                    <a:pt x="6184" y="327279"/>
                  </a:lnTo>
                  <a:lnTo>
                    <a:pt x="6184" y="264515"/>
                  </a:lnTo>
                  <a:close/>
                </a:path>
                <a:path w="6350" h="969645">
                  <a:moveTo>
                    <a:pt x="6184" y="170154"/>
                  </a:moveTo>
                  <a:lnTo>
                    <a:pt x="0" y="170154"/>
                  </a:lnTo>
                  <a:lnTo>
                    <a:pt x="0" y="232905"/>
                  </a:lnTo>
                  <a:lnTo>
                    <a:pt x="6184" y="232905"/>
                  </a:lnTo>
                  <a:lnTo>
                    <a:pt x="6184" y="170154"/>
                  </a:lnTo>
                  <a:close/>
                </a:path>
                <a:path w="6350" h="969645">
                  <a:moveTo>
                    <a:pt x="6184" y="75577"/>
                  </a:moveTo>
                  <a:lnTo>
                    <a:pt x="0" y="75577"/>
                  </a:lnTo>
                  <a:lnTo>
                    <a:pt x="0" y="138557"/>
                  </a:lnTo>
                  <a:lnTo>
                    <a:pt x="6184" y="138557"/>
                  </a:lnTo>
                  <a:lnTo>
                    <a:pt x="6184" y="75577"/>
                  </a:lnTo>
                  <a:close/>
                </a:path>
                <a:path w="6350" h="969645">
                  <a:moveTo>
                    <a:pt x="6184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6184" y="44196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26839" y="720524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8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73144" y="6128626"/>
              <a:ext cx="6350" cy="970280"/>
            </a:xfrm>
            <a:custGeom>
              <a:avLst/>
              <a:gdLst/>
              <a:ahLst/>
              <a:cxnLst/>
              <a:rect l="l" t="t" r="r" b="b"/>
              <a:pathLst>
                <a:path w="6350" h="970279">
                  <a:moveTo>
                    <a:pt x="6172" y="925245"/>
                  </a:moveTo>
                  <a:lnTo>
                    <a:pt x="0" y="925245"/>
                  </a:lnTo>
                  <a:lnTo>
                    <a:pt x="0" y="969657"/>
                  </a:lnTo>
                  <a:lnTo>
                    <a:pt x="6172" y="969657"/>
                  </a:lnTo>
                  <a:lnTo>
                    <a:pt x="6172" y="925245"/>
                  </a:lnTo>
                  <a:close/>
                </a:path>
                <a:path w="6350" h="970279">
                  <a:moveTo>
                    <a:pt x="6172" y="830884"/>
                  </a:moveTo>
                  <a:lnTo>
                    <a:pt x="0" y="830884"/>
                  </a:lnTo>
                  <a:lnTo>
                    <a:pt x="0" y="893864"/>
                  </a:lnTo>
                  <a:lnTo>
                    <a:pt x="6172" y="893864"/>
                  </a:lnTo>
                  <a:lnTo>
                    <a:pt x="6172" y="830884"/>
                  </a:lnTo>
                  <a:close/>
                </a:path>
                <a:path w="6350" h="970279">
                  <a:moveTo>
                    <a:pt x="6172" y="736523"/>
                  </a:moveTo>
                  <a:lnTo>
                    <a:pt x="0" y="736523"/>
                  </a:lnTo>
                  <a:lnTo>
                    <a:pt x="0" y="799503"/>
                  </a:lnTo>
                  <a:lnTo>
                    <a:pt x="6172" y="799503"/>
                  </a:lnTo>
                  <a:lnTo>
                    <a:pt x="6172" y="736523"/>
                  </a:lnTo>
                  <a:close/>
                </a:path>
                <a:path w="6350" h="970279">
                  <a:moveTo>
                    <a:pt x="6172" y="642175"/>
                  </a:moveTo>
                  <a:lnTo>
                    <a:pt x="0" y="642175"/>
                  </a:lnTo>
                  <a:lnTo>
                    <a:pt x="0" y="705154"/>
                  </a:lnTo>
                  <a:lnTo>
                    <a:pt x="6172" y="705154"/>
                  </a:lnTo>
                  <a:lnTo>
                    <a:pt x="6172" y="642175"/>
                  </a:lnTo>
                  <a:close/>
                </a:path>
                <a:path w="6350" h="970279">
                  <a:moveTo>
                    <a:pt x="6172" y="547814"/>
                  </a:moveTo>
                  <a:lnTo>
                    <a:pt x="0" y="547814"/>
                  </a:lnTo>
                  <a:lnTo>
                    <a:pt x="0" y="610565"/>
                  </a:lnTo>
                  <a:lnTo>
                    <a:pt x="6172" y="610565"/>
                  </a:lnTo>
                  <a:lnTo>
                    <a:pt x="6172" y="547814"/>
                  </a:lnTo>
                  <a:close/>
                </a:path>
                <a:path w="6350" h="970279">
                  <a:moveTo>
                    <a:pt x="6172" y="453453"/>
                  </a:moveTo>
                  <a:lnTo>
                    <a:pt x="0" y="453453"/>
                  </a:lnTo>
                  <a:lnTo>
                    <a:pt x="0" y="516216"/>
                  </a:lnTo>
                  <a:lnTo>
                    <a:pt x="6172" y="516216"/>
                  </a:lnTo>
                  <a:lnTo>
                    <a:pt x="6172" y="453453"/>
                  </a:lnTo>
                  <a:close/>
                </a:path>
                <a:path w="6350" h="970279">
                  <a:moveTo>
                    <a:pt x="6172" y="359092"/>
                  </a:moveTo>
                  <a:lnTo>
                    <a:pt x="0" y="359092"/>
                  </a:lnTo>
                  <a:lnTo>
                    <a:pt x="0" y="421843"/>
                  </a:lnTo>
                  <a:lnTo>
                    <a:pt x="6172" y="421843"/>
                  </a:lnTo>
                  <a:lnTo>
                    <a:pt x="6172" y="359092"/>
                  </a:lnTo>
                  <a:close/>
                </a:path>
                <a:path w="6350" h="970279">
                  <a:moveTo>
                    <a:pt x="6172" y="264515"/>
                  </a:moveTo>
                  <a:lnTo>
                    <a:pt x="0" y="264515"/>
                  </a:lnTo>
                  <a:lnTo>
                    <a:pt x="0" y="327494"/>
                  </a:lnTo>
                  <a:lnTo>
                    <a:pt x="6172" y="327494"/>
                  </a:lnTo>
                  <a:lnTo>
                    <a:pt x="6172" y="264515"/>
                  </a:lnTo>
                  <a:close/>
                </a:path>
                <a:path w="6350" h="970279">
                  <a:moveTo>
                    <a:pt x="6172" y="170154"/>
                  </a:moveTo>
                  <a:lnTo>
                    <a:pt x="0" y="170154"/>
                  </a:lnTo>
                  <a:lnTo>
                    <a:pt x="0" y="233133"/>
                  </a:lnTo>
                  <a:lnTo>
                    <a:pt x="6172" y="233133"/>
                  </a:lnTo>
                  <a:lnTo>
                    <a:pt x="6172" y="170154"/>
                  </a:lnTo>
                  <a:close/>
                </a:path>
                <a:path w="6350" h="970279">
                  <a:moveTo>
                    <a:pt x="6172" y="75793"/>
                  </a:moveTo>
                  <a:lnTo>
                    <a:pt x="0" y="75793"/>
                  </a:lnTo>
                  <a:lnTo>
                    <a:pt x="0" y="138772"/>
                  </a:lnTo>
                  <a:lnTo>
                    <a:pt x="6172" y="138772"/>
                  </a:lnTo>
                  <a:lnTo>
                    <a:pt x="6172" y="75793"/>
                  </a:lnTo>
                  <a:close/>
                </a:path>
                <a:path w="6350" h="970279">
                  <a:moveTo>
                    <a:pt x="6172" y="0"/>
                  </a:moveTo>
                  <a:lnTo>
                    <a:pt x="0" y="0"/>
                  </a:lnTo>
                  <a:lnTo>
                    <a:pt x="0" y="44424"/>
                  </a:lnTo>
                  <a:lnTo>
                    <a:pt x="6172" y="44424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73144" y="709828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63288" y="6230937"/>
              <a:ext cx="118745" cy="485140"/>
            </a:xfrm>
            <a:custGeom>
              <a:avLst/>
              <a:gdLst/>
              <a:ahLst/>
              <a:cxnLst/>
              <a:rect l="l" t="t" r="r" b="b"/>
              <a:pathLst>
                <a:path w="118745" h="485140">
                  <a:moveTo>
                    <a:pt x="6184" y="193357"/>
                  </a:moveTo>
                  <a:lnTo>
                    <a:pt x="0" y="193357"/>
                  </a:lnTo>
                  <a:lnTo>
                    <a:pt x="0" y="260985"/>
                  </a:lnTo>
                  <a:lnTo>
                    <a:pt x="6184" y="260985"/>
                  </a:lnTo>
                  <a:lnTo>
                    <a:pt x="6184" y="193357"/>
                  </a:lnTo>
                  <a:close/>
                </a:path>
                <a:path w="118745" h="485140">
                  <a:moveTo>
                    <a:pt x="6184" y="99009"/>
                  </a:moveTo>
                  <a:lnTo>
                    <a:pt x="0" y="99009"/>
                  </a:lnTo>
                  <a:lnTo>
                    <a:pt x="0" y="161988"/>
                  </a:lnTo>
                  <a:lnTo>
                    <a:pt x="6184" y="161988"/>
                  </a:lnTo>
                  <a:lnTo>
                    <a:pt x="6184" y="99009"/>
                  </a:lnTo>
                  <a:close/>
                </a:path>
                <a:path w="118745" h="485140">
                  <a:moveTo>
                    <a:pt x="6184" y="0"/>
                  </a:moveTo>
                  <a:lnTo>
                    <a:pt x="0" y="0"/>
                  </a:lnTo>
                  <a:lnTo>
                    <a:pt x="0" y="67614"/>
                  </a:lnTo>
                  <a:lnTo>
                    <a:pt x="6184" y="67614"/>
                  </a:lnTo>
                  <a:lnTo>
                    <a:pt x="6184" y="0"/>
                  </a:lnTo>
                  <a:close/>
                </a:path>
                <a:path w="118745" h="485140">
                  <a:moveTo>
                    <a:pt x="118440" y="417436"/>
                  </a:moveTo>
                  <a:lnTo>
                    <a:pt x="112255" y="417436"/>
                  </a:lnTo>
                  <a:lnTo>
                    <a:pt x="112255" y="485051"/>
                  </a:lnTo>
                  <a:lnTo>
                    <a:pt x="118440" y="485051"/>
                  </a:lnTo>
                  <a:lnTo>
                    <a:pt x="118440" y="417436"/>
                  </a:lnTo>
                  <a:close/>
                </a:path>
                <a:path w="118745" h="485140">
                  <a:moveTo>
                    <a:pt x="118440" y="323075"/>
                  </a:moveTo>
                  <a:lnTo>
                    <a:pt x="112255" y="323075"/>
                  </a:lnTo>
                  <a:lnTo>
                    <a:pt x="112255" y="385838"/>
                  </a:lnTo>
                  <a:lnTo>
                    <a:pt x="118440" y="385838"/>
                  </a:lnTo>
                  <a:lnTo>
                    <a:pt x="118440" y="323075"/>
                  </a:lnTo>
                  <a:close/>
                </a:path>
                <a:path w="118745" h="485140">
                  <a:moveTo>
                    <a:pt x="118440" y="223850"/>
                  </a:moveTo>
                  <a:lnTo>
                    <a:pt x="112255" y="223850"/>
                  </a:lnTo>
                  <a:lnTo>
                    <a:pt x="112255" y="291477"/>
                  </a:lnTo>
                  <a:lnTo>
                    <a:pt x="118440" y="291477"/>
                  </a:lnTo>
                  <a:lnTo>
                    <a:pt x="118440" y="22385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75543" y="671598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8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06824" y="6318008"/>
              <a:ext cx="6985" cy="260985"/>
            </a:xfrm>
            <a:custGeom>
              <a:avLst/>
              <a:gdLst/>
              <a:ahLst/>
              <a:cxnLst/>
              <a:rect l="l" t="t" r="r" b="b"/>
              <a:pathLst>
                <a:path w="6985" h="260984">
                  <a:moveTo>
                    <a:pt x="6400" y="193357"/>
                  </a:moveTo>
                  <a:lnTo>
                    <a:pt x="0" y="193357"/>
                  </a:lnTo>
                  <a:lnTo>
                    <a:pt x="0" y="260985"/>
                  </a:lnTo>
                  <a:lnTo>
                    <a:pt x="6400" y="260985"/>
                  </a:lnTo>
                  <a:lnTo>
                    <a:pt x="6400" y="193357"/>
                  </a:lnTo>
                  <a:close/>
                </a:path>
                <a:path w="6985" h="260984">
                  <a:moveTo>
                    <a:pt x="6400" y="98996"/>
                  </a:moveTo>
                  <a:lnTo>
                    <a:pt x="0" y="98996"/>
                  </a:lnTo>
                  <a:lnTo>
                    <a:pt x="0" y="161975"/>
                  </a:lnTo>
                  <a:lnTo>
                    <a:pt x="6400" y="161975"/>
                  </a:lnTo>
                  <a:lnTo>
                    <a:pt x="6400" y="98996"/>
                  </a:lnTo>
                  <a:close/>
                </a:path>
                <a:path w="6985" h="260984">
                  <a:moveTo>
                    <a:pt x="6400" y="0"/>
                  </a:moveTo>
                  <a:lnTo>
                    <a:pt x="0" y="0"/>
                  </a:lnTo>
                  <a:lnTo>
                    <a:pt x="0" y="67614"/>
                  </a:lnTo>
                  <a:lnTo>
                    <a:pt x="6400" y="67614"/>
                  </a:lnTo>
                  <a:lnTo>
                    <a:pt x="640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06824" y="657899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4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29239" y="6562191"/>
              <a:ext cx="6985" cy="260985"/>
            </a:xfrm>
            <a:custGeom>
              <a:avLst/>
              <a:gdLst/>
              <a:ahLst/>
              <a:cxnLst/>
              <a:rect l="l" t="t" r="r" b="b"/>
              <a:pathLst>
                <a:path w="6985" h="260984">
                  <a:moveTo>
                    <a:pt x="6400" y="193357"/>
                  </a:moveTo>
                  <a:lnTo>
                    <a:pt x="0" y="193357"/>
                  </a:lnTo>
                  <a:lnTo>
                    <a:pt x="0" y="260972"/>
                  </a:lnTo>
                  <a:lnTo>
                    <a:pt x="6400" y="260972"/>
                  </a:lnTo>
                  <a:lnTo>
                    <a:pt x="6400" y="193357"/>
                  </a:lnTo>
                  <a:close/>
                </a:path>
                <a:path w="6985" h="260984">
                  <a:moveTo>
                    <a:pt x="6400" y="98996"/>
                  </a:moveTo>
                  <a:lnTo>
                    <a:pt x="0" y="98996"/>
                  </a:lnTo>
                  <a:lnTo>
                    <a:pt x="0" y="161975"/>
                  </a:lnTo>
                  <a:lnTo>
                    <a:pt x="6400" y="161975"/>
                  </a:lnTo>
                  <a:lnTo>
                    <a:pt x="6400" y="98996"/>
                  </a:lnTo>
                  <a:close/>
                </a:path>
                <a:path w="6985" h="260984">
                  <a:moveTo>
                    <a:pt x="6400" y="0"/>
                  </a:moveTo>
                  <a:lnTo>
                    <a:pt x="0" y="0"/>
                  </a:lnTo>
                  <a:lnTo>
                    <a:pt x="0" y="67614"/>
                  </a:lnTo>
                  <a:lnTo>
                    <a:pt x="6400" y="67614"/>
                  </a:lnTo>
                  <a:lnTo>
                    <a:pt x="640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29239" y="6823163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4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02418" y="5991618"/>
              <a:ext cx="313690" cy="969644"/>
            </a:xfrm>
            <a:custGeom>
              <a:avLst/>
              <a:gdLst/>
              <a:ahLst/>
              <a:cxnLst/>
              <a:rect l="l" t="t" r="r" b="b"/>
              <a:pathLst>
                <a:path w="313689" h="969645">
                  <a:moveTo>
                    <a:pt x="10172" y="0"/>
                  </a:moveTo>
                  <a:lnTo>
                    <a:pt x="0" y="0"/>
                  </a:lnTo>
                  <a:lnTo>
                    <a:pt x="0" y="969441"/>
                  </a:lnTo>
                  <a:lnTo>
                    <a:pt x="10172" y="969441"/>
                  </a:lnTo>
                  <a:lnTo>
                    <a:pt x="10172" y="0"/>
                  </a:lnTo>
                  <a:close/>
                </a:path>
                <a:path w="313689" h="969645">
                  <a:moveTo>
                    <a:pt x="313359" y="325716"/>
                  </a:moveTo>
                  <a:lnTo>
                    <a:pt x="307162" y="325716"/>
                  </a:lnTo>
                  <a:lnTo>
                    <a:pt x="307162" y="393344"/>
                  </a:lnTo>
                  <a:lnTo>
                    <a:pt x="313359" y="393344"/>
                  </a:lnTo>
                  <a:lnTo>
                    <a:pt x="313359" y="325716"/>
                  </a:lnTo>
                  <a:close/>
                </a:path>
                <a:path w="313689" h="969645">
                  <a:moveTo>
                    <a:pt x="313359" y="231368"/>
                  </a:moveTo>
                  <a:lnTo>
                    <a:pt x="307162" y="231368"/>
                  </a:lnTo>
                  <a:lnTo>
                    <a:pt x="307162" y="294347"/>
                  </a:lnTo>
                  <a:lnTo>
                    <a:pt x="313359" y="294347"/>
                  </a:lnTo>
                  <a:lnTo>
                    <a:pt x="313359" y="231368"/>
                  </a:lnTo>
                  <a:close/>
                </a:path>
                <a:path w="313689" h="969645">
                  <a:moveTo>
                    <a:pt x="313359" y="132372"/>
                  </a:moveTo>
                  <a:lnTo>
                    <a:pt x="307162" y="132372"/>
                  </a:lnTo>
                  <a:lnTo>
                    <a:pt x="307162" y="199986"/>
                  </a:lnTo>
                  <a:lnTo>
                    <a:pt x="313359" y="199986"/>
                  </a:lnTo>
                  <a:lnTo>
                    <a:pt x="313359" y="132372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09580" y="638496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70363" y="5986754"/>
              <a:ext cx="76835" cy="1305560"/>
            </a:xfrm>
            <a:custGeom>
              <a:avLst/>
              <a:gdLst/>
              <a:ahLst/>
              <a:cxnLst/>
              <a:rect l="l" t="t" r="r" b="b"/>
              <a:pathLst>
                <a:path w="76835" h="1305559">
                  <a:moveTo>
                    <a:pt x="6413" y="1261135"/>
                  </a:moveTo>
                  <a:lnTo>
                    <a:pt x="0" y="1261135"/>
                  </a:lnTo>
                  <a:lnTo>
                    <a:pt x="0" y="1305560"/>
                  </a:lnTo>
                  <a:lnTo>
                    <a:pt x="6413" y="1305560"/>
                  </a:lnTo>
                  <a:lnTo>
                    <a:pt x="6413" y="1261135"/>
                  </a:lnTo>
                  <a:close/>
                </a:path>
                <a:path w="76835" h="1305559">
                  <a:moveTo>
                    <a:pt x="6413" y="1166774"/>
                  </a:moveTo>
                  <a:lnTo>
                    <a:pt x="0" y="1166774"/>
                  </a:lnTo>
                  <a:lnTo>
                    <a:pt x="0" y="1229753"/>
                  </a:lnTo>
                  <a:lnTo>
                    <a:pt x="6413" y="1229753"/>
                  </a:lnTo>
                  <a:lnTo>
                    <a:pt x="6413" y="1166774"/>
                  </a:lnTo>
                  <a:close/>
                </a:path>
                <a:path w="76835" h="1305559">
                  <a:moveTo>
                    <a:pt x="6413" y="1072426"/>
                  </a:moveTo>
                  <a:lnTo>
                    <a:pt x="0" y="1072426"/>
                  </a:lnTo>
                  <a:lnTo>
                    <a:pt x="0" y="1135405"/>
                  </a:lnTo>
                  <a:lnTo>
                    <a:pt x="6413" y="1135405"/>
                  </a:lnTo>
                  <a:lnTo>
                    <a:pt x="6413" y="1072426"/>
                  </a:lnTo>
                  <a:close/>
                </a:path>
                <a:path w="76835" h="1305559">
                  <a:moveTo>
                    <a:pt x="6413" y="978052"/>
                  </a:moveTo>
                  <a:lnTo>
                    <a:pt x="0" y="978052"/>
                  </a:lnTo>
                  <a:lnTo>
                    <a:pt x="0" y="1041031"/>
                  </a:lnTo>
                  <a:lnTo>
                    <a:pt x="6413" y="1041031"/>
                  </a:lnTo>
                  <a:lnTo>
                    <a:pt x="6413" y="978052"/>
                  </a:lnTo>
                  <a:close/>
                </a:path>
                <a:path w="76835" h="1305559">
                  <a:moveTo>
                    <a:pt x="6413" y="883704"/>
                  </a:moveTo>
                  <a:lnTo>
                    <a:pt x="0" y="883704"/>
                  </a:lnTo>
                  <a:lnTo>
                    <a:pt x="0" y="946683"/>
                  </a:lnTo>
                  <a:lnTo>
                    <a:pt x="6413" y="946683"/>
                  </a:lnTo>
                  <a:lnTo>
                    <a:pt x="6413" y="883704"/>
                  </a:lnTo>
                  <a:close/>
                </a:path>
                <a:path w="76835" h="1305559">
                  <a:moveTo>
                    <a:pt x="6413" y="789343"/>
                  </a:moveTo>
                  <a:lnTo>
                    <a:pt x="0" y="789343"/>
                  </a:lnTo>
                  <a:lnTo>
                    <a:pt x="0" y="852322"/>
                  </a:lnTo>
                  <a:lnTo>
                    <a:pt x="6413" y="852322"/>
                  </a:lnTo>
                  <a:lnTo>
                    <a:pt x="6413" y="789343"/>
                  </a:lnTo>
                  <a:close/>
                </a:path>
                <a:path w="76835" h="1305559">
                  <a:moveTo>
                    <a:pt x="6413" y="694982"/>
                  </a:moveTo>
                  <a:lnTo>
                    <a:pt x="0" y="694982"/>
                  </a:lnTo>
                  <a:lnTo>
                    <a:pt x="0" y="757745"/>
                  </a:lnTo>
                  <a:lnTo>
                    <a:pt x="6413" y="757745"/>
                  </a:lnTo>
                  <a:lnTo>
                    <a:pt x="6413" y="694982"/>
                  </a:lnTo>
                  <a:close/>
                </a:path>
                <a:path w="76835" h="1305559">
                  <a:moveTo>
                    <a:pt x="6413" y="600633"/>
                  </a:moveTo>
                  <a:lnTo>
                    <a:pt x="0" y="600633"/>
                  </a:lnTo>
                  <a:lnTo>
                    <a:pt x="0" y="663384"/>
                  </a:lnTo>
                  <a:lnTo>
                    <a:pt x="6413" y="663384"/>
                  </a:lnTo>
                  <a:lnTo>
                    <a:pt x="6413" y="600633"/>
                  </a:lnTo>
                  <a:close/>
                </a:path>
                <a:path w="76835" h="1305559">
                  <a:moveTo>
                    <a:pt x="6413" y="506044"/>
                  </a:moveTo>
                  <a:lnTo>
                    <a:pt x="0" y="506044"/>
                  </a:lnTo>
                  <a:lnTo>
                    <a:pt x="0" y="569023"/>
                  </a:lnTo>
                  <a:lnTo>
                    <a:pt x="6413" y="569023"/>
                  </a:lnTo>
                  <a:lnTo>
                    <a:pt x="6413" y="506044"/>
                  </a:lnTo>
                  <a:close/>
                </a:path>
                <a:path w="76835" h="1305559">
                  <a:moveTo>
                    <a:pt x="6413" y="411695"/>
                  </a:moveTo>
                  <a:lnTo>
                    <a:pt x="0" y="411695"/>
                  </a:lnTo>
                  <a:lnTo>
                    <a:pt x="0" y="474675"/>
                  </a:lnTo>
                  <a:lnTo>
                    <a:pt x="6413" y="474675"/>
                  </a:lnTo>
                  <a:lnTo>
                    <a:pt x="6413" y="411695"/>
                  </a:lnTo>
                  <a:close/>
                </a:path>
                <a:path w="76835" h="1305559">
                  <a:moveTo>
                    <a:pt x="6413" y="335889"/>
                  </a:moveTo>
                  <a:lnTo>
                    <a:pt x="0" y="335889"/>
                  </a:lnTo>
                  <a:lnTo>
                    <a:pt x="0" y="380314"/>
                  </a:lnTo>
                  <a:lnTo>
                    <a:pt x="6413" y="380314"/>
                  </a:lnTo>
                  <a:lnTo>
                    <a:pt x="6413" y="335889"/>
                  </a:lnTo>
                  <a:close/>
                </a:path>
                <a:path w="76835" h="1305559">
                  <a:moveTo>
                    <a:pt x="76682" y="0"/>
                  </a:moveTo>
                  <a:lnTo>
                    <a:pt x="70497" y="0"/>
                  </a:lnTo>
                  <a:lnTo>
                    <a:pt x="70497" y="260985"/>
                  </a:lnTo>
                  <a:lnTo>
                    <a:pt x="76682" y="260985"/>
                  </a:lnTo>
                  <a:lnTo>
                    <a:pt x="76682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70362" y="7292314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41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39095" y="6459651"/>
              <a:ext cx="6350" cy="969644"/>
            </a:xfrm>
            <a:custGeom>
              <a:avLst/>
              <a:gdLst/>
              <a:ahLst/>
              <a:cxnLst/>
              <a:rect l="l" t="t" r="r" b="b"/>
              <a:pathLst>
                <a:path w="6350" h="969645">
                  <a:moveTo>
                    <a:pt x="6184" y="925245"/>
                  </a:moveTo>
                  <a:lnTo>
                    <a:pt x="0" y="925245"/>
                  </a:lnTo>
                  <a:lnTo>
                    <a:pt x="0" y="969441"/>
                  </a:lnTo>
                  <a:lnTo>
                    <a:pt x="6184" y="969441"/>
                  </a:lnTo>
                  <a:lnTo>
                    <a:pt x="6184" y="925245"/>
                  </a:lnTo>
                  <a:close/>
                </a:path>
                <a:path w="6350" h="969645">
                  <a:moveTo>
                    <a:pt x="6184" y="830884"/>
                  </a:moveTo>
                  <a:lnTo>
                    <a:pt x="0" y="830884"/>
                  </a:lnTo>
                  <a:lnTo>
                    <a:pt x="0" y="893864"/>
                  </a:lnTo>
                  <a:lnTo>
                    <a:pt x="6184" y="893864"/>
                  </a:lnTo>
                  <a:lnTo>
                    <a:pt x="6184" y="830884"/>
                  </a:lnTo>
                  <a:close/>
                </a:path>
                <a:path w="6350" h="969645">
                  <a:moveTo>
                    <a:pt x="6184" y="736536"/>
                  </a:moveTo>
                  <a:lnTo>
                    <a:pt x="0" y="736536"/>
                  </a:lnTo>
                  <a:lnTo>
                    <a:pt x="0" y="799287"/>
                  </a:lnTo>
                  <a:lnTo>
                    <a:pt x="6184" y="799287"/>
                  </a:lnTo>
                  <a:lnTo>
                    <a:pt x="6184" y="736536"/>
                  </a:lnTo>
                  <a:close/>
                </a:path>
                <a:path w="6350" h="969645">
                  <a:moveTo>
                    <a:pt x="6184" y="642162"/>
                  </a:moveTo>
                  <a:lnTo>
                    <a:pt x="0" y="642162"/>
                  </a:lnTo>
                  <a:lnTo>
                    <a:pt x="0" y="704926"/>
                  </a:lnTo>
                  <a:lnTo>
                    <a:pt x="6184" y="704926"/>
                  </a:lnTo>
                  <a:lnTo>
                    <a:pt x="6184" y="642162"/>
                  </a:lnTo>
                  <a:close/>
                </a:path>
                <a:path w="6350" h="969645">
                  <a:moveTo>
                    <a:pt x="6184" y="547598"/>
                  </a:moveTo>
                  <a:lnTo>
                    <a:pt x="0" y="547598"/>
                  </a:lnTo>
                  <a:lnTo>
                    <a:pt x="0" y="610577"/>
                  </a:lnTo>
                  <a:lnTo>
                    <a:pt x="6184" y="610577"/>
                  </a:lnTo>
                  <a:lnTo>
                    <a:pt x="6184" y="547598"/>
                  </a:lnTo>
                  <a:close/>
                </a:path>
                <a:path w="6350" h="969645">
                  <a:moveTo>
                    <a:pt x="6184" y="453237"/>
                  </a:moveTo>
                  <a:lnTo>
                    <a:pt x="0" y="453237"/>
                  </a:lnTo>
                  <a:lnTo>
                    <a:pt x="0" y="516216"/>
                  </a:lnTo>
                  <a:lnTo>
                    <a:pt x="6184" y="516216"/>
                  </a:lnTo>
                  <a:lnTo>
                    <a:pt x="6184" y="453237"/>
                  </a:lnTo>
                  <a:close/>
                </a:path>
                <a:path w="6350" h="969645">
                  <a:moveTo>
                    <a:pt x="6184" y="358876"/>
                  </a:moveTo>
                  <a:lnTo>
                    <a:pt x="0" y="358876"/>
                  </a:lnTo>
                  <a:lnTo>
                    <a:pt x="0" y="421855"/>
                  </a:lnTo>
                  <a:lnTo>
                    <a:pt x="6184" y="421855"/>
                  </a:lnTo>
                  <a:lnTo>
                    <a:pt x="6184" y="358876"/>
                  </a:lnTo>
                  <a:close/>
                </a:path>
                <a:path w="6350" h="969645">
                  <a:moveTo>
                    <a:pt x="6184" y="264515"/>
                  </a:moveTo>
                  <a:lnTo>
                    <a:pt x="0" y="264515"/>
                  </a:lnTo>
                  <a:lnTo>
                    <a:pt x="0" y="327494"/>
                  </a:lnTo>
                  <a:lnTo>
                    <a:pt x="6184" y="327494"/>
                  </a:lnTo>
                  <a:lnTo>
                    <a:pt x="6184" y="264515"/>
                  </a:lnTo>
                  <a:close/>
                </a:path>
                <a:path w="6350" h="969645">
                  <a:moveTo>
                    <a:pt x="6184" y="170154"/>
                  </a:moveTo>
                  <a:lnTo>
                    <a:pt x="0" y="170154"/>
                  </a:lnTo>
                  <a:lnTo>
                    <a:pt x="0" y="233133"/>
                  </a:lnTo>
                  <a:lnTo>
                    <a:pt x="6184" y="233133"/>
                  </a:lnTo>
                  <a:lnTo>
                    <a:pt x="6184" y="170154"/>
                  </a:lnTo>
                  <a:close/>
                </a:path>
                <a:path w="6350" h="969645">
                  <a:moveTo>
                    <a:pt x="6184" y="75793"/>
                  </a:moveTo>
                  <a:lnTo>
                    <a:pt x="0" y="75793"/>
                  </a:lnTo>
                  <a:lnTo>
                    <a:pt x="0" y="138772"/>
                  </a:lnTo>
                  <a:lnTo>
                    <a:pt x="6184" y="138772"/>
                  </a:lnTo>
                  <a:lnTo>
                    <a:pt x="6184" y="75793"/>
                  </a:lnTo>
                  <a:close/>
                </a:path>
                <a:path w="6350" h="969645">
                  <a:moveTo>
                    <a:pt x="6184" y="0"/>
                  </a:moveTo>
                  <a:lnTo>
                    <a:pt x="0" y="0"/>
                  </a:lnTo>
                  <a:lnTo>
                    <a:pt x="0" y="44424"/>
                  </a:lnTo>
                  <a:lnTo>
                    <a:pt x="6184" y="44424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39095" y="742909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8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92791" y="6567055"/>
              <a:ext cx="6985" cy="969644"/>
            </a:xfrm>
            <a:custGeom>
              <a:avLst/>
              <a:gdLst/>
              <a:ahLst/>
              <a:cxnLst/>
              <a:rect l="l" t="t" r="r" b="b"/>
              <a:pathLst>
                <a:path w="6985" h="969645">
                  <a:moveTo>
                    <a:pt x="6400" y="925233"/>
                  </a:moveTo>
                  <a:lnTo>
                    <a:pt x="0" y="925233"/>
                  </a:lnTo>
                  <a:lnTo>
                    <a:pt x="0" y="969441"/>
                  </a:lnTo>
                  <a:lnTo>
                    <a:pt x="6400" y="969441"/>
                  </a:lnTo>
                  <a:lnTo>
                    <a:pt x="6400" y="925233"/>
                  </a:lnTo>
                  <a:close/>
                </a:path>
                <a:path w="6985" h="969645">
                  <a:moveTo>
                    <a:pt x="6400" y="830656"/>
                  </a:moveTo>
                  <a:lnTo>
                    <a:pt x="0" y="830656"/>
                  </a:lnTo>
                  <a:lnTo>
                    <a:pt x="0" y="893635"/>
                  </a:lnTo>
                  <a:lnTo>
                    <a:pt x="6400" y="893635"/>
                  </a:lnTo>
                  <a:lnTo>
                    <a:pt x="6400" y="830656"/>
                  </a:lnTo>
                  <a:close/>
                </a:path>
                <a:path w="6985" h="969645">
                  <a:moveTo>
                    <a:pt x="6400" y="736307"/>
                  </a:moveTo>
                  <a:lnTo>
                    <a:pt x="0" y="736307"/>
                  </a:lnTo>
                  <a:lnTo>
                    <a:pt x="0" y="799287"/>
                  </a:lnTo>
                  <a:lnTo>
                    <a:pt x="6400" y="799287"/>
                  </a:lnTo>
                  <a:lnTo>
                    <a:pt x="6400" y="736307"/>
                  </a:lnTo>
                  <a:close/>
                </a:path>
                <a:path w="6985" h="969645">
                  <a:moveTo>
                    <a:pt x="6400" y="641934"/>
                  </a:moveTo>
                  <a:lnTo>
                    <a:pt x="0" y="641934"/>
                  </a:lnTo>
                  <a:lnTo>
                    <a:pt x="0" y="704926"/>
                  </a:lnTo>
                  <a:lnTo>
                    <a:pt x="6400" y="704926"/>
                  </a:lnTo>
                  <a:lnTo>
                    <a:pt x="6400" y="641934"/>
                  </a:lnTo>
                  <a:close/>
                </a:path>
                <a:path w="6985" h="969645">
                  <a:moveTo>
                    <a:pt x="6400" y="547585"/>
                  </a:moveTo>
                  <a:lnTo>
                    <a:pt x="0" y="547585"/>
                  </a:lnTo>
                  <a:lnTo>
                    <a:pt x="0" y="610565"/>
                  </a:lnTo>
                  <a:lnTo>
                    <a:pt x="6400" y="610565"/>
                  </a:lnTo>
                  <a:lnTo>
                    <a:pt x="6400" y="547585"/>
                  </a:lnTo>
                  <a:close/>
                </a:path>
                <a:path w="6985" h="969645">
                  <a:moveTo>
                    <a:pt x="6400" y="453224"/>
                  </a:moveTo>
                  <a:lnTo>
                    <a:pt x="0" y="453224"/>
                  </a:lnTo>
                  <a:lnTo>
                    <a:pt x="0" y="516204"/>
                  </a:lnTo>
                  <a:lnTo>
                    <a:pt x="6400" y="516204"/>
                  </a:lnTo>
                  <a:lnTo>
                    <a:pt x="6400" y="453224"/>
                  </a:lnTo>
                  <a:close/>
                </a:path>
                <a:path w="6985" h="969645">
                  <a:moveTo>
                    <a:pt x="6400" y="358863"/>
                  </a:moveTo>
                  <a:lnTo>
                    <a:pt x="0" y="358863"/>
                  </a:lnTo>
                  <a:lnTo>
                    <a:pt x="0" y="421843"/>
                  </a:lnTo>
                  <a:lnTo>
                    <a:pt x="6400" y="421843"/>
                  </a:lnTo>
                  <a:lnTo>
                    <a:pt x="6400" y="358863"/>
                  </a:lnTo>
                  <a:close/>
                </a:path>
                <a:path w="6985" h="969645">
                  <a:moveTo>
                    <a:pt x="6400" y="264515"/>
                  </a:moveTo>
                  <a:lnTo>
                    <a:pt x="0" y="264515"/>
                  </a:lnTo>
                  <a:lnTo>
                    <a:pt x="0" y="327482"/>
                  </a:lnTo>
                  <a:lnTo>
                    <a:pt x="6400" y="327482"/>
                  </a:lnTo>
                  <a:lnTo>
                    <a:pt x="6400" y="264515"/>
                  </a:lnTo>
                  <a:close/>
                </a:path>
                <a:path w="6985" h="969645">
                  <a:moveTo>
                    <a:pt x="6400" y="170154"/>
                  </a:moveTo>
                  <a:lnTo>
                    <a:pt x="0" y="170154"/>
                  </a:lnTo>
                  <a:lnTo>
                    <a:pt x="0" y="232905"/>
                  </a:lnTo>
                  <a:lnTo>
                    <a:pt x="6400" y="232905"/>
                  </a:lnTo>
                  <a:lnTo>
                    <a:pt x="6400" y="170154"/>
                  </a:lnTo>
                  <a:close/>
                </a:path>
                <a:path w="6985" h="969645">
                  <a:moveTo>
                    <a:pt x="6400" y="75793"/>
                  </a:moveTo>
                  <a:lnTo>
                    <a:pt x="0" y="75793"/>
                  </a:lnTo>
                  <a:lnTo>
                    <a:pt x="0" y="138544"/>
                  </a:lnTo>
                  <a:lnTo>
                    <a:pt x="6400" y="138544"/>
                  </a:lnTo>
                  <a:lnTo>
                    <a:pt x="6400" y="75793"/>
                  </a:lnTo>
                  <a:close/>
                </a:path>
                <a:path w="6985" h="969645">
                  <a:moveTo>
                    <a:pt x="6400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6400" y="44196"/>
                  </a:lnTo>
                  <a:lnTo>
                    <a:pt x="6400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92790" y="7536497"/>
              <a:ext cx="6985" cy="0"/>
            </a:xfrm>
            <a:custGeom>
              <a:avLst/>
              <a:gdLst/>
              <a:ahLst/>
              <a:cxnLst/>
              <a:rect l="l" t="t" r="r" b="b"/>
              <a:pathLst>
                <a:path w="6985">
                  <a:moveTo>
                    <a:pt x="64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36098" y="6651904"/>
              <a:ext cx="6350" cy="960755"/>
            </a:xfrm>
            <a:custGeom>
              <a:avLst/>
              <a:gdLst/>
              <a:ahLst/>
              <a:cxnLst/>
              <a:rect l="l" t="t" r="r" b="b"/>
              <a:pathLst>
                <a:path w="6350" h="960754">
                  <a:moveTo>
                    <a:pt x="6197" y="920597"/>
                  </a:moveTo>
                  <a:lnTo>
                    <a:pt x="0" y="920597"/>
                  </a:lnTo>
                  <a:lnTo>
                    <a:pt x="0" y="960374"/>
                  </a:lnTo>
                  <a:lnTo>
                    <a:pt x="6197" y="960374"/>
                  </a:lnTo>
                  <a:lnTo>
                    <a:pt x="6197" y="920597"/>
                  </a:lnTo>
                  <a:close/>
                </a:path>
                <a:path w="6350" h="960754">
                  <a:moveTo>
                    <a:pt x="6197" y="826249"/>
                  </a:moveTo>
                  <a:lnTo>
                    <a:pt x="0" y="826249"/>
                  </a:lnTo>
                  <a:lnTo>
                    <a:pt x="0" y="889228"/>
                  </a:lnTo>
                  <a:lnTo>
                    <a:pt x="6197" y="889228"/>
                  </a:lnTo>
                  <a:lnTo>
                    <a:pt x="6197" y="826249"/>
                  </a:lnTo>
                  <a:close/>
                </a:path>
                <a:path w="6350" h="960754">
                  <a:moveTo>
                    <a:pt x="6197" y="731888"/>
                  </a:moveTo>
                  <a:lnTo>
                    <a:pt x="0" y="731888"/>
                  </a:lnTo>
                  <a:lnTo>
                    <a:pt x="0" y="794867"/>
                  </a:lnTo>
                  <a:lnTo>
                    <a:pt x="6197" y="794867"/>
                  </a:lnTo>
                  <a:lnTo>
                    <a:pt x="6197" y="731888"/>
                  </a:lnTo>
                  <a:close/>
                </a:path>
                <a:path w="6350" h="960754">
                  <a:moveTo>
                    <a:pt x="6197" y="637527"/>
                  </a:moveTo>
                  <a:lnTo>
                    <a:pt x="0" y="637527"/>
                  </a:lnTo>
                  <a:lnTo>
                    <a:pt x="0" y="700506"/>
                  </a:lnTo>
                  <a:lnTo>
                    <a:pt x="6197" y="700506"/>
                  </a:lnTo>
                  <a:lnTo>
                    <a:pt x="6197" y="637527"/>
                  </a:lnTo>
                  <a:close/>
                </a:path>
                <a:path w="6350" h="960754">
                  <a:moveTo>
                    <a:pt x="6197" y="543179"/>
                  </a:moveTo>
                  <a:lnTo>
                    <a:pt x="0" y="543179"/>
                  </a:lnTo>
                  <a:lnTo>
                    <a:pt x="0" y="605929"/>
                  </a:lnTo>
                  <a:lnTo>
                    <a:pt x="6197" y="605929"/>
                  </a:lnTo>
                  <a:lnTo>
                    <a:pt x="6197" y="543179"/>
                  </a:lnTo>
                  <a:close/>
                </a:path>
                <a:path w="6350" h="960754">
                  <a:moveTo>
                    <a:pt x="6197" y="448818"/>
                  </a:moveTo>
                  <a:lnTo>
                    <a:pt x="0" y="448818"/>
                  </a:lnTo>
                  <a:lnTo>
                    <a:pt x="0" y="511568"/>
                  </a:lnTo>
                  <a:lnTo>
                    <a:pt x="6197" y="511568"/>
                  </a:lnTo>
                  <a:lnTo>
                    <a:pt x="6197" y="448818"/>
                  </a:lnTo>
                  <a:close/>
                </a:path>
                <a:path w="6350" h="960754">
                  <a:moveTo>
                    <a:pt x="6197" y="354457"/>
                  </a:moveTo>
                  <a:lnTo>
                    <a:pt x="0" y="354457"/>
                  </a:lnTo>
                  <a:lnTo>
                    <a:pt x="0" y="417207"/>
                  </a:lnTo>
                  <a:lnTo>
                    <a:pt x="6197" y="417207"/>
                  </a:lnTo>
                  <a:lnTo>
                    <a:pt x="6197" y="354457"/>
                  </a:lnTo>
                  <a:close/>
                </a:path>
                <a:path w="6350" h="960754">
                  <a:moveTo>
                    <a:pt x="6197" y="259880"/>
                  </a:moveTo>
                  <a:lnTo>
                    <a:pt x="0" y="259880"/>
                  </a:lnTo>
                  <a:lnTo>
                    <a:pt x="0" y="322859"/>
                  </a:lnTo>
                  <a:lnTo>
                    <a:pt x="6197" y="322859"/>
                  </a:lnTo>
                  <a:lnTo>
                    <a:pt x="6197" y="259880"/>
                  </a:lnTo>
                  <a:close/>
                </a:path>
                <a:path w="6350" h="960754">
                  <a:moveTo>
                    <a:pt x="6197" y="165519"/>
                  </a:moveTo>
                  <a:lnTo>
                    <a:pt x="0" y="165519"/>
                  </a:lnTo>
                  <a:lnTo>
                    <a:pt x="0" y="228498"/>
                  </a:lnTo>
                  <a:lnTo>
                    <a:pt x="6197" y="228498"/>
                  </a:lnTo>
                  <a:lnTo>
                    <a:pt x="6197" y="165519"/>
                  </a:lnTo>
                  <a:close/>
                </a:path>
                <a:path w="6350" h="960754">
                  <a:moveTo>
                    <a:pt x="6197" y="71158"/>
                  </a:moveTo>
                  <a:lnTo>
                    <a:pt x="0" y="71158"/>
                  </a:lnTo>
                  <a:lnTo>
                    <a:pt x="0" y="134137"/>
                  </a:lnTo>
                  <a:lnTo>
                    <a:pt x="6197" y="134137"/>
                  </a:lnTo>
                  <a:lnTo>
                    <a:pt x="6197" y="71158"/>
                  </a:lnTo>
                  <a:close/>
                </a:path>
                <a:path w="6350" h="960754">
                  <a:moveTo>
                    <a:pt x="6197" y="0"/>
                  </a:moveTo>
                  <a:lnTo>
                    <a:pt x="0" y="0"/>
                  </a:lnTo>
                  <a:lnTo>
                    <a:pt x="0" y="39776"/>
                  </a:lnTo>
                  <a:lnTo>
                    <a:pt x="6197" y="39776"/>
                  </a:lnTo>
                  <a:lnTo>
                    <a:pt x="6197" y="0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36097" y="761227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619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4444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03091" y="5816815"/>
              <a:ext cx="629920" cy="2234565"/>
            </a:xfrm>
            <a:custGeom>
              <a:avLst/>
              <a:gdLst/>
              <a:ahLst/>
              <a:cxnLst/>
              <a:rect l="l" t="t" r="r" b="b"/>
              <a:pathLst>
                <a:path w="629920" h="2234565">
                  <a:moveTo>
                    <a:pt x="614540" y="904265"/>
                  </a:moveTo>
                  <a:lnTo>
                    <a:pt x="161315" y="0"/>
                  </a:lnTo>
                  <a:lnTo>
                    <a:pt x="152247" y="4419"/>
                  </a:lnTo>
                  <a:lnTo>
                    <a:pt x="605701" y="908685"/>
                  </a:lnTo>
                  <a:lnTo>
                    <a:pt x="614540" y="904265"/>
                  </a:lnTo>
                  <a:close/>
                </a:path>
                <a:path w="629920" h="2234565">
                  <a:moveTo>
                    <a:pt x="629780" y="2048713"/>
                  </a:moveTo>
                  <a:lnTo>
                    <a:pt x="376986" y="1544383"/>
                  </a:lnTo>
                  <a:lnTo>
                    <a:pt x="376986" y="906462"/>
                  </a:lnTo>
                  <a:lnTo>
                    <a:pt x="366826" y="906462"/>
                  </a:lnTo>
                  <a:lnTo>
                    <a:pt x="366826" y="1524114"/>
                  </a:lnTo>
                  <a:lnTo>
                    <a:pt x="7289" y="806805"/>
                  </a:lnTo>
                  <a:lnTo>
                    <a:pt x="1549" y="809675"/>
                  </a:lnTo>
                  <a:lnTo>
                    <a:pt x="366826" y="1538160"/>
                  </a:lnTo>
                  <a:lnTo>
                    <a:pt x="366826" y="1594167"/>
                  </a:lnTo>
                  <a:lnTo>
                    <a:pt x="7289" y="876858"/>
                  </a:lnTo>
                  <a:lnTo>
                    <a:pt x="1549" y="879729"/>
                  </a:lnTo>
                  <a:lnTo>
                    <a:pt x="366826" y="1608213"/>
                  </a:lnTo>
                  <a:lnTo>
                    <a:pt x="366826" y="1690966"/>
                  </a:lnTo>
                  <a:lnTo>
                    <a:pt x="7289" y="973658"/>
                  </a:lnTo>
                  <a:lnTo>
                    <a:pt x="1549" y="976528"/>
                  </a:lnTo>
                  <a:lnTo>
                    <a:pt x="366826" y="1705013"/>
                  </a:lnTo>
                  <a:lnTo>
                    <a:pt x="366826" y="1856143"/>
                  </a:lnTo>
                  <a:lnTo>
                    <a:pt x="8839" y="1142034"/>
                  </a:lnTo>
                  <a:lnTo>
                    <a:pt x="0" y="1146454"/>
                  </a:lnTo>
                  <a:lnTo>
                    <a:pt x="545376" y="2234336"/>
                  </a:lnTo>
                  <a:lnTo>
                    <a:pt x="554202" y="2229916"/>
                  </a:lnTo>
                  <a:lnTo>
                    <a:pt x="376732" y="1875904"/>
                  </a:lnTo>
                  <a:lnTo>
                    <a:pt x="376986" y="1875904"/>
                  </a:lnTo>
                  <a:lnTo>
                    <a:pt x="376986" y="1725282"/>
                  </a:lnTo>
                  <a:lnTo>
                    <a:pt x="624268" y="2218436"/>
                  </a:lnTo>
                  <a:lnTo>
                    <a:pt x="629780" y="2215565"/>
                  </a:lnTo>
                  <a:lnTo>
                    <a:pt x="376986" y="1711236"/>
                  </a:lnTo>
                  <a:lnTo>
                    <a:pt x="376986" y="1628482"/>
                  </a:lnTo>
                  <a:lnTo>
                    <a:pt x="624268" y="2121636"/>
                  </a:lnTo>
                  <a:lnTo>
                    <a:pt x="629780" y="2118766"/>
                  </a:lnTo>
                  <a:lnTo>
                    <a:pt x="376986" y="1614436"/>
                  </a:lnTo>
                  <a:lnTo>
                    <a:pt x="376986" y="1558429"/>
                  </a:lnTo>
                  <a:lnTo>
                    <a:pt x="624268" y="2051583"/>
                  </a:lnTo>
                  <a:lnTo>
                    <a:pt x="629780" y="2048713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27029" y="6715112"/>
              <a:ext cx="10160" cy="1905"/>
            </a:xfrm>
            <a:custGeom>
              <a:avLst/>
              <a:gdLst/>
              <a:ahLst/>
              <a:cxnLst/>
              <a:rect l="l" t="t" r="r" b="b"/>
              <a:pathLst>
                <a:path w="10160" h="1904">
                  <a:moveTo>
                    <a:pt x="6184" y="0"/>
                  </a:moveTo>
                  <a:lnTo>
                    <a:pt x="4648" y="0"/>
                  </a:lnTo>
                  <a:lnTo>
                    <a:pt x="3098" y="0"/>
                  </a:lnTo>
                  <a:lnTo>
                    <a:pt x="1092" y="660"/>
                  </a:lnTo>
                  <a:lnTo>
                    <a:pt x="660" y="1104"/>
                  </a:lnTo>
                  <a:lnTo>
                    <a:pt x="0" y="1536"/>
                  </a:lnTo>
                  <a:lnTo>
                    <a:pt x="9728" y="1765"/>
                  </a:lnTo>
                  <a:lnTo>
                    <a:pt x="9283" y="1320"/>
                  </a:lnTo>
                  <a:lnTo>
                    <a:pt x="8610" y="876"/>
                  </a:lnTo>
                  <a:lnTo>
                    <a:pt x="7950" y="660"/>
                  </a:lnTo>
                  <a:lnTo>
                    <a:pt x="7518" y="431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rgbClr val="72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17125" y="5816815"/>
              <a:ext cx="462915" cy="908685"/>
            </a:xfrm>
            <a:custGeom>
              <a:avLst/>
              <a:gdLst/>
              <a:ahLst/>
              <a:cxnLst/>
              <a:rect l="l" t="t" r="r" b="b"/>
              <a:pathLst>
                <a:path w="462914" h="908684">
                  <a:moveTo>
                    <a:pt x="462292" y="904265"/>
                  </a:moveTo>
                  <a:lnTo>
                    <a:pt x="9055" y="0"/>
                  </a:lnTo>
                  <a:lnTo>
                    <a:pt x="0" y="4419"/>
                  </a:lnTo>
                  <a:lnTo>
                    <a:pt x="453224" y="908685"/>
                  </a:lnTo>
                  <a:lnTo>
                    <a:pt x="462292" y="904265"/>
                  </a:lnTo>
                  <a:close/>
                </a:path>
              </a:pathLst>
            </a:custGeom>
            <a:solidFill>
              <a:srgbClr val="4444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805745" y="6324422"/>
              <a:ext cx="563245" cy="1274445"/>
            </a:xfrm>
            <a:custGeom>
              <a:avLst/>
              <a:gdLst/>
              <a:ahLst/>
              <a:cxnLst/>
              <a:rect l="l" t="t" r="r" b="b"/>
              <a:pathLst>
                <a:path w="563245" h="1274445">
                  <a:moveTo>
                    <a:pt x="3530" y="0"/>
                  </a:moveTo>
                  <a:lnTo>
                    <a:pt x="0" y="0"/>
                  </a:lnTo>
                  <a:lnTo>
                    <a:pt x="0" y="3530"/>
                  </a:lnTo>
                  <a:lnTo>
                    <a:pt x="3530" y="3530"/>
                  </a:lnTo>
                  <a:lnTo>
                    <a:pt x="3530" y="0"/>
                  </a:lnTo>
                  <a:close/>
                </a:path>
                <a:path w="563245" h="1274445">
                  <a:moveTo>
                    <a:pt x="335445" y="1123226"/>
                  </a:moveTo>
                  <a:lnTo>
                    <a:pt x="334556" y="1123010"/>
                  </a:lnTo>
                  <a:lnTo>
                    <a:pt x="333895" y="1123010"/>
                  </a:lnTo>
                  <a:lnTo>
                    <a:pt x="332574" y="1122565"/>
                  </a:lnTo>
                  <a:lnTo>
                    <a:pt x="331901" y="1121905"/>
                  </a:lnTo>
                  <a:lnTo>
                    <a:pt x="331470" y="1121244"/>
                  </a:lnTo>
                  <a:lnTo>
                    <a:pt x="331012" y="1120813"/>
                  </a:lnTo>
                  <a:lnTo>
                    <a:pt x="330796" y="1120140"/>
                  </a:lnTo>
                  <a:lnTo>
                    <a:pt x="330796" y="1119251"/>
                  </a:lnTo>
                  <a:lnTo>
                    <a:pt x="327710" y="1119924"/>
                  </a:lnTo>
                  <a:lnTo>
                    <a:pt x="327710" y="1120140"/>
                  </a:lnTo>
                  <a:lnTo>
                    <a:pt x="328371" y="1122133"/>
                  </a:lnTo>
                  <a:lnTo>
                    <a:pt x="328815" y="1122794"/>
                  </a:lnTo>
                  <a:lnTo>
                    <a:pt x="329247" y="1123226"/>
                  </a:lnTo>
                  <a:lnTo>
                    <a:pt x="335445" y="1123226"/>
                  </a:lnTo>
                  <a:close/>
                </a:path>
                <a:path w="563245" h="1274445">
                  <a:moveTo>
                    <a:pt x="556641" y="1270190"/>
                  </a:moveTo>
                  <a:lnTo>
                    <a:pt x="552437" y="1269961"/>
                  </a:lnTo>
                  <a:lnTo>
                    <a:pt x="551776" y="1270406"/>
                  </a:lnTo>
                  <a:lnTo>
                    <a:pt x="551116" y="1270622"/>
                  </a:lnTo>
                  <a:lnTo>
                    <a:pt x="550456" y="1271066"/>
                  </a:lnTo>
                  <a:lnTo>
                    <a:pt x="550456" y="1273949"/>
                  </a:lnTo>
                  <a:lnTo>
                    <a:pt x="550684" y="1273949"/>
                  </a:lnTo>
                  <a:lnTo>
                    <a:pt x="551116" y="1273721"/>
                  </a:lnTo>
                  <a:lnTo>
                    <a:pt x="551776" y="1273505"/>
                  </a:lnTo>
                  <a:lnTo>
                    <a:pt x="552437" y="1273060"/>
                  </a:lnTo>
                  <a:lnTo>
                    <a:pt x="553110" y="1272832"/>
                  </a:lnTo>
                  <a:lnTo>
                    <a:pt x="553770" y="1272400"/>
                  </a:lnTo>
                  <a:lnTo>
                    <a:pt x="553986" y="1272400"/>
                  </a:lnTo>
                  <a:lnTo>
                    <a:pt x="554647" y="1271955"/>
                  </a:lnTo>
                  <a:lnTo>
                    <a:pt x="555091" y="1271511"/>
                  </a:lnTo>
                  <a:lnTo>
                    <a:pt x="555752" y="1271066"/>
                  </a:lnTo>
                  <a:lnTo>
                    <a:pt x="556641" y="1270190"/>
                  </a:lnTo>
                  <a:close/>
                </a:path>
                <a:path w="563245" h="1274445">
                  <a:moveTo>
                    <a:pt x="556856" y="1002576"/>
                  </a:moveTo>
                  <a:lnTo>
                    <a:pt x="551116" y="1002360"/>
                  </a:lnTo>
                  <a:lnTo>
                    <a:pt x="550684" y="1002804"/>
                  </a:lnTo>
                  <a:lnTo>
                    <a:pt x="550456" y="1003465"/>
                  </a:lnTo>
                  <a:lnTo>
                    <a:pt x="550011" y="1003896"/>
                  </a:lnTo>
                  <a:lnTo>
                    <a:pt x="549338" y="1005890"/>
                  </a:lnTo>
                  <a:lnTo>
                    <a:pt x="549122" y="1006779"/>
                  </a:lnTo>
                  <a:lnTo>
                    <a:pt x="552221" y="1007224"/>
                  </a:lnTo>
                  <a:lnTo>
                    <a:pt x="552221" y="1006779"/>
                  </a:lnTo>
                  <a:lnTo>
                    <a:pt x="552665" y="1005459"/>
                  </a:lnTo>
                  <a:lnTo>
                    <a:pt x="553110" y="1004785"/>
                  </a:lnTo>
                  <a:lnTo>
                    <a:pt x="553326" y="1004354"/>
                  </a:lnTo>
                  <a:lnTo>
                    <a:pt x="554202" y="1003465"/>
                  </a:lnTo>
                  <a:lnTo>
                    <a:pt x="554647" y="1003249"/>
                  </a:lnTo>
                  <a:lnTo>
                    <a:pt x="555320" y="1002804"/>
                  </a:lnTo>
                  <a:lnTo>
                    <a:pt x="555980" y="1002804"/>
                  </a:lnTo>
                  <a:lnTo>
                    <a:pt x="556856" y="1002576"/>
                  </a:lnTo>
                  <a:close/>
                </a:path>
                <a:path w="563245" h="1274445">
                  <a:moveTo>
                    <a:pt x="559955" y="1096048"/>
                  </a:moveTo>
                  <a:lnTo>
                    <a:pt x="559066" y="1095171"/>
                  </a:lnTo>
                  <a:lnTo>
                    <a:pt x="558406" y="1094727"/>
                  </a:lnTo>
                  <a:lnTo>
                    <a:pt x="557974" y="1094511"/>
                  </a:lnTo>
                  <a:lnTo>
                    <a:pt x="555320" y="1093622"/>
                  </a:lnTo>
                  <a:lnTo>
                    <a:pt x="553770" y="1093622"/>
                  </a:lnTo>
                  <a:lnTo>
                    <a:pt x="552221" y="1093622"/>
                  </a:lnTo>
                  <a:lnTo>
                    <a:pt x="551548" y="1093838"/>
                  </a:lnTo>
                  <a:lnTo>
                    <a:pt x="550900" y="1093838"/>
                  </a:lnTo>
                  <a:lnTo>
                    <a:pt x="550240" y="1094066"/>
                  </a:lnTo>
                  <a:lnTo>
                    <a:pt x="549567" y="1094511"/>
                  </a:lnTo>
                  <a:lnTo>
                    <a:pt x="549122" y="1094727"/>
                  </a:lnTo>
                  <a:lnTo>
                    <a:pt x="548462" y="1094943"/>
                  </a:lnTo>
                  <a:lnTo>
                    <a:pt x="547585" y="1095832"/>
                  </a:lnTo>
                  <a:lnTo>
                    <a:pt x="547357" y="1096276"/>
                  </a:lnTo>
                  <a:lnTo>
                    <a:pt x="546912" y="1096937"/>
                  </a:lnTo>
                  <a:lnTo>
                    <a:pt x="546481" y="1097381"/>
                  </a:lnTo>
                  <a:lnTo>
                    <a:pt x="545820" y="1099375"/>
                  </a:lnTo>
                  <a:lnTo>
                    <a:pt x="545820" y="1100035"/>
                  </a:lnTo>
                  <a:lnTo>
                    <a:pt x="545592" y="1100912"/>
                  </a:lnTo>
                  <a:lnTo>
                    <a:pt x="548690" y="1101140"/>
                  </a:lnTo>
                  <a:lnTo>
                    <a:pt x="548906" y="1100467"/>
                  </a:lnTo>
                  <a:lnTo>
                    <a:pt x="548906" y="1099807"/>
                  </a:lnTo>
                  <a:lnTo>
                    <a:pt x="549338" y="1098486"/>
                  </a:lnTo>
                  <a:lnTo>
                    <a:pt x="549783" y="1098042"/>
                  </a:lnTo>
                  <a:lnTo>
                    <a:pt x="550240" y="1097381"/>
                  </a:lnTo>
                  <a:lnTo>
                    <a:pt x="550456" y="1097165"/>
                  </a:lnTo>
                  <a:lnTo>
                    <a:pt x="551116" y="1096721"/>
                  </a:lnTo>
                  <a:lnTo>
                    <a:pt x="551548" y="1096492"/>
                  </a:lnTo>
                  <a:lnTo>
                    <a:pt x="552221" y="1096276"/>
                  </a:lnTo>
                  <a:lnTo>
                    <a:pt x="552894" y="1096276"/>
                  </a:lnTo>
                  <a:lnTo>
                    <a:pt x="553770" y="1096048"/>
                  </a:lnTo>
                  <a:lnTo>
                    <a:pt x="559955" y="1096048"/>
                  </a:lnTo>
                  <a:close/>
                </a:path>
                <a:path w="563245" h="1274445">
                  <a:moveTo>
                    <a:pt x="563041" y="1012964"/>
                  </a:moveTo>
                  <a:lnTo>
                    <a:pt x="562610" y="1012520"/>
                  </a:lnTo>
                  <a:lnTo>
                    <a:pt x="560616" y="1011859"/>
                  </a:lnTo>
                  <a:lnTo>
                    <a:pt x="561276" y="1011415"/>
                  </a:lnTo>
                  <a:lnTo>
                    <a:pt x="561721" y="1011199"/>
                  </a:lnTo>
                  <a:lnTo>
                    <a:pt x="555752" y="1010754"/>
                  </a:lnTo>
                  <a:lnTo>
                    <a:pt x="555320" y="1010754"/>
                  </a:lnTo>
                  <a:lnTo>
                    <a:pt x="554875" y="1013409"/>
                  </a:lnTo>
                  <a:lnTo>
                    <a:pt x="555752" y="1013409"/>
                  </a:lnTo>
                  <a:lnTo>
                    <a:pt x="556412" y="1013180"/>
                  </a:lnTo>
                  <a:lnTo>
                    <a:pt x="557085" y="1013180"/>
                  </a:lnTo>
                  <a:lnTo>
                    <a:pt x="563041" y="1012964"/>
                  </a:lnTo>
                  <a:close/>
                </a:path>
              </a:pathLst>
            </a:custGeom>
            <a:solidFill>
              <a:srgbClr val="727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817327" y="7103135"/>
              <a:ext cx="666750" cy="76200"/>
            </a:xfrm>
            <a:custGeom>
              <a:avLst/>
              <a:gdLst/>
              <a:ahLst/>
              <a:cxnLst/>
              <a:rect l="l" t="t" r="r" b="b"/>
              <a:pathLst>
                <a:path w="666750" h="76200">
                  <a:moveTo>
                    <a:pt x="666750" y="38099"/>
                  </a:moveTo>
                  <a:lnTo>
                    <a:pt x="593509" y="61930"/>
                  </a:lnTo>
                  <a:lnTo>
                    <a:pt x="541881" y="67830"/>
                  </a:lnTo>
                  <a:lnTo>
                    <a:pt x="479982" y="72327"/>
                  </a:lnTo>
                  <a:lnTo>
                    <a:pt x="409812" y="75193"/>
                  </a:lnTo>
                  <a:lnTo>
                    <a:pt x="333375" y="76199"/>
                  </a:lnTo>
                  <a:lnTo>
                    <a:pt x="256933" y="75193"/>
                  </a:lnTo>
                  <a:lnTo>
                    <a:pt x="186762" y="72327"/>
                  </a:lnTo>
                  <a:lnTo>
                    <a:pt x="124863" y="67830"/>
                  </a:lnTo>
                  <a:lnTo>
                    <a:pt x="73236" y="61930"/>
                  </a:lnTo>
                  <a:lnTo>
                    <a:pt x="33883" y="54856"/>
                  </a:lnTo>
                  <a:lnTo>
                    <a:pt x="0" y="38099"/>
                  </a:lnTo>
                  <a:lnTo>
                    <a:pt x="8804" y="29363"/>
                  </a:lnTo>
                  <a:lnTo>
                    <a:pt x="73236" y="14269"/>
                  </a:lnTo>
                  <a:lnTo>
                    <a:pt x="124863" y="8369"/>
                  </a:lnTo>
                  <a:lnTo>
                    <a:pt x="186762" y="3872"/>
                  </a:lnTo>
                  <a:lnTo>
                    <a:pt x="256933" y="1006"/>
                  </a:lnTo>
                  <a:lnTo>
                    <a:pt x="333375" y="0"/>
                  </a:lnTo>
                  <a:lnTo>
                    <a:pt x="409812" y="1006"/>
                  </a:lnTo>
                  <a:lnTo>
                    <a:pt x="479982" y="3872"/>
                  </a:lnTo>
                  <a:lnTo>
                    <a:pt x="541881" y="8369"/>
                  </a:lnTo>
                  <a:lnTo>
                    <a:pt x="593509" y="14269"/>
                  </a:lnTo>
                  <a:lnTo>
                    <a:pt x="632864" y="21343"/>
                  </a:lnTo>
                  <a:lnTo>
                    <a:pt x="666750" y="3809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377" y="5902985"/>
              <a:ext cx="120650" cy="6985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4407877" y="7623835"/>
              <a:ext cx="57150" cy="38100"/>
            </a:xfrm>
            <a:custGeom>
              <a:avLst/>
              <a:gdLst/>
              <a:ahLst/>
              <a:cxnLst/>
              <a:rect l="l" t="t" r="r" b="b"/>
              <a:pathLst>
                <a:path w="57150" h="38100">
                  <a:moveTo>
                    <a:pt x="57150" y="19049"/>
                  </a:moveTo>
                  <a:lnTo>
                    <a:pt x="54903" y="26468"/>
                  </a:lnTo>
                  <a:lnTo>
                    <a:pt x="48777" y="32523"/>
                  </a:lnTo>
                  <a:lnTo>
                    <a:pt x="39694" y="36603"/>
                  </a:lnTo>
                  <a:lnTo>
                    <a:pt x="28575" y="38099"/>
                  </a:lnTo>
                  <a:lnTo>
                    <a:pt x="17450" y="36603"/>
                  </a:lnTo>
                  <a:lnTo>
                    <a:pt x="8367" y="32523"/>
                  </a:lnTo>
                  <a:lnTo>
                    <a:pt x="2244" y="26468"/>
                  </a:lnTo>
                  <a:lnTo>
                    <a:pt x="0" y="19049"/>
                  </a:lnTo>
                  <a:lnTo>
                    <a:pt x="2244" y="11631"/>
                  </a:lnTo>
                  <a:lnTo>
                    <a:pt x="8367" y="5576"/>
                  </a:lnTo>
                  <a:lnTo>
                    <a:pt x="17450" y="1496"/>
                  </a:lnTo>
                  <a:lnTo>
                    <a:pt x="28575" y="0"/>
                  </a:lnTo>
                  <a:lnTo>
                    <a:pt x="39694" y="1496"/>
                  </a:lnTo>
                  <a:lnTo>
                    <a:pt x="48777" y="5576"/>
                  </a:lnTo>
                  <a:lnTo>
                    <a:pt x="54903" y="11631"/>
                  </a:lnTo>
                  <a:lnTo>
                    <a:pt x="57150" y="1904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6407" y="7734944"/>
              <a:ext cx="171486" cy="171488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677627" y="5217185"/>
              <a:ext cx="342900" cy="63500"/>
            </a:xfrm>
            <a:custGeom>
              <a:avLst/>
              <a:gdLst/>
              <a:ahLst/>
              <a:cxnLst/>
              <a:rect l="l" t="t" r="r" b="b"/>
              <a:pathLst>
                <a:path w="342900" h="63500">
                  <a:moveTo>
                    <a:pt x="342900" y="31749"/>
                  </a:moveTo>
                  <a:lnTo>
                    <a:pt x="329426" y="44110"/>
                  </a:lnTo>
                  <a:lnTo>
                    <a:pt x="292684" y="54202"/>
                  </a:lnTo>
                  <a:lnTo>
                    <a:pt x="238186" y="61005"/>
                  </a:lnTo>
                  <a:lnTo>
                    <a:pt x="171450" y="63499"/>
                  </a:lnTo>
                  <a:lnTo>
                    <a:pt x="104707" y="61005"/>
                  </a:lnTo>
                  <a:lnTo>
                    <a:pt x="50211" y="54202"/>
                  </a:lnTo>
                  <a:lnTo>
                    <a:pt x="13471" y="44110"/>
                  </a:lnTo>
                  <a:lnTo>
                    <a:pt x="0" y="31749"/>
                  </a:lnTo>
                  <a:lnTo>
                    <a:pt x="13471" y="19389"/>
                  </a:lnTo>
                  <a:lnTo>
                    <a:pt x="50211" y="9297"/>
                  </a:lnTo>
                  <a:lnTo>
                    <a:pt x="104707" y="2494"/>
                  </a:lnTo>
                  <a:lnTo>
                    <a:pt x="171450" y="0"/>
                  </a:lnTo>
                  <a:lnTo>
                    <a:pt x="238186" y="2494"/>
                  </a:lnTo>
                  <a:lnTo>
                    <a:pt x="292684" y="9297"/>
                  </a:lnTo>
                  <a:lnTo>
                    <a:pt x="329426" y="19389"/>
                  </a:lnTo>
                  <a:lnTo>
                    <a:pt x="342900" y="31749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9727" y="5274335"/>
              <a:ext cx="124294" cy="12440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077677" y="5937910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119676" y="5905944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5">
                  <a:moveTo>
                    <a:pt x="0" y="0"/>
                  </a:moveTo>
                  <a:lnTo>
                    <a:pt x="0" y="64071"/>
                  </a:lnTo>
                  <a:lnTo>
                    <a:pt x="7637" y="60796"/>
                  </a:lnTo>
                  <a:lnTo>
                    <a:pt x="20132" y="55903"/>
                  </a:lnTo>
                  <a:lnTo>
                    <a:pt x="67870" y="40457"/>
                  </a:lnTo>
                  <a:lnTo>
                    <a:pt x="107556" y="32042"/>
                  </a:lnTo>
                  <a:lnTo>
                    <a:pt x="96378" y="30250"/>
                  </a:lnTo>
                  <a:lnTo>
                    <a:pt x="51485" y="18961"/>
                  </a:lnTo>
                  <a:lnTo>
                    <a:pt x="24185" y="9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90427" y="7138060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500" y="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32426" y="7106094"/>
              <a:ext cx="107950" cy="64135"/>
            </a:xfrm>
            <a:custGeom>
              <a:avLst/>
              <a:gdLst/>
              <a:ahLst/>
              <a:cxnLst/>
              <a:rect l="l" t="t" r="r" b="b"/>
              <a:pathLst>
                <a:path w="107950" h="64134">
                  <a:moveTo>
                    <a:pt x="0" y="0"/>
                  </a:moveTo>
                  <a:lnTo>
                    <a:pt x="0" y="64071"/>
                  </a:lnTo>
                  <a:lnTo>
                    <a:pt x="7639" y="60796"/>
                  </a:lnTo>
                  <a:lnTo>
                    <a:pt x="20137" y="55903"/>
                  </a:lnTo>
                  <a:lnTo>
                    <a:pt x="67867" y="40457"/>
                  </a:lnTo>
                  <a:lnTo>
                    <a:pt x="107556" y="32042"/>
                  </a:lnTo>
                  <a:lnTo>
                    <a:pt x="96382" y="30250"/>
                  </a:lnTo>
                  <a:lnTo>
                    <a:pt x="51485" y="18961"/>
                  </a:lnTo>
                  <a:lnTo>
                    <a:pt x="24190" y="9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95177" y="7757185"/>
              <a:ext cx="243839" cy="11092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58677" y="7570952"/>
              <a:ext cx="174371" cy="78282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8248041" y="4223411"/>
            <a:ext cx="2720975" cy="572135"/>
            <a:chOff x="3193440" y="4223410"/>
            <a:chExt cx="2720975" cy="572135"/>
          </a:xfrm>
        </p:grpSpPr>
        <p:sp>
          <p:nvSpPr>
            <p:cNvPr id="77" name="object 77"/>
            <p:cNvSpPr/>
            <p:nvPr/>
          </p:nvSpPr>
          <p:spPr>
            <a:xfrm>
              <a:off x="3196615" y="4226585"/>
              <a:ext cx="2714625" cy="565785"/>
            </a:xfrm>
            <a:custGeom>
              <a:avLst/>
              <a:gdLst/>
              <a:ahLst/>
              <a:cxnLst/>
              <a:rect l="l" t="t" r="r" b="b"/>
              <a:pathLst>
                <a:path w="2714625" h="565785">
                  <a:moveTo>
                    <a:pt x="3175" y="25400"/>
                  </a:moveTo>
                  <a:lnTo>
                    <a:pt x="2753" y="13394"/>
                  </a:lnTo>
                  <a:lnTo>
                    <a:pt x="5754" y="6746"/>
                  </a:lnTo>
                  <a:lnTo>
                    <a:pt x="15006" y="3075"/>
                  </a:lnTo>
                  <a:lnTo>
                    <a:pt x="33337" y="0"/>
                  </a:lnTo>
                  <a:lnTo>
                    <a:pt x="2657475" y="0"/>
                  </a:lnTo>
                  <a:lnTo>
                    <a:pt x="2714625" y="61912"/>
                  </a:lnTo>
                  <a:lnTo>
                    <a:pt x="2714625" y="508000"/>
                  </a:lnTo>
                  <a:lnTo>
                    <a:pt x="2652712" y="560387"/>
                  </a:lnTo>
                  <a:lnTo>
                    <a:pt x="25400" y="565150"/>
                  </a:lnTo>
                  <a:lnTo>
                    <a:pt x="10715" y="565670"/>
                  </a:lnTo>
                  <a:lnTo>
                    <a:pt x="3175" y="563364"/>
                  </a:lnTo>
                  <a:lnTo>
                    <a:pt x="396" y="555997"/>
                  </a:lnTo>
                  <a:lnTo>
                    <a:pt x="0" y="541337"/>
                  </a:lnTo>
                  <a:lnTo>
                    <a:pt x="3175" y="25400"/>
                  </a:lnTo>
                  <a:close/>
                </a:path>
                <a:path w="2714625" h="565785">
                  <a:moveTo>
                    <a:pt x="44450" y="0"/>
                  </a:moveTo>
                  <a:lnTo>
                    <a:pt x="44450" y="52387"/>
                  </a:lnTo>
                  <a:lnTo>
                    <a:pt x="30162" y="52387"/>
                  </a:lnTo>
                  <a:lnTo>
                    <a:pt x="30162" y="511175"/>
                  </a:lnTo>
                  <a:lnTo>
                    <a:pt x="47625" y="511175"/>
                  </a:lnTo>
                  <a:lnTo>
                    <a:pt x="47625" y="561975"/>
                  </a:lnTo>
                </a:path>
                <a:path w="2714625" h="565785">
                  <a:moveTo>
                    <a:pt x="265112" y="0"/>
                  </a:moveTo>
                  <a:lnTo>
                    <a:pt x="265112" y="53975"/>
                  </a:lnTo>
                  <a:lnTo>
                    <a:pt x="2627312" y="53975"/>
                  </a:lnTo>
                  <a:lnTo>
                    <a:pt x="2682875" y="106362"/>
                  </a:lnTo>
                  <a:lnTo>
                    <a:pt x="2682875" y="466725"/>
                  </a:lnTo>
                  <a:lnTo>
                    <a:pt x="2632075" y="512762"/>
                  </a:lnTo>
                  <a:lnTo>
                    <a:pt x="265112" y="514350"/>
                  </a:lnTo>
                  <a:lnTo>
                    <a:pt x="265112" y="563562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244240" y="4296435"/>
              <a:ext cx="339725" cy="471805"/>
            </a:xfrm>
            <a:custGeom>
              <a:avLst/>
              <a:gdLst/>
              <a:ahLst/>
              <a:cxnLst/>
              <a:rect l="l" t="t" r="r" b="b"/>
              <a:pathLst>
                <a:path w="339725" h="471804">
                  <a:moveTo>
                    <a:pt x="0" y="471487"/>
                  </a:moveTo>
                  <a:lnTo>
                    <a:pt x="215900" y="471487"/>
                  </a:lnTo>
                </a:path>
                <a:path w="339725" h="471804">
                  <a:moveTo>
                    <a:pt x="24599" y="225425"/>
                  </a:moveTo>
                  <a:lnTo>
                    <a:pt x="39687" y="225425"/>
                  </a:lnTo>
                  <a:lnTo>
                    <a:pt x="39687" y="420687"/>
                  </a:lnTo>
                  <a:lnTo>
                    <a:pt x="180975" y="420687"/>
                  </a:lnTo>
                  <a:lnTo>
                    <a:pt x="180975" y="0"/>
                  </a:lnTo>
                  <a:lnTo>
                    <a:pt x="41275" y="0"/>
                  </a:lnTo>
                  <a:lnTo>
                    <a:pt x="41275" y="198437"/>
                  </a:lnTo>
                  <a:lnTo>
                    <a:pt x="24599" y="198437"/>
                  </a:lnTo>
                  <a:lnTo>
                    <a:pt x="12098" y="206452"/>
                  </a:lnTo>
                  <a:lnTo>
                    <a:pt x="7931" y="211936"/>
                  </a:lnTo>
                  <a:lnTo>
                    <a:pt x="12098" y="217416"/>
                  </a:lnTo>
                  <a:lnTo>
                    <a:pt x="24599" y="225425"/>
                  </a:lnTo>
                </a:path>
                <a:path w="339725" h="471804">
                  <a:moveTo>
                    <a:pt x="339725" y="285750"/>
                  </a:moveTo>
                  <a:lnTo>
                    <a:pt x="214312" y="285750"/>
                  </a:lnTo>
                  <a:lnTo>
                    <a:pt x="214312" y="130175"/>
                  </a:lnTo>
                  <a:lnTo>
                    <a:pt x="339725" y="130175"/>
                  </a:lnTo>
                  <a:lnTo>
                    <a:pt x="339725" y="285750"/>
                  </a:lnTo>
                  <a:close/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63987" y="4398797"/>
              <a:ext cx="219748" cy="21974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1924" y="4398797"/>
              <a:ext cx="219748" cy="21974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73650" y="4398797"/>
              <a:ext cx="219748" cy="21974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17553" y="4398797"/>
              <a:ext cx="219748" cy="21974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12917" y="4405579"/>
              <a:ext cx="120408" cy="12038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12917" y="4566437"/>
              <a:ext cx="120408" cy="120396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244240" y="4251452"/>
              <a:ext cx="215900" cy="0"/>
            </a:xfrm>
            <a:custGeom>
              <a:avLst/>
              <a:gdLst/>
              <a:ahLst/>
              <a:cxnLst/>
              <a:rect l="l" t="t" r="r" b="b"/>
              <a:pathLst>
                <a:path w="215900">
                  <a:moveTo>
                    <a:pt x="0" y="0"/>
                  </a:moveTo>
                  <a:lnTo>
                    <a:pt x="215900" y="0"/>
                  </a:lnTo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7958615" y="483260"/>
            <a:ext cx="4291330" cy="3382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2905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designaciones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letras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utilizadas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identificar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basan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internacionales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reconocidos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describir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manera: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/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recogida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prolongado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endParaRPr sz="750">
              <a:latin typeface="Microsoft Sans Serif"/>
              <a:cs typeface="Microsoft Sans Serif"/>
            </a:endParaRPr>
          </a:p>
          <a:p>
            <a:pPr marL="12700" marR="109220">
              <a:lnSpc>
                <a:spcPct val="150000"/>
              </a:lnSpc>
              <a:spcBef>
                <a:spcPts val="10"/>
              </a:spcBef>
            </a:pPr>
            <a:r>
              <a:rPr sz="800" spc="-95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(retardo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duración)</a:t>
            </a:r>
            <a:endParaRPr sz="800">
              <a:latin typeface="Microsoft Sans Serif"/>
              <a:cs typeface="Microsoft Sans Serif"/>
            </a:endParaRPr>
          </a:p>
          <a:p>
            <a:pPr marL="12700" marR="541655">
              <a:lnSpc>
                <a:spcPct val="126299"/>
              </a:lnSpc>
              <a:spcBef>
                <a:spcPts val="30"/>
              </a:spcBef>
            </a:pP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(instantáneo)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G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arranque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94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dependerán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 seleccionada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T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activada.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 identifica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LSI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2700" marR="526415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RTU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73</a:t>
            </a:fld>
            <a:endParaRPr spc="15" dirty="0"/>
          </a:p>
        </p:txBody>
      </p:sp>
      <p:sp>
        <p:nvSpPr>
          <p:cNvPr id="87" name="object 87"/>
          <p:cNvSpPr txBox="1"/>
          <p:nvPr/>
        </p:nvSpPr>
        <p:spPr>
          <a:xfrm>
            <a:off x="8747781" y="4628767"/>
            <a:ext cx="3340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255667" y="4628767"/>
            <a:ext cx="83566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14350" algn="l"/>
              </a:tabLst>
            </a:pP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	</a:t>
            </a: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301309" y="4628767"/>
            <a:ext cx="3340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090708" y="4893211"/>
            <a:ext cx="2444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127839" y="4953180"/>
            <a:ext cx="1738630" cy="51308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574675">
              <a:spcBef>
                <a:spcPts val="21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4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400">
              <a:latin typeface="Microsoft Sans Serif"/>
              <a:cs typeface="Microsoft Sans Serif"/>
            </a:endParaRPr>
          </a:p>
          <a:p>
            <a:pPr marL="582930" marR="84455" indent="104139">
              <a:lnSpc>
                <a:spcPts val="750"/>
              </a:lnSpc>
              <a:spcBef>
                <a:spcPts val="4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de disparo de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500" spc="-1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MG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LSI</a:t>
            </a:r>
            <a:endParaRPr sz="500">
              <a:latin typeface="Microsoft Sans Serif"/>
              <a:cs typeface="Microsoft Sans Serif"/>
            </a:endParaRPr>
          </a:p>
          <a:p>
            <a:pPr marL="876935">
              <a:spcBef>
                <a:spcPts val="15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30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encendido)</a:t>
            </a:r>
            <a:endParaRPr sz="550">
              <a:latin typeface="Microsoft Sans Serif"/>
              <a:cs typeface="Microsoft Sans Serif"/>
            </a:endParaRPr>
          </a:p>
          <a:p>
            <a:pPr marL="38100">
              <a:spcBef>
                <a:spcPts val="37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25" spc="22" baseline="-31746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133075" y="5430878"/>
            <a:ext cx="2044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242215" y="5890287"/>
            <a:ext cx="75565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25" spc="-179" baseline="-31746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</a:t>
            </a:r>
            <a:r>
              <a:rPr sz="4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196625" y="5966387"/>
            <a:ext cx="156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217885" y="6559070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736290" y="7071388"/>
            <a:ext cx="79819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=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</a:t>
            </a:r>
            <a:r>
              <a:rPr sz="550" spc="8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dirty="0">
                <a:solidFill>
                  <a:srgbClr val="171514"/>
                </a:solidFill>
                <a:latin typeface="Microsoft Sans Serif"/>
                <a:cs typeface="Microsoft Sans Serif"/>
              </a:rPr>
              <a:t>Recogida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239070" y="7126379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757423" y="7147563"/>
            <a:ext cx="15684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Dakota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Sur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667876" y="7475120"/>
            <a:ext cx="926465" cy="2026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ctr">
              <a:spcBef>
                <a:spcPts val="220"/>
              </a:spcBef>
            </a:pPr>
            <a:r>
              <a:rPr sz="4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525" spc="-60" baseline="-31746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4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</a:t>
            </a:r>
            <a:r>
              <a:rPr sz="4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anea</a:t>
            </a:r>
            <a:endParaRPr sz="550">
              <a:latin typeface="Microsoft Sans Serif"/>
              <a:cs typeface="Microsoft Sans Serif"/>
            </a:endParaRPr>
          </a:p>
          <a:p>
            <a:pPr marL="17145" algn="ctr">
              <a:spcBef>
                <a:spcPts val="110"/>
              </a:spcBef>
            </a:pPr>
            <a:r>
              <a:rPr sz="3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Reparado  </a:t>
            </a:r>
            <a:r>
              <a:rPr sz="3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@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7.5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0386354" y="7658103"/>
            <a:ext cx="7429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228477" y="7689421"/>
            <a:ext cx="1092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715106" y="7814338"/>
            <a:ext cx="77216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=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  </a:t>
            </a:r>
            <a:r>
              <a:rPr sz="550" spc="1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3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retardo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736278" y="7890513"/>
            <a:ext cx="156845" cy="35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Dakota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50" dirty="0">
                <a:solidFill>
                  <a:srgbClr val="171514"/>
                </a:solidFill>
                <a:latin typeface="Microsoft Sans Serif"/>
                <a:cs typeface="Microsoft Sans Serif"/>
              </a:rPr>
              <a:t>Sur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207294" y="8265188"/>
            <a:ext cx="153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371458" y="8582687"/>
            <a:ext cx="267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505518" y="8720228"/>
            <a:ext cx="107314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952189" y="7021312"/>
            <a:ext cx="130805" cy="215265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[s]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320545" y="8361263"/>
            <a:ext cx="184666" cy="10922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879396" y="8358672"/>
            <a:ext cx="184666" cy="13335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438171" y="8368502"/>
            <a:ext cx="184666" cy="11303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0018129" y="8346175"/>
            <a:ext cx="184666" cy="1562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0575234" y="8361949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0846202" y="8361949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3,000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361743" y="5364480"/>
          <a:ext cx="2595880" cy="3408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Curva</a:t>
                      </a:r>
                      <a:r>
                        <a:rPr sz="40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características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endParaRPr sz="400">
                        <a:latin typeface="Microsoft Sans Serif"/>
                        <a:cs typeface="Microsoft Sans Serif"/>
                      </a:endParaRPr>
                    </a:p>
                    <a:p>
                      <a:pPr marL="762635" marR="135255" indent="104139">
                        <a:lnSpc>
                          <a:spcPts val="750"/>
                        </a:lnSpc>
                        <a:spcBef>
                          <a:spcPts val="40"/>
                        </a:spcBef>
                      </a:pP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Unidad de disparo de </a:t>
                      </a:r>
                      <a:r>
                        <a:rPr sz="50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disyuntor </a:t>
                      </a:r>
                      <a:r>
                        <a:rPr sz="500" spc="-1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Siemens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MG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586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50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LSI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  <a:p>
                      <a:pPr marL="10566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3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encendido)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230504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25" spc="22" baseline="-31746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5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spc="-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continua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500" spc="-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25" spc="-157" baseline="-31746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largo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890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600" spc="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Delay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620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15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53035" marR="21590">
                        <a:lnSpc>
                          <a:spcPts val="630"/>
                        </a:lnSpc>
                      </a:pPr>
                      <a:r>
                        <a:rPr sz="550" spc="3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5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</a:t>
                      </a:r>
                      <a:r>
                        <a:rPr sz="550" spc="-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  <a:p>
                      <a:pPr marL="173990" marR="21590">
                        <a:lnSpc>
                          <a:spcPts val="150"/>
                        </a:lnSpc>
                      </a:pP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Dakota</a:t>
                      </a:r>
                      <a:r>
                        <a:rPr sz="1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1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Sur</a:t>
                      </a:r>
                      <a:endParaRPr sz="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175">
                        <a:lnSpc>
                          <a:spcPct val="100000"/>
                        </a:lnSpc>
                      </a:pP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50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ts val="630"/>
                        </a:lnSpc>
                      </a:pPr>
                      <a:r>
                        <a:rPr sz="550" spc="4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=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Ti</a:t>
                      </a:r>
                      <a:r>
                        <a:rPr sz="5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corto </a:t>
                      </a:r>
                      <a:r>
                        <a:rPr sz="550" spc="19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5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met</a:t>
                      </a:r>
                      <a:endParaRPr sz="250">
                        <a:latin typeface="Microsoft Sans Serif"/>
                        <a:cs typeface="Microsoft Sans Serif"/>
                      </a:endParaRPr>
                    </a:p>
                    <a:p>
                      <a:pPr marL="133985" marR="21590">
                        <a:lnSpc>
                          <a:spcPts val="150"/>
                        </a:lnSpc>
                      </a:pP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Dakota</a:t>
                      </a:r>
                      <a:r>
                        <a:rPr sz="1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del</a:t>
                      </a:r>
                      <a:r>
                        <a:rPr sz="1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Sur</a:t>
                      </a:r>
                      <a:endParaRPr sz="1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250" spc="-7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550" spc="-27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2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o </a:t>
                      </a:r>
                      <a:r>
                        <a:rPr sz="250" spc="-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etraso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445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9525">
                      <a:solidFill>
                        <a:srgbClr val="BCBE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3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R="37465" algn="r">
                        <a:lnSpc>
                          <a:spcPct val="100000"/>
                        </a:lnSpc>
                      </a:pPr>
                      <a:r>
                        <a:rPr sz="45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525" spc="-30" baseline="-31746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=</a:t>
                      </a:r>
                      <a:r>
                        <a:rPr sz="450" spc="-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instante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500" spc="1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r>
                        <a:rPr sz="500" spc="-35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0" dirty="0">
                          <a:solidFill>
                            <a:srgbClr val="171514"/>
                          </a:solidFill>
                          <a:latin typeface="Microsoft Sans Serif"/>
                          <a:cs typeface="Microsoft Sans Serif"/>
                        </a:rPr>
                        <a:t>taneosa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9525">
                      <a:solidFill>
                        <a:srgbClr val="BCBEC0"/>
                      </a:solidFill>
                      <a:prstDash val="solid"/>
                    </a:lnL>
                    <a:lnR w="9525">
                      <a:solidFill>
                        <a:srgbClr val="BCBEC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CBEC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BCBEC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9688869" y="9057640"/>
            <a:ext cx="688975" cy="128270"/>
            <a:chOff x="4634268" y="9057640"/>
            <a:chExt cx="688975" cy="128270"/>
          </a:xfrm>
        </p:grpSpPr>
        <p:sp>
          <p:nvSpPr>
            <p:cNvPr id="4" name="object 4"/>
            <p:cNvSpPr/>
            <p:nvPr/>
          </p:nvSpPr>
          <p:spPr>
            <a:xfrm>
              <a:off x="4634268" y="9121559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0" y="0"/>
                  </a:moveTo>
                  <a:lnTo>
                    <a:pt x="516458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7736" y="9057640"/>
              <a:ext cx="215099" cy="12813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990865" y="6646507"/>
            <a:ext cx="128270" cy="688975"/>
            <a:chOff x="2936265" y="6646506"/>
            <a:chExt cx="128270" cy="688975"/>
          </a:xfrm>
        </p:grpSpPr>
        <p:sp>
          <p:nvSpPr>
            <p:cNvPr id="7" name="object 7"/>
            <p:cNvSpPr/>
            <p:nvPr/>
          </p:nvSpPr>
          <p:spPr>
            <a:xfrm>
              <a:off x="3000184" y="6818629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h="516890">
                  <a:moveTo>
                    <a:pt x="0" y="516458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6265" y="6646506"/>
              <a:ext cx="128143" cy="21509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87677" y="5406059"/>
            <a:ext cx="1440967" cy="333745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294523" y="4711332"/>
            <a:ext cx="2720975" cy="572135"/>
            <a:chOff x="3239922" y="4711331"/>
            <a:chExt cx="2720975" cy="572135"/>
          </a:xfrm>
        </p:grpSpPr>
        <p:sp>
          <p:nvSpPr>
            <p:cNvPr id="11" name="object 11"/>
            <p:cNvSpPr/>
            <p:nvPr/>
          </p:nvSpPr>
          <p:spPr>
            <a:xfrm>
              <a:off x="3243097" y="4714506"/>
              <a:ext cx="2714625" cy="565785"/>
            </a:xfrm>
            <a:custGeom>
              <a:avLst/>
              <a:gdLst/>
              <a:ahLst/>
              <a:cxnLst/>
              <a:rect l="l" t="t" r="r" b="b"/>
              <a:pathLst>
                <a:path w="2714625" h="565785">
                  <a:moveTo>
                    <a:pt x="3175" y="25400"/>
                  </a:moveTo>
                  <a:lnTo>
                    <a:pt x="2753" y="13394"/>
                  </a:lnTo>
                  <a:lnTo>
                    <a:pt x="5754" y="6746"/>
                  </a:lnTo>
                  <a:lnTo>
                    <a:pt x="15006" y="3075"/>
                  </a:lnTo>
                  <a:lnTo>
                    <a:pt x="33337" y="0"/>
                  </a:lnTo>
                  <a:lnTo>
                    <a:pt x="2657475" y="0"/>
                  </a:lnTo>
                  <a:lnTo>
                    <a:pt x="2714625" y="61912"/>
                  </a:lnTo>
                  <a:lnTo>
                    <a:pt x="2714625" y="508000"/>
                  </a:lnTo>
                  <a:lnTo>
                    <a:pt x="2652712" y="560387"/>
                  </a:lnTo>
                  <a:lnTo>
                    <a:pt x="25400" y="565150"/>
                  </a:lnTo>
                  <a:lnTo>
                    <a:pt x="10715" y="565670"/>
                  </a:lnTo>
                  <a:lnTo>
                    <a:pt x="3175" y="563364"/>
                  </a:lnTo>
                  <a:lnTo>
                    <a:pt x="396" y="555997"/>
                  </a:lnTo>
                  <a:lnTo>
                    <a:pt x="0" y="541337"/>
                  </a:lnTo>
                  <a:lnTo>
                    <a:pt x="3175" y="25400"/>
                  </a:lnTo>
                  <a:close/>
                </a:path>
                <a:path w="2714625" h="565785">
                  <a:moveTo>
                    <a:pt x="44450" y="0"/>
                  </a:moveTo>
                  <a:lnTo>
                    <a:pt x="44450" y="52387"/>
                  </a:lnTo>
                  <a:lnTo>
                    <a:pt x="30162" y="52387"/>
                  </a:lnTo>
                  <a:lnTo>
                    <a:pt x="30162" y="511175"/>
                  </a:lnTo>
                  <a:lnTo>
                    <a:pt x="47625" y="511175"/>
                  </a:lnTo>
                  <a:lnTo>
                    <a:pt x="47625" y="561975"/>
                  </a:lnTo>
                </a:path>
                <a:path w="2714625" h="565785">
                  <a:moveTo>
                    <a:pt x="265112" y="0"/>
                  </a:moveTo>
                  <a:lnTo>
                    <a:pt x="265112" y="53975"/>
                  </a:lnTo>
                  <a:lnTo>
                    <a:pt x="2627312" y="53975"/>
                  </a:lnTo>
                  <a:lnTo>
                    <a:pt x="2682875" y="106362"/>
                  </a:lnTo>
                  <a:lnTo>
                    <a:pt x="2682875" y="466725"/>
                  </a:lnTo>
                  <a:lnTo>
                    <a:pt x="2632075" y="512762"/>
                  </a:lnTo>
                  <a:lnTo>
                    <a:pt x="265112" y="514350"/>
                  </a:lnTo>
                  <a:lnTo>
                    <a:pt x="265112" y="563562"/>
                  </a:lnTo>
                </a:path>
              </a:pathLst>
            </a:custGeom>
            <a:ln w="63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90722" y="4739373"/>
              <a:ext cx="2016760" cy="516890"/>
            </a:xfrm>
            <a:custGeom>
              <a:avLst/>
              <a:gdLst/>
              <a:ahLst/>
              <a:cxnLst/>
              <a:rect l="l" t="t" r="r" b="b"/>
              <a:pathLst>
                <a:path w="2016760" h="516889">
                  <a:moveTo>
                    <a:pt x="0" y="516470"/>
                  </a:moveTo>
                  <a:lnTo>
                    <a:pt x="215900" y="516470"/>
                  </a:lnTo>
                </a:path>
                <a:path w="2016760" h="516889">
                  <a:moveTo>
                    <a:pt x="24599" y="270408"/>
                  </a:moveTo>
                  <a:lnTo>
                    <a:pt x="39687" y="270408"/>
                  </a:lnTo>
                  <a:lnTo>
                    <a:pt x="39687" y="465670"/>
                  </a:lnTo>
                  <a:lnTo>
                    <a:pt x="180975" y="465670"/>
                  </a:lnTo>
                  <a:lnTo>
                    <a:pt x="180975" y="44983"/>
                  </a:lnTo>
                  <a:lnTo>
                    <a:pt x="41275" y="44983"/>
                  </a:lnTo>
                  <a:lnTo>
                    <a:pt x="41275" y="243420"/>
                  </a:lnTo>
                  <a:lnTo>
                    <a:pt x="24599" y="243420"/>
                  </a:lnTo>
                  <a:lnTo>
                    <a:pt x="12098" y="251436"/>
                  </a:lnTo>
                  <a:lnTo>
                    <a:pt x="7931" y="256919"/>
                  </a:lnTo>
                  <a:lnTo>
                    <a:pt x="12098" y="262400"/>
                  </a:lnTo>
                  <a:lnTo>
                    <a:pt x="24599" y="270408"/>
                  </a:lnTo>
                </a:path>
                <a:path w="2016760" h="516889">
                  <a:moveTo>
                    <a:pt x="339725" y="330733"/>
                  </a:moveTo>
                  <a:lnTo>
                    <a:pt x="214312" y="330733"/>
                  </a:lnTo>
                  <a:lnTo>
                    <a:pt x="214312" y="175158"/>
                  </a:lnTo>
                  <a:lnTo>
                    <a:pt x="339725" y="175158"/>
                  </a:lnTo>
                  <a:lnTo>
                    <a:pt x="339725" y="330733"/>
                  </a:lnTo>
                  <a:close/>
                </a:path>
                <a:path w="2016760" h="516889">
                  <a:moveTo>
                    <a:pt x="0" y="0"/>
                  </a:moveTo>
                  <a:lnTo>
                    <a:pt x="215900" y="0"/>
                  </a:lnTo>
                </a:path>
                <a:path w="2016760" h="516889">
                  <a:moveTo>
                    <a:pt x="2016658" y="395300"/>
                  </a:moveTo>
                  <a:lnTo>
                    <a:pt x="958316" y="395300"/>
                  </a:lnTo>
                  <a:lnTo>
                    <a:pt x="958316" y="120129"/>
                  </a:lnTo>
                  <a:lnTo>
                    <a:pt x="2016658" y="120129"/>
                  </a:lnTo>
                  <a:lnTo>
                    <a:pt x="2016658" y="395300"/>
                  </a:lnTo>
                  <a:close/>
                </a:path>
                <a:path w="2016760" h="516889">
                  <a:moveTo>
                    <a:pt x="662343" y="357200"/>
                  </a:moveTo>
                  <a:lnTo>
                    <a:pt x="454914" y="357200"/>
                  </a:lnTo>
                  <a:lnTo>
                    <a:pt x="454914" y="158229"/>
                  </a:lnTo>
                  <a:lnTo>
                    <a:pt x="662343" y="158229"/>
                  </a:lnTo>
                  <a:lnTo>
                    <a:pt x="662343" y="357200"/>
                  </a:lnTo>
                  <a:close/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98150" y="4897602"/>
              <a:ext cx="207645" cy="199390"/>
            </a:xfrm>
            <a:custGeom>
              <a:avLst/>
              <a:gdLst/>
              <a:ahLst/>
              <a:cxnLst/>
              <a:rect l="l" t="t" r="r" b="b"/>
              <a:pathLst>
                <a:path w="207645" h="199389">
                  <a:moveTo>
                    <a:pt x="207429" y="198970"/>
                  </a:moveTo>
                  <a:lnTo>
                    <a:pt x="0" y="198970"/>
                  </a:lnTo>
                  <a:lnTo>
                    <a:pt x="0" y="0"/>
                  </a:lnTo>
                  <a:lnTo>
                    <a:pt x="207429" y="0"/>
                  </a:lnTo>
                  <a:lnTo>
                    <a:pt x="207429" y="198970"/>
                  </a:lnTo>
                  <a:close/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35183" y="4928171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33350" y="0"/>
                  </a:moveTo>
                  <a:lnTo>
                    <a:pt x="100012" y="0"/>
                  </a:lnTo>
                  <a:lnTo>
                    <a:pt x="100012" y="79375"/>
                  </a:lnTo>
                  <a:lnTo>
                    <a:pt x="39293" y="79375"/>
                  </a:lnTo>
                  <a:lnTo>
                    <a:pt x="38100" y="53975"/>
                  </a:lnTo>
                  <a:lnTo>
                    <a:pt x="0" y="92075"/>
                  </a:lnTo>
                  <a:lnTo>
                    <a:pt x="39687" y="128587"/>
                  </a:lnTo>
                  <a:lnTo>
                    <a:pt x="39687" y="101600"/>
                  </a:lnTo>
                  <a:lnTo>
                    <a:pt x="133350" y="101600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66245" y="4897602"/>
              <a:ext cx="207645" cy="199390"/>
            </a:xfrm>
            <a:custGeom>
              <a:avLst/>
              <a:gdLst/>
              <a:ahLst/>
              <a:cxnLst/>
              <a:rect l="l" t="t" r="r" b="b"/>
              <a:pathLst>
                <a:path w="207645" h="199389">
                  <a:moveTo>
                    <a:pt x="207429" y="198970"/>
                  </a:moveTo>
                  <a:lnTo>
                    <a:pt x="0" y="198970"/>
                  </a:lnTo>
                  <a:lnTo>
                    <a:pt x="0" y="0"/>
                  </a:lnTo>
                  <a:lnTo>
                    <a:pt x="207429" y="0"/>
                  </a:lnTo>
                  <a:lnTo>
                    <a:pt x="207429" y="198970"/>
                  </a:lnTo>
                  <a:close/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33441" y="4920005"/>
              <a:ext cx="73025" cy="154305"/>
            </a:xfrm>
            <a:custGeom>
              <a:avLst/>
              <a:gdLst/>
              <a:ahLst/>
              <a:cxnLst/>
              <a:rect l="l" t="t" r="r" b="b"/>
              <a:pathLst>
                <a:path w="73025" h="154304">
                  <a:moveTo>
                    <a:pt x="39890" y="0"/>
                  </a:moveTo>
                  <a:lnTo>
                    <a:pt x="0" y="39890"/>
                  </a:lnTo>
                  <a:lnTo>
                    <a:pt x="21437" y="39890"/>
                  </a:lnTo>
                  <a:lnTo>
                    <a:pt x="21831" y="154190"/>
                  </a:lnTo>
                  <a:lnTo>
                    <a:pt x="50012" y="154190"/>
                  </a:lnTo>
                  <a:lnTo>
                    <a:pt x="50012" y="39484"/>
                  </a:lnTo>
                  <a:lnTo>
                    <a:pt x="73024" y="39484"/>
                  </a:lnTo>
                  <a:lnTo>
                    <a:pt x="398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12904" y="4897602"/>
              <a:ext cx="207645" cy="199390"/>
            </a:xfrm>
            <a:custGeom>
              <a:avLst/>
              <a:gdLst/>
              <a:ahLst/>
              <a:cxnLst/>
              <a:rect l="l" t="t" r="r" b="b"/>
              <a:pathLst>
                <a:path w="207645" h="199389">
                  <a:moveTo>
                    <a:pt x="207429" y="198970"/>
                  </a:moveTo>
                  <a:lnTo>
                    <a:pt x="0" y="198970"/>
                  </a:lnTo>
                  <a:lnTo>
                    <a:pt x="0" y="0"/>
                  </a:lnTo>
                  <a:lnTo>
                    <a:pt x="207429" y="0"/>
                  </a:lnTo>
                  <a:lnTo>
                    <a:pt x="207429" y="198970"/>
                  </a:lnTo>
                  <a:close/>
                </a:path>
              </a:pathLst>
            </a:custGeom>
            <a:ln w="6350">
              <a:solidFill>
                <a:srgbClr val="0304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80100" y="4920005"/>
              <a:ext cx="73025" cy="154305"/>
            </a:xfrm>
            <a:custGeom>
              <a:avLst/>
              <a:gdLst/>
              <a:ahLst/>
              <a:cxnLst/>
              <a:rect l="l" t="t" r="r" b="b"/>
              <a:pathLst>
                <a:path w="73025" h="154304">
                  <a:moveTo>
                    <a:pt x="51193" y="0"/>
                  </a:moveTo>
                  <a:lnTo>
                    <a:pt x="23025" y="0"/>
                  </a:lnTo>
                  <a:lnTo>
                    <a:pt x="23025" y="114693"/>
                  </a:lnTo>
                  <a:lnTo>
                    <a:pt x="0" y="114693"/>
                  </a:lnTo>
                  <a:lnTo>
                    <a:pt x="33146" y="154190"/>
                  </a:lnTo>
                  <a:lnTo>
                    <a:pt x="73024" y="114300"/>
                  </a:lnTo>
                  <a:lnTo>
                    <a:pt x="51600" y="114300"/>
                  </a:lnTo>
                  <a:lnTo>
                    <a:pt x="51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62699" y="562250"/>
            <a:ext cx="135890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Unidades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6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20" dirty="0">
                <a:solidFill>
                  <a:srgbClr val="171514"/>
                </a:solidFill>
                <a:latin typeface="Arial"/>
                <a:cs typeface="Arial"/>
              </a:rPr>
              <a:t>modelo</a:t>
            </a:r>
            <a:r>
              <a:rPr sz="650" b="1" spc="-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50" b="1" spc="10" dirty="0">
                <a:solidFill>
                  <a:srgbClr val="171514"/>
                </a:solidFill>
                <a:latin typeface="Arial"/>
                <a:cs typeface="Arial"/>
              </a:rPr>
              <a:t>586</a:t>
            </a:r>
            <a:endParaRPr sz="650">
              <a:latin typeface="Arial"/>
              <a:cs typeface="Arial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74</a:t>
            </a:fld>
            <a:endParaRPr spc="15" dirty="0"/>
          </a:p>
        </p:txBody>
      </p:sp>
      <p:sp>
        <p:nvSpPr>
          <p:cNvPr id="20" name="object 20"/>
          <p:cNvSpPr txBox="1"/>
          <p:nvPr/>
        </p:nvSpPr>
        <p:spPr>
          <a:xfrm>
            <a:off x="7958529" y="483510"/>
            <a:ext cx="4298950" cy="1119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Unidades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15" dirty="0">
                <a:solidFill>
                  <a:srgbClr val="171514"/>
                </a:solidFill>
                <a:latin typeface="Arial"/>
                <a:cs typeface="Arial"/>
              </a:rPr>
              <a:t>disparo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electrónico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modelo </a:t>
            </a:r>
            <a:r>
              <a:rPr sz="850" b="1" spc="10" dirty="0">
                <a:solidFill>
                  <a:srgbClr val="171514"/>
                </a:solidFill>
                <a:latin typeface="Arial"/>
                <a:cs typeface="Arial"/>
              </a:rPr>
              <a:t>586 </a:t>
            </a:r>
            <a:r>
              <a:rPr sz="850" b="1" dirty="0">
                <a:solidFill>
                  <a:srgbClr val="171514"/>
                </a:solidFill>
                <a:latin typeface="Arial"/>
                <a:cs typeface="Arial"/>
              </a:rPr>
              <a:t>con </a:t>
            </a:r>
            <a:r>
              <a:rPr sz="850" b="1" spc="-35" dirty="0">
                <a:solidFill>
                  <a:srgbClr val="171514"/>
                </a:solidFill>
                <a:latin typeface="Arial"/>
                <a:cs typeface="Arial"/>
              </a:rPr>
              <a:t>LCD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permite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usuario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ajustar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óptima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molestos.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cristal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líquido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(LCD)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método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usar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menús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configurar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fase.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58523" y="1762401"/>
            <a:ext cx="4343400" cy="2809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586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máxima.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MG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equiparse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586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del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586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equipadas con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LSI,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LSIG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LSI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(+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G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solamente).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6515">
              <a:lnSpc>
                <a:spcPct val="141200"/>
              </a:lnSpc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586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dependerán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específica seleccionada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T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activada.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 identifica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tiempo-corriente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unidad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586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8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LSI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encendido.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77850">
              <a:lnSpc>
                <a:spcPct val="120000"/>
              </a:lnSpc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586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RTU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86802" y="4918767"/>
            <a:ext cx="2019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0" dirty="0">
                <a:solidFill>
                  <a:srgbClr val="171514"/>
                </a:solidFill>
                <a:latin typeface="Microsoft Sans Serif"/>
                <a:cs typeface="Microsoft Sans Serif"/>
              </a:rPr>
              <a:t>ESC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90618" y="5326334"/>
            <a:ext cx="24447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32984" y="5864001"/>
            <a:ext cx="20447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96535" y="6399510"/>
            <a:ext cx="15621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17795" y="6992194"/>
            <a:ext cx="11303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38979" y="7559427"/>
            <a:ext cx="692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28387" y="8122468"/>
            <a:ext cx="10922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7204" y="8698235"/>
            <a:ext cx="1530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71367" y="9015734"/>
            <a:ext cx="2673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x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05427" y="9153276"/>
            <a:ext cx="107314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norte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52099" y="7454347"/>
            <a:ext cx="130805" cy="215265"/>
          </a:xfrm>
          <a:prstGeom prst="rect">
            <a:avLst/>
          </a:prstGeom>
        </p:spPr>
        <p:txBody>
          <a:bodyPr vert="vert270" wrap="square" lIns="0" tIns="19685" rIns="0" bIns="0" rtlCol="0">
            <a:spAutoFit/>
          </a:bodyPr>
          <a:lstStyle/>
          <a:p>
            <a:pPr marL="12700">
              <a:spcBef>
                <a:spcPts val="155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[s]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20455" y="8794310"/>
            <a:ext cx="184666" cy="10922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879306" y="8791719"/>
            <a:ext cx="184666" cy="13335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1.0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438081" y="8801549"/>
            <a:ext cx="184666" cy="11303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18039" y="8779223"/>
            <a:ext cx="184666" cy="156210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100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575144" y="8794996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1,000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846111" y="8794996"/>
            <a:ext cx="84639" cy="204470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3,000</a:t>
            </a:r>
            <a:endParaRPr sz="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5762791" y="511201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67002" y="540005"/>
            <a:ext cx="4320540" cy="3137397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43510" rIns="0" bIns="0" rtlCol="0">
            <a:spAutoFit/>
          </a:bodyPr>
          <a:lstStyle/>
          <a:p>
            <a:pPr marL="400050" marR="248920" indent="-218440">
              <a:lnSpc>
                <a:spcPct val="114300"/>
              </a:lnSpc>
              <a:spcBef>
                <a:spcPts val="1130"/>
              </a:spcBef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VL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cumplir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globales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llevan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marcas:</a:t>
            </a:r>
            <a:endParaRPr sz="1050">
              <a:latin typeface="Microsoft Sans Serif"/>
              <a:cs typeface="Microsoft Sans Serif"/>
            </a:endParaRPr>
          </a:p>
          <a:p>
            <a:pPr marL="400050">
              <a:spcBef>
                <a:spcPts val="180"/>
              </a:spcBef>
              <a:tabLst>
                <a:tab pos="873760" algn="l"/>
                <a:tab pos="1417955" algn="l"/>
                <a:tab pos="1962150" algn="l"/>
                <a:tab pos="2506345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IEC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CCC.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7329" marR="384810" indent="-227329">
              <a:lnSpc>
                <a:spcPct val="126299"/>
              </a:lnSpc>
              <a:buAutoNum type="arabicPeriod" startAt="2"/>
              <a:tabLst>
                <a:tab pos="227329" algn="l"/>
                <a:tab pos="2786380" algn="l"/>
                <a:tab pos="3305810" algn="l"/>
                <a:tab pos="3894454" algn="l"/>
              </a:tabLst>
            </a:pP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VL: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13360" marR="584200" indent="-213360">
              <a:lnSpc>
                <a:spcPct val="141200"/>
              </a:lnSpc>
              <a:buAutoNum type="arabicPeriod" startAt="2"/>
              <a:tabLst>
                <a:tab pos="213360" algn="l"/>
              </a:tabLst>
            </a:pP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termomagnética: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525,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555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586?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2"/>
            </a:pPr>
            <a:endParaRPr sz="1300">
              <a:latin typeface="Microsoft Sans Serif"/>
              <a:cs typeface="Microsoft Sans Serif"/>
            </a:endParaRPr>
          </a:p>
          <a:p>
            <a:pPr marL="234315" marR="695960" indent="-234315">
              <a:lnSpc>
                <a:spcPct val="120000"/>
              </a:lnSpc>
              <a:buAutoNum type="arabicPeriod" startAt="2"/>
              <a:tabLst>
                <a:tab pos="234315" algn="l"/>
              </a:tabLst>
            </a:pP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VL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continua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(I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r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)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rango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 </a:t>
            </a:r>
            <a:r>
              <a:rPr sz="1000" spc="-254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amperios: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MG,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NG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PG?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  <a:buAutoNum type="arabicPeriod" startAt="2"/>
            </a:pPr>
            <a:endParaRPr sz="1250">
              <a:latin typeface="Microsoft Sans Serif"/>
              <a:cs typeface="Microsoft Sans Serif"/>
            </a:endParaRPr>
          </a:p>
          <a:p>
            <a:pPr marL="220345" marR="264160" indent="-220345">
              <a:lnSpc>
                <a:spcPct val="133300"/>
              </a:lnSpc>
              <a:buAutoNum type="arabicPeriod" startAt="2"/>
              <a:tabLst>
                <a:tab pos="220345" algn="l"/>
              </a:tabLst>
            </a:pP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¿Cuál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designaciones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letras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usa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indicar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sobrecarga: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S,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G?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7730" y="487649"/>
            <a:ext cx="16122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7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7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729" y="1864329"/>
            <a:ext cx="4307840" cy="4958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2885">
              <a:lnSpc>
                <a:spcPct val="114300"/>
              </a:lnSpc>
              <a:spcBef>
                <a:spcPts val="100"/>
              </a:spcBef>
            </a:pP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Familia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disyuntores 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WL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Siemens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ha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sido diseñado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abordar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requisitos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cada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vez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exigentes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 energía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actuales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05410" indent="-93345">
              <a:buChar char="•"/>
              <a:tabLst>
                <a:tab pos="106045" algn="l"/>
              </a:tabLst>
            </a:pP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Alta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fiabilidad</a:t>
            </a:r>
            <a:endParaRPr sz="1150">
              <a:latin typeface="Microsoft Sans Serif"/>
              <a:cs typeface="Microsoft Sans Serif"/>
            </a:endParaRPr>
          </a:p>
          <a:p>
            <a:pPr marL="93345" indent="-81280">
              <a:spcBef>
                <a:spcPts val="210"/>
              </a:spcBef>
              <a:buChar char="•"/>
              <a:tabLst>
                <a:tab pos="93980" algn="l"/>
              </a:tabLst>
            </a:pP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compacto</a:t>
            </a:r>
            <a:endParaRPr sz="1000">
              <a:latin typeface="Microsoft Sans Serif"/>
              <a:cs typeface="Microsoft Sans Serif"/>
            </a:endParaRPr>
          </a:p>
          <a:p>
            <a:pPr marL="93345" indent="-81280">
              <a:spcBef>
                <a:spcPts val="240"/>
              </a:spcBef>
              <a:buChar char="•"/>
              <a:tabLst>
                <a:tab pos="93980" algn="l"/>
              </a:tabLst>
            </a:pP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Facilidad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endParaRPr sz="1000">
              <a:latin typeface="Microsoft Sans Serif"/>
              <a:cs typeface="Microsoft Sans Serif"/>
            </a:endParaRPr>
          </a:p>
          <a:p>
            <a:pPr marL="100965" indent="-88900">
              <a:spcBef>
                <a:spcPts val="140"/>
              </a:spcBef>
              <a:buChar char="•"/>
              <a:tabLst>
                <a:tab pos="101600" algn="l"/>
              </a:tabLst>
            </a:pPr>
            <a:r>
              <a:rPr sz="11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Modularidad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endParaRPr sz="110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270"/>
              </a:spcBef>
              <a:buChar char="•"/>
              <a:tabLst>
                <a:tab pos="89535" algn="l"/>
              </a:tabLst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Flexibilidad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endParaRPr sz="95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500"/>
              </a:spcBef>
              <a:buChar char="•"/>
              <a:tabLst>
                <a:tab pos="73660" algn="l"/>
              </a:tabLst>
            </a:pP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orientadas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13589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discutidos hasta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ahora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son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cumplen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especificación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489.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cubre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caja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moldeada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comúnmente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conocida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disyuntor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caja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aislada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(ICCB)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ICCB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tableros 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fijo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categoría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grandes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disyuntor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25" dirty="0">
                <a:solidFill>
                  <a:srgbClr val="171514"/>
                </a:solidFill>
                <a:latin typeface="Arial"/>
                <a:cs typeface="Arial"/>
              </a:rPr>
              <a:t>potencia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850" b="1" spc="30" dirty="0">
                <a:solidFill>
                  <a:srgbClr val="171514"/>
                </a:solidFill>
                <a:latin typeface="Arial"/>
                <a:cs typeface="Arial"/>
              </a:rPr>
              <a:t>baja </a:t>
            </a:r>
            <a:r>
              <a:rPr sz="850" b="1" spc="20" dirty="0">
                <a:solidFill>
                  <a:srgbClr val="171514"/>
                </a:solidFill>
                <a:latin typeface="Arial"/>
                <a:cs typeface="Arial"/>
              </a:rPr>
              <a:t>tensión </a:t>
            </a:r>
            <a:r>
              <a:rPr sz="850" b="1" spc="-15" dirty="0">
                <a:solidFill>
                  <a:srgbClr val="171514"/>
                </a:solidFill>
                <a:latin typeface="Arial"/>
                <a:cs typeface="Arial"/>
              </a:rPr>
              <a:t>(LV)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de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BT </a:t>
            </a:r>
            <a:r>
              <a:rPr sz="8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 en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distribución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conmutación.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de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destinados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mercado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EE.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UU.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cumplen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Instituto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 Estadounidense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(ANSI)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(C37.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3,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C37.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6,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C37.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C37.50)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SG3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Asociación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Nacional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Fabricantes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Eléctricos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(NEMA). 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correspondiente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LV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066.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730" y="7166580"/>
            <a:ext cx="42487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 </a:t>
            </a:r>
            <a:r>
              <a:rPr sz="10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tanto </a:t>
            </a: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ICCB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cumplen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489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LV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cumplen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066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especificaciones 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ANSI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NEMA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correspondientes.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89402" y="1706779"/>
            <a:ext cx="5413375" cy="3834765"/>
            <a:chOff x="1334801" y="1706778"/>
            <a:chExt cx="5413375" cy="3834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4801" y="1706778"/>
              <a:ext cx="5412899" cy="38344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98687" y="3929278"/>
              <a:ext cx="1282700" cy="647700"/>
            </a:xfrm>
            <a:custGeom>
              <a:avLst/>
              <a:gdLst/>
              <a:ahLst/>
              <a:cxnLst/>
              <a:rect l="l" t="t" r="r" b="b"/>
              <a:pathLst>
                <a:path w="1282700" h="647700">
                  <a:moveTo>
                    <a:pt x="12827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282700" y="647700"/>
                  </a:lnTo>
                  <a:lnTo>
                    <a:pt x="1282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7894" y="3876620"/>
              <a:ext cx="258178" cy="7307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0571" y="3876620"/>
              <a:ext cx="258191" cy="730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3247" y="3876620"/>
              <a:ext cx="258191" cy="7307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87687" y="4195978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419100" y="0"/>
                  </a:lnTo>
                </a:path>
              </a:pathLst>
            </a:custGeom>
            <a:ln w="6350">
              <a:solidFill>
                <a:srgbClr val="B3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62791" y="523900"/>
            <a:ext cx="14420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Modularidad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del</a:t>
            </a:r>
            <a:r>
              <a:rPr sz="950" b="1" spc="-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diseño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77</a:t>
            </a:fld>
            <a:endParaRPr spc="15" dirty="0"/>
          </a:p>
        </p:txBody>
      </p:sp>
      <p:sp>
        <p:nvSpPr>
          <p:cNvPr id="10" name="object 10"/>
          <p:cNvSpPr txBox="1"/>
          <p:nvPr/>
        </p:nvSpPr>
        <p:spPr>
          <a:xfrm>
            <a:off x="7958548" y="484530"/>
            <a:ext cx="4250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mencionó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 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diseño.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identifica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matriz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accesorios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56487" y="21131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0987" y="23671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88487" y="23163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3487" y="24179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00987" y="25068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36187" y="2240181"/>
            <a:ext cx="161925" cy="457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  <a:p>
            <a:pPr marL="76200">
              <a:spcBef>
                <a:spcPts val="10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25087" y="30021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7887" y="3141881"/>
            <a:ext cx="984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12087" y="31672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99187" y="34339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3787" y="37641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73787" y="40816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67787" y="33831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44087" y="34593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47387" y="36498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43887" y="39927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48887" y="41197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75387" y="45261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62887" y="48690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20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363187" y="48436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50287" y="50087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639287" y="50976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36087" y="5288182"/>
            <a:ext cx="22669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dirty="0">
                <a:solidFill>
                  <a:srgbClr val="171514"/>
                </a:solidFill>
                <a:latin typeface="Microsoft Sans Serif"/>
                <a:cs typeface="Microsoft Sans Serif"/>
              </a:rPr>
              <a:t>dieciséis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67987" y="5237381"/>
            <a:ext cx="1708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14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59587" y="5755540"/>
            <a:ext cx="2059939" cy="159639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96520" indent="-83820">
              <a:spcBef>
                <a:spcPts val="220"/>
              </a:spcBef>
              <a:buAutoNum type="arabicPeriod"/>
              <a:tabLst>
                <a:tab pos="96520" algn="l"/>
              </a:tabLst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guía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(para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versión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extraíble)</a:t>
            </a:r>
            <a:endParaRPr sz="600">
              <a:latin typeface="Microsoft Sans Serif"/>
              <a:cs typeface="Microsoft Sans Serif"/>
            </a:endParaRPr>
          </a:p>
          <a:p>
            <a:pPr marL="110489" indent="-97790">
              <a:spcBef>
                <a:spcPts val="140"/>
              </a:spcBef>
              <a:buAutoNum type="arabicPeriod"/>
              <a:tabLst>
                <a:tab pos="110489" algn="l"/>
              </a:tabLst>
            </a:pP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Conector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BUS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vertical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a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horizontal</a:t>
            </a:r>
            <a:endParaRPr sz="700">
              <a:latin typeface="Microsoft Sans Serif"/>
              <a:cs typeface="Microsoft Sans Serif"/>
            </a:endParaRPr>
          </a:p>
          <a:p>
            <a:pPr marL="82550" indent="-69850">
              <a:spcBef>
                <a:spcPts val="320"/>
              </a:spcBef>
              <a:buAutoNum type="arabicPeriod"/>
              <a:tabLst>
                <a:tab pos="82550" algn="l"/>
              </a:tabLst>
            </a:pP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posición</a:t>
            </a:r>
            <a:endParaRPr sz="500">
              <a:latin typeface="Microsoft Sans Serif"/>
              <a:cs typeface="Microsoft Sans Serif"/>
            </a:endParaRPr>
          </a:p>
          <a:p>
            <a:pPr marL="89535" indent="-76835">
              <a:spcBef>
                <a:spcPts val="310"/>
              </a:spcBef>
              <a:buAutoNum type="arabicPeriod"/>
              <a:tabLst>
                <a:tab pos="89535" algn="l"/>
              </a:tabLst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puesta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guía/disyuntor</a:t>
            </a:r>
            <a:endParaRPr sz="55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250"/>
              </a:spcBef>
              <a:buAutoNum type="arabicPeriod"/>
              <a:tabLst>
                <a:tab pos="96520" algn="l"/>
              </a:tabLst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Obturador</a:t>
            </a:r>
            <a:r>
              <a:rPr sz="6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(bloqueo)</a:t>
            </a:r>
            <a:endParaRPr sz="600">
              <a:latin typeface="Microsoft Sans Serif"/>
              <a:cs typeface="Microsoft Sans Serif"/>
            </a:endParaRPr>
          </a:p>
          <a:p>
            <a:pPr marL="117475" indent="-104775">
              <a:spcBef>
                <a:spcPts val="90"/>
              </a:spcBef>
              <a:buAutoNum type="arabicPeriod"/>
              <a:tabLst>
                <a:tab pos="117475" algn="l"/>
              </a:tabLst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endParaRPr sz="750">
              <a:latin typeface="Microsoft Sans Serif"/>
              <a:cs typeface="Microsoft Sans Serif"/>
            </a:endParaRPr>
          </a:p>
          <a:p>
            <a:pPr marL="110489" indent="-97790">
              <a:spcBef>
                <a:spcPts val="110"/>
              </a:spcBef>
              <a:buAutoNum type="arabicPeriod"/>
              <a:tabLst>
                <a:tab pos="110489" algn="l"/>
              </a:tabLst>
            </a:pP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E/</a:t>
            </a:r>
            <a:r>
              <a:rPr sz="700" spc="-85" dirty="0">
                <a:solidFill>
                  <a:srgbClr val="171514"/>
                </a:solidFill>
                <a:latin typeface="Microsoft Sans Serif"/>
                <a:cs typeface="Microsoft Sans Serif"/>
              </a:rPr>
              <a:t>S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CubicleBUS </a:t>
            </a: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</a:t>
            </a:r>
            <a:endParaRPr sz="700">
              <a:latin typeface="Microsoft Sans Serif"/>
              <a:cs typeface="Microsoft Sans Serif"/>
            </a:endParaRPr>
          </a:p>
          <a:p>
            <a:pPr marL="96520" indent="-83820">
              <a:spcBef>
                <a:spcPts val="220"/>
              </a:spcBef>
              <a:buAutoNum type="arabicPeriod"/>
              <a:tabLst>
                <a:tab pos="96520" algn="l"/>
              </a:tabLst>
            </a:pP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Solenoides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abiertos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6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enchufables</a:t>
            </a:r>
            <a:endParaRPr sz="600">
              <a:latin typeface="Microsoft Sans Serif"/>
              <a:cs typeface="Microsoft Sans Serif"/>
            </a:endParaRPr>
          </a:p>
          <a:p>
            <a:pPr marL="110489" indent="-97790">
              <a:spcBef>
                <a:spcPts val="140"/>
              </a:spcBef>
              <a:buAutoNum type="arabicPeriod"/>
              <a:tabLst>
                <a:tab pos="110489" algn="l"/>
              </a:tabLst>
            </a:pP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Múltiples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conexiones</a:t>
            </a:r>
            <a:r>
              <a:rPr sz="7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secundarias</a:t>
            </a:r>
            <a:endParaRPr sz="700">
              <a:latin typeface="Microsoft Sans Serif"/>
              <a:cs typeface="Microsoft Sans Serif"/>
            </a:endParaRPr>
          </a:p>
          <a:p>
            <a:pPr marL="118745" indent="-106680">
              <a:spcBef>
                <a:spcPts val="320"/>
              </a:spcBef>
              <a:buAutoNum type="arabicPeriod"/>
              <a:tabLst>
                <a:tab pos="119380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auxiliares</a:t>
            </a:r>
            <a:endParaRPr sz="5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10"/>
              </a:spcBef>
              <a:buAutoNum type="arabicPeriod"/>
              <a:tabLst>
                <a:tab pos="129539" algn="l"/>
              </a:tabLst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sellado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endParaRPr sz="550">
              <a:latin typeface="Microsoft Sans Serif"/>
              <a:cs typeface="Microsoft Sans Serif"/>
            </a:endParaRPr>
          </a:p>
          <a:p>
            <a:pPr marL="118745" indent="-106680">
              <a:spcBef>
                <a:spcPts val="350"/>
              </a:spcBef>
              <a:buAutoNum type="arabicPeriod"/>
              <a:tabLst>
                <a:tab pos="119380" algn="l"/>
              </a:tabLst>
            </a:pP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Placa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juego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endParaRPr sz="500">
              <a:latin typeface="Microsoft Sans Serif"/>
              <a:cs typeface="Microsoft Sans Serif"/>
            </a:endParaRPr>
          </a:p>
          <a:p>
            <a:pPr marL="150495" indent="-138430">
              <a:spcBef>
                <a:spcPts val="210"/>
              </a:spcBef>
              <a:buAutoNum type="arabicPeriod"/>
              <a:tabLst>
                <a:tab pos="151130" algn="l"/>
              </a:tabLst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Cubierta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protectora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botones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ABRIR/CERRAR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07486" y="5730603"/>
            <a:ext cx="2082800" cy="1527982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39700" indent="-127635">
              <a:spcBef>
                <a:spcPts val="415"/>
              </a:spcBef>
              <a:buAutoNum type="arabicPeriod" startAt="14"/>
              <a:tabLst>
                <a:tab pos="140335" algn="l"/>
              </a:tabLst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parada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emergencia,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llave</a:t>
            </a:r>
            <a:endParaRPr sz="6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290"/>
              </a:spcBef>
              <a:buAutoNum type="arabicPeriod" startAt="14"/>
              <a:tabLst>
                <a:tab pos="129539" algn="l"/>
              </a:tabLst>
            </a:pP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Instalación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operador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perno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único</a:t>
            </a:r>
            <a:endParaRPr sz="550">
              <a:latin typeface="Microsoft Sans Serif"/>
              <a:cs typeface="Microsoft Sans Serif"/>
            </a:endParaRPr>
          </a:p>
          <a:p>
            <a:pPr marL="118745" indent="-106680">
              <a:spcBef>
                <a:spcPts val="350"/>
              </a:spcBef>
              <a:buAutoNum type="arabicPeriod" startAt="14"/>
              <a:tabLst>
                <a:tab pos="119380" algn="l"/>
              </a:tabLst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Contador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ciclos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funcionamiento</a:t>
            </a:r>
            <a:endParaRPr sz="5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10"/>
              </a:spcBef>
              <a:buAutoNum type="arabicPeriod" startAt="14"/>
              <a:tabLst>
                <a:tab pos="129539" algn="l"/>
              </a:tabLst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(BSS)</a:t>
            </a:r>
            <a:endParaRPr sz="550">
              <a:latin typeface="Microsoft Sans Serif"/>
              <a:cs typeface="Microsoft Sans Serif"/>
            </a:endParaRPr>
          </a:p>
          <a:p>
            <a:pPr marL="118745" indent="-106680">
              <a:spcBef>
                <a:spcPts val="350"/>
              </a:spcBef>
              <a:buAutoNum type="arabicPeriod" startAt="14"/>
              <a:tabLst>
                <a:tab pos="119380" algn="l"/>
              </a:tabLst>
            </a:pPr>
            <a:r>
              <a:rPr sz="5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electrónicas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5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(ETU)</a:t>
            </a:r>
            <a:endParaRPr sz="5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10"/>
              </a:spcBef>
              <a:buAutoNum type="arabicPeriod" startAt="14"/>
              <a:tabLst>
                <a:tab pos="129539" algn="l"/>
              </a:tabLst>
            </a:pP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Restablecer</a:t>
            </a:r>
            <a:r>
              <a:rPr sz="5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solenoide</a:t>
            </a:r>
            <a:endParaRPr sz="550">
              <a:latin typeface="Microsoft Sans Serif"/>
              <a:cs typeface="Microsoft Sans Serif"/>
            </a:endParaRPr>
          </a:p>
          <a:p>
            <a:pPr marL="118745" indent="-106680">
              <a:spcBef>
                <a:spcPts val="350"/>
              </a:spcBef>
              <a:buAutoNum type="arabicPeriod" startAt="14"/>
              <a:tabLst>
                <a:tab pos="119380" algn="l"/>
              </a:tabLst>
            </a:pP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(BDA)</a:t>
            </a:r>
            <a:endParaRPr sz="500">
              <a:latin typeface="Microsoft Sans Serif"/>
              <a:cs typeface="Microsoft Sans Serif"/>
            </a:endParaRPr>
          </a:p>
          <a:p>
            <a:pPr marL="128905" indent="-116839">
              <a:spcBef>
                <a:spcPts val="310"/>
              </a:spcBef>
              <a:buAutoNum type="arabicPeriod" startAt="14"/>
              <a:tabLst>
                <a:tab pos="129539" algn="l"/>
              </a:tabLst>
            </a:pP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LCD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cuatro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líneas</a:t>
            </a:r>
            <a:endParaRPr sz="550">
              <a:latin typeface="Microsoft Sans Serif"/>
              <a:cs typeface="Microsoft Sans Serif"/>
            </a:endParaRPr>
          </a:p>
          <a:p>
            <a:pPr marL="150495" indent="-138430">
              <a:spcBef>
                <a:spcPts val="200"/>
              </a:spcBef>
              <a:buAutoNum type="arabicPeriod" startAt="14"/>
              <a:tabLst>
                <a:tab pos="151130" algn="l"/>
              </a:tabLst>
            </a:pP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  <a:p>
            <a:pPr marL="107950" indent="-95885">
              <a:spcBef>
                <a:spcPts val="380"/>
              </a:spcBef>
              <a:buAutoNum type="arabicPeriod" startAt="14"/>
              <a:tabLst>
                <a:tab pos="108585" algn="l"/>
              </a:tabLst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Tapón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endParaRPr sz="450">
              <a:latin typeface="Microsoft Sans Serif"/>
              <a:cs typeface="Microsoft Sans Serif"/>
            </a:endParaRPr>
          </a:p>
          <a:p>
            <a:pPr marL="139700" indent="-127635">
              <a:spcBef>
                <a:spcPts val="270"/>
              </a:spcBef>
              <a:buAutoNum type="arabicPeriod" startAt="14"/>
              <a:tabLst>
                <a:tab pos="140335" algn="l"/>
              </a:tabLst>
            </a:pP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</a:t>
            </a:r>
            <a:endParaRPr sz="600">
              <a:latin typeface="Microsoft Sans Serif"/>
              <a:cs typeface="Microsoft Sans Serif"/>
            </a:endParaRPr>
          </a:p>
          <a:p>
            <a:pPr marL="171450" indent="-159385">
              <a:spcBef>
                <a:spcPts val="90"/>
              </a:spcBef>
              <a:buAutoNum type="arabicPeriod" startAt="14"/>
              <a:tabLst>
                <a:tab pos="172085" algn="l"/>
              </a:tabLst>
            </a:pP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endParaRPr sz="7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1627" y="1860043"/>
            <a:ext cx="774065" cy="916305"/>
            <a:chOff x="2367026" y="1860042"/>
            <a:chExt cx="774065" cy="916305"/>
          </a:xfrm>
        </p:grpSpPr>
        <p:sp>
          <p:nvSpPr>
            <p:cNvPr id="3" name="object 3"/>
            <p:cNvSpPr/>
            <p:nvPr/>
          </p:nvSpPr>
          <p:spPr>
            <a:xfrm>
              <a:off x="2460866" y="1862328"/>
              <a:ext cx="677545" cy="560070"/>
            </a:xfrm>
            <a:custGeom>
              <a:avLst/>
              <a:gdLst/>
              <a:ahLst/>
              <a:cxnLst/>
              <a:rect l="l" t="t" r="r" b="b"/>
              <a:pathLst>
                <a:path w="677544" h="560069">
                  <a:moveTo>
                    <a:pt x="154508" y="0"/>
                  </a:moveTo>
                  <a:lnTo>
                    <a:pt x="0" y="67741"/>
                  </a:lnTo>
                  <a:lnTo>
                    <a:pt x="510108" y="114300"/>
                  </a:lnTo>
                  <a:lnTo>
                    <a:pt x="512229" y="124891"/>
                  </a:lnTo>
                  <a:lnTo>
                    <a:pt x="499529" y="129108"/>
                  </a:lnTo>
                  <a:lnTo>
                    <a:pt x="495287" y="148158"/>
                  </a:lnTo>
                  <a:lnTo>
                    <a:pt x="488950" y="154508"/>
                  </a:lnTo>
                  <a:lnTo>
                    <a:pt x="486829" y="275158"/>
                  </a:lnTo>
                  <a:lnTo>
                    <a:pt x="478358" y="277291"/>
                  </a:lnTo>
                  <a:lnTo>
                    <a:pt x="478358" y="300558"/>
                  </a:lnTo>
                  <a:lnTo>
                    <a:pt x="472008" y="298450"/>
                  </a:lnTo>
                  <a:lnTo>
                    <a:pt x="472008" y="378891"/>
                  </a:lnTo>
                  <a:lnTo>
                    <a:pt x="487883" y="379945"/>
                  </a:lnTo>
                  <a:lnTo>
                    <a:pt x="486829" y="421208"/>
                  </a:lnTo>
                  <a:lnTo>
                    <a:pt x="482600" y="426516"/>
                  </a:lnTo>
                  <a:lnTo>
                    <a:pt x="472008" y="431800"/>
                  </a:lnTo>
                  <a:lnTo>
                    <a:pt x="476237" y="463550"/>
                  </a:lnTo>
                  <a:lnTo>
                    <a:pt x="488950" y="467791"/>
                  </a:lnTo>
                  <a:lnTo>
                    <a:pt x="487883" y="559866"/>
                  </a:lnTo>
                  <a:lnTo>
                    <a:pt x="531279" y="535508"/>
                  </a:lnTo>
                  <a:lnTo>
                    <a:pt x="533387" y="518591"/>
                  </a:lnTo>
                  <a:lnTo>
                    <a:pt x="607479" y="478358"/>
                  </a:lnTo>
                  <a:lnTo>
                    <a:pt x="611708" y="488950"/>
                  </a:lnTo>
                  <a:lnTo>
                    <a:pt x="658279" y="465658"/>
                  </a:lnTo>
                  <a:lnTo>
                    <a:pt x="658279" y="438150"/>
                  </a:lnTo>
                  <a:lnTo>
                    <a:pt x="677329" y="427558"/>
                  </a:lnTo>
                  <a:lnTo>
                    <a:pt x="677329" y="388416"/>
                  </a:lnTo>
                  <a:lnTo>
                    <a:pt x="654050" y="379933"/>
                  </a:lnTo>
                  <a:lnTo>
                    <a:pt x="651929" y="338658"/>
                  </a:lnTo>
                  <a:lnTo>
                    <a:pt x="643458" y="332308"/>
                  </a:lnTo>
                  <a:lnTo>
                    <a:pt x="641350" y="321741"/>
                  </a:lnTo>
                  <a:lnTo>
                    <a:pt x="637095" y="228600"/>
                  </a:lnTo>
                  <a:lnTo>
                    <a:pt x="660387" y="211658"/>
                  </a:lnTo>
                  <a:lnTo>
                    <a:pt x="658279" y="184150"/>
                  </a:lnTo>
                  <a:lnTo>
                    <a:pt x="649808" y="179920"/>
                  </a:lnTo>
                  <a:lnTo>
                    <a:pt x="641350" y="176745"/>
                  </a:lnTo>
                  <a:lnTo>
                    <a:pt x="641350" y="133350"/>
                  </a:lnTo>
                  <a:lnTo>
                    <a:pt x="677329" y="118541"/>
                  </a:lnTo>
                  <a:lnTo>
                    <a:pt x="673100" y="50800"/>
                  </a:lnTo>
                  <a:lnTo>
                    <a:pt x="154508" y="0"/>
                  </a:lnTo>
                  <a:close/>
                </a:path>
              </a:pathLst>
            </a:custGeom>
            <a:solidFill>
              <a:srgbClr val="989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60866" y="1862328"/>
              <a:ext cx="677545" cy="560070"/>
            </a:xfrm>
            <a:custGeom>
              <a:avLst/>
              <a:gdLst/>
              <a:ahLst/>
              <a:cxnLst/>
              <a:rect l="l" t="t" r="r" b="b"/>
              <a:pathLst>
                <a:path w="677544" h="560069">
                  <a:moveTo>
                    <a:pt x="154508" y="0"/>
                  </a:moveTo>
                  <a:lnTo>
                    <a:pt x="0" y="67741"/>
                  </a:lnTo>
                  <a:lnTo>
                    <a:pt x="510108" y="114300"/>
                  </a:lnTo>
                  <a:lnTo>
                    <a:pt x="512229" y="124891"/>
                  </a:lnTo>
                  <a:lnTo>
                    <a:pt x="499529" y="129108"/>
                  </a:lnTo>
                  <a:lnTo>
                    <a:pt x="495287" y="148158"/>
                  </a:lnTo>
                  <a:lnTo>
                    <a:pt x="488950" y="154508"/>
                  </a:lnTo>
                  <a:lnTo>
                    <a:pt x="486829" y="275158"/>
                  </a:lnTo>
                  <a:lnTo>
                    <a:pt x="478358" y="277291"/>
                  </a:lnTo>
                  <a:lnTo>
                    <a:pt x="478358" y="300558"/>
                  </a:lnTo>
                  <a:lnTo>
                    <a:pt x="472008" y="298450"/>
                  </a:lnTo>
                  <a:lnTo>
                    <a:pt x="472008" y="378891"/>
                  </a:lnTo>
                  <a:lnTo>
                    <a:pt x="487883" y="379945"/>
                  </a:lnTo>
                  <a:lnTo>
                    <a:pt x="486829" y="421208"/>
                  </a:lnTo>
                  <a:lnTo>
                    <a:pt x="482600" y="426516"/>
                  </a:lnTo>
                  <a:lnTo>
                    <a:pt x="472008" y="431800"/>
                  </a:lnTo>
                  <a:lnTo>
                    <a:pt x="476237" y="463550"/>
                  </a:lnTo>
                  <a:lnTo>
                    <a:pt x="488950" y="467791"/>
                  </a:lnTo>
                  <a:lnTo>
                    <a:pt x="487883" y="559866"/>
                  </a:lnTo>
                  <a:lnTo>
                    <a:pt x="531279" y="535508"/>
                  </a:lnTo>
                  <a:lnTo>
                    <a:pt x="533387" y="518591"/>
                  </a:lnTo>
                  <a:lnTo>
                    <a:pt x="607479" y="478358"/>
                  </a:lnTo>
                  <a:lnTo>
                    <a:pt x="611708" y="488950"/>
                  </a:lnTo>
                  <a:lnTo>
                    <a:pt x="658279" y="465658"/>
                  </a:lnTo>
                  <a:lnTo>
                    <a:pt x="658279" y="438150"/>
                  </a:lnTo>
                  <a:lnTo>
                    <a:pt x="677329" y="427558"/>
                  </a:lnTo>
                  <a:lnTo>
                    <a:pt x="677329" y="388416"/>
                  </a:lnTo>
                  <a:lnTo>
                    <a:pt x="654050" y="379933"/>
                  </a:lnTo>
                  <a:lnTo>
                    <a:pt x="651929" y="338658"/>
                  </a:lnTo>
                  <a:lnTo>
                    <a:pt x="643458" y="332308"/>
                  </a:lnTo>
                  <a:lnTo>
                    <a:pt x="641350" y="321741"/>
                  </a:lnTo>
                  <a:lnTo>
                    <a:pt x="637095" y="228600"/>
                  </a:lnTo>
                  <a:lnTo>
                    <a:pt x="660387" y="211658"/>
                  </a:lnTo>
                  <a:lnTo>
                    <a:pt x="658279" y="184150"/>
                  </a:lnTo>
                  <a:lnTo>
                    <a:pt x="649808" y="179920"/>
                  </a:lnTo>
                  <a:lnTo>
                    <a:pt x="641350" y="176745"/>
                  </a:lnTo>
                  <a:lnTo>
                    <a:pt x="641350" y="133350"/>
                  </a:lnTo>
                  <a:lnTo>
                    <a:pt x="677329" y="118541"/>
                  </a:lnTo>
                  <a:lnTo>
                    <a:pt x="673100" y="50800"/>
                  </a:lnTo>
                  <a:lnTo>
                    <a:pt x="154508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0809" y="1904492"/>
              <a:ext cx="169672" cy="23723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1820" y="2200986"/>
              <a:ext cx="180975" cy="96520"/>
            </a:xfrm>
            <a:custGeom>
              <a:avLst/>
              <a:gdLst/>
              <a:ahLst/>
              <a:cxnLst/>
              <a:rect l="l" t="t" r="r" b="b"/>
              <a:pathLst>
                <a:path w="180975" h="96519">
                  <a:moveTo>
                    <a:pt x="0" y="96316"/>
                  </a:moveTo>
                  <a:lnTo>
                    <a:pt x="180975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5470" y="2331173"/>
              <a:ext cx="212090" cy="442595"/>
            </a:xfrm>
            <a:custGeom>
              <a:avLst/>
              <a:gdLst/>
              <a:ahLst/>
              <a:cxnLst/>
              <a:rect l="l" t="t" r="r" b="b"/>
              <a:pathLst>
                <a:path w="212089" h="442594">
                  <a:moveTo>
                    <a:pt x="188379" y="0"/>
                  </a:moveTo>
                  <a:lnTo>
                    <a:pt x="150279" y="19049"/>
                  </a:lnTo>
                  <a:lnTo>
                    <a:pt x="142874" y="9512"/>
                  </a:lnTo>
                  <a:lnTo>
                    <a:pt x="68783" y="49745"/>
                  </a:lnTo>
                  <a:lnTo>
                    <a:pt x="66674" y="66662"/>
                  </a:lnTo>
                  <a:lnTo>
                    <a:pt x="10566" y="99479"/>
                  </a:lnTo>
                  <a:lnTo>
                    <a:pt x="0" y="439191"/>
                  </a:lnTo>
                  <a:lnTo>
                    <a:pt x="52920" y="442366"/>
                  </a:lnTo>
                  <a:lnTo>
                    <a:pt x="211670" y="328079"/>
                  </a:lnTo>
                  <a:lnTo>
                    <a:pt x="183095" y="316445"/>
                  </a:lnTo>
                  <a:lnTo>
                    <a:pt x="182016" y="160870"/>
                  </a:lnTo>
                  <a:lnTo>
                    <a:pt x="189445" y="156629"/>
                  </a:lnTo>
                  <a:lnTo>
                    <a:pt x="188379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25470" y="2331173"/>
              <a:ext cx="212090" cy="442595"/>
            </a:xfrm>
            <a:custGeom>
              <a:avLst/>
              <a:gdLst/>
              <a:ahLst/>
              <a:cxnLst/>
              <a:rect l="l" t="t" r="r" b="b"/>
              <a:pathLst>
                <a:path w="212089" h="442594">
                  <a:moveTo>
                    <a:pt x="10566" y="99479"/>
                  </a:moveTo>
                  <a:lnTo>
                    <a:pt x="66674" y="66662"/>
                  </a:lnTo>
                  <a:lnTo>
                    <a:pt x="68783" y="49745"/>
                  </a:lnTo>
                  <a:lnTo>
                    <a:pt x="142874" y="9512"/>
                  </a:lnTo>
                  <a:lnTo>
                    <a:pt x="150279" y="19049"/>
                  </a:lnTo>
                  <a:lnTo>
                    <a:pt x="188379" y="0"/>
                  </a:lnTo>
                  <a:lnTo>
                    <a:pt x="189445" y="156629"/>
                  </a:lnTo>
                  <a:lnTo>
                    <a:pt x="182016" y="160870"/>
                  </a:lnTo>
                  <a:lnTo>
                    <a:pt x="183095" y="316445"/>
                  </a:lnTo>
                  <a:lnTo>
                    <a:pt x="211670" y="328079"/>
                  </a:lnTo>
                  <a:lnTo>
                    <a:pt x="52920" y="442366"/>
                  </a:lnTo>
                  <a:lnTo>
                    <a:pt x="0" y="439191"/>
                  </a:lnTo>
                  <a:lnTo>
                    <a:pt x="10566" y="99479"/>
                  </a:lnTo>
                  <a:close/>
                </a:path>
                <a:path w="212089" h="442594">
                  <a:moveTo>
                    <a:pt x="0" y="439191"/>
                  </a:moveTo>
                  <a:lnTo>
                    <a:pt x="183095" y="3164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8005" y="2483408"/>
              <a:ext cx="177076" cy="996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66745" y="2641269"/>
              <a:ext cx="97790" cy="78740"/>
            </a:xfrm>
            <a:custGeom>
              <a:avLst/>
              <a:gdLst/>
              <a:ahLst/>
              <a:cxnLst/>
              <a:rect l="l" t="t" r="r" b="b"/>
              <a:pathLst>
                <a:path w="97789" h="78739">
                  <a:moveTo>
                    <a:pt x="97358" y="0"/>
                  </a:moveTo>
                  <a:lnTo>
                    <a:pt x="97358" y="13741"/>
                  </a:lnTo>
                </a:path>
                <a:path w="97789" h="78739">
                  <a:moveTo>
                    <a:pt x="0" y="64554"/>
                  </a:moveTo>
                  <a:lnTo>
                    <a:pt x="0" y="7829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69312" y="1929003"/>
              <a:ext cx="603885" cy="800100"/>
            </a:xfrm>
            <a:custGeom>
              <a:avLst/>
              <a:gdLst/>
              <a:ahLst/>
              <a:cxnLst/>
              <a:rect l="l" t="t" r="r" b="b"/>
              <a:pathLst>
                <a:path w="603885" h="800100">
                  <a:moveTo>
                    <a:pt x="46037" y="0"/>
                  </a:moveTo>
                  <a:lnTo>
                    <a:pt x="41275" y="28575"/>
                  </a:lnTo>
                  <a:lnTo>
                    <a:pt x="3175" y="47625"/>
                  </a:lnTo>
                  <a:lnTo>
                    <a:pt x="0" y="677862"/>
                  </a:lnTo>
                  <a:lnTo>
                    <a:pt x="63500" y="688975"/>
                  </a:lnTo>
                  <a:lnTo>
                    <a:pt x="66675" y="738187"/>
                  </a:lnTo>
                  <a:lnTo>
                    <a:pt x="554037" y="800087"/>
                  </a:lnTo>
                  <a:lnTo>
                    <a:pt x="566724" y="501650"/>
                  </a:lnTo>
                  <a:lnTo>
                    <a:pt x="579437" y="488950"/>
                  </a:lnTo>
                  <a:lnTo>
                    <a:pt x="580504" y="401116"/>
                  </a:lnTo>
                  <a:lnTo>
                    <a:pt x="567791" y="396875"/>
                  </a:lnTo>
                  <a:lnTo>
                    <a:pt x="563562" y="365125"/>
                  </a:lnTo>
                  <a:lnTo>
                    <a:pt x="578383" y="354533"/>
                  </a:lnTo>
                  <a:lnTo>
                    <a:pt x="579437" y="313270"/>
                  </a:lnTo>
                  <a:lnTo>
                    <a:pt x="563562" y="312216"/>
                  </a:lnTo>
                  <a:lnTo>
                    <a:pt x="563562" y="231775"/>
                  </a:lnTo>
                  <a:lnTo>
                    <a:pt x="569912" y="233883"/>
                  </a:lnTo>
                  <a:lnTo>
                    <a:pt x="569912" y="210616"/>
                  </a:lnTo>
                  <a:lnTo>
                    <a:pt x="581012" y="204787"/>
                  </a:lnTo>
                  <a:lnTo>
                    <a:pt x="580504" y="87833"/>
                  </a:lnTo>
                  <a:lnTo>
                    <a:pt x="588962" y="77787"/>
                  </a:lnTo>
                  <a:lnTo>
                    <a:pt x="591083" y="62433"/>
                  </a:lnTo>
                  <a:lnTo>
                    <a:pt x="603783" y="58216"/>
                  </a:lnTo>
                  <a:lnTo>
                    <a:pt x="601662" y="47625"/>
                  </a:lnTo>
                  <a:lnTo>
                    <a:pt x="46037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69312" y="1929003"/>
              <a:ext cx="603885" cy="800100"/>
            </a:xfrm>
            <a:custGeom>
              <a:avLst/>
              <a:gdLst/>
              <a:ahLst/>
              <a:cxnLst/>
              <a:rect l="l" t="t" r="r" b="b"/>
              <a:pathLst>
                <a:path w="603885" h="800100">
                  <a:moveTo>
                    <a:pt x="46037" y="0"/>
                  </a:moveTo>
                  <a:lnTo>
                    <a:pt x="601662" y="47625"/>
                  </a:lnTo>
                  <a:lnTo>
                    <a:pt x="603783" y="58216"/>
                  </a:lnTo>
                  <a:lnTo>
                    <a:pt x="591083" y="62433"/>
                  </a:lnTo>
                  <a:lnTo>
                    <a:pt x="588962" y="77787"/>
                  </a:lnTo>
                  <a:lnTo>
                    <a:pt x="580504" y="87833"/>
                  </a:lnTo>
                  <a:lnTo>
                    <a:pt x="581012" y="204787"/>
                  </a:lnTo>
                  <a:lnTo>
                    <a:pt x="569912" y="210616"/>
                  </a:lnTo>
                  <a:lnTo>
                    <a:pt x="569912" y="233883"/>
                  </a:lnTo>
                  <a:lnTo>
                    <a:pt x="563562" y="231775"/>
                  </a:lnTo>
                  <a:lnTo>
                    <a:pt x="563562" y="312216"/>
                  </a:lnTo>
                  <a:lnTo>
                    <a:pt x="579437" y="313270"/>
                  </a:lnTo>
                  <a:lnTo>
                    <a:pt x="578383" y="354533"/>
                  </a:lnTo>
                  <a:lnTo>
                    <a:pt x="563562" y="365125"/>
                  </a:lnTo>
                  <a:lnTo>
                    <a:pt x="567791" y="396875"/>
                  </a:lnTo>
                  <a:lnTo>
                    <a:pt x="580504" y="401116"/>
                  </a:lnTo>
                  <a:lnTo>
                    <a:pt x="579437" y="488950"/>
                  </a:lnTo>
                  <a:lnTo>
                    <a:pt x="566724" y="501650"/>
                  </a:lnTo>
                  <a:lnTo>
                    <a:pt x="554037" y="800087"/>
                  </a:lnTo>
                  <a:lnTo>
                    <a:pt x="66675" y="738187"/>
                  </a:lnTo>
                  <a:lnTo>
                    <a:pt x="63500" y="688975"/>
                  </a:lnTo>
                  <a:lnTo>
                    <a:pt x="0" y="677862"/>
                  </a:lnTo>
                  <a:lnTo>
                    <a:pt x="3175" y="47625"/>
                  </a:lnTo>
                  <a:lnTo>
                    <a:pt x="41275" y="28575"/>
                  </a:lnTo>
                  <a:lnTo>
                    <a:pt x="460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72487" y="1957578"/>
              <a:ext cx="518795" cy="60325"/>
            </a:xfrm>
            <a:custGeom>
              <a:avLst/>
              <a:gdLst/>
              <a:ahLst/>
              <a:cxnLst/>
              <a:rect l="l" t="t" r="r" b="b"/>
              <a:pathLst>
                <a:path w="518794" h="60325">
                  <a:moveTo>
                    <a:pt x="38100" y="0"/>
                  </a:moveTo>
                  <a:lnTo>
                    <a:pt x="0" y="19050"/>
                  </a:lnTo>
                  <a:lnTo>
                    <a:pt x="476250" y="60325"/>
                  </a:lnTo>
                  <a:lnTo>
                    <a:pt x="518312" y="3572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72487" y="1957578"/>
              <a:ext cx="518795" cy="60325"/>
            </a:xfrm>
            <a:custGeom>
              <a:avLst/>
              <a:gdLst/>
              <a:ahLst/>
              <a:cxnLst/>
              <a:rect l="l" t="t" r="r" b="b"/>
              <a:pathLst>
                <a:path w="518794" h="60325">
                  <a:moveTo>
                    <a:pt x="38100" y="0"/>
                  </a:moveTo>
                  <a:lnTo>
                    <a:pt x="518312" y="35725"/>
                  </a:lnTo>
                  <a:lnTo>
                    <a:pt x="476250" y="60325"/>
                  </a:lnTo>
                  <a:lnTo>
                    <a:pt x="0" y="19050"/>
                  </a:lnTo>
                  <a:lnTo>
                    <a:pt x="3810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47936" y="1991715"/>
              <a:ext cx="47625" cy="669290"/>
            </a:xfrm>
            <a:custGeom>
              <a:avLst/>
              <a:gdLst/>
              <a:ahLst/>
              <a:cxnLst/>
              <a:rect l="l" t="t" r="r" b="b"/>
              <a:pathLst>
                <a:path w="47625" h="669289">
                  <a:moveTo>
                    <a:pt x="46050" y="0"/>
                  </a:moveTo>
                  <a:lnTo>
                    <a:pt x="800" y="26187"/>
                  </a:lnTo>
                  <a:lnTo>
                    <a:pt x="0" y="669124"/>
                  </a:lnTo>
                  <a:lnTo>
                    <a:pt x="47624" y="639762"/>
                  </a:lnTo>
                  <a:lnTo>
                    <a:pt x="46050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69312" y="1976628"/>
              <a:ext cx="526415" cy="685165"/>
            </a:xfrm>
            <a:custGeom>
              <a:avLst/>
              <a:gdLst/>
              <a:ahLst/>
              <a:cxnLst/>
              <a:rect l="l" t="t" r="r" b="b"/>
              <a:pathLst>
                <a:path w="526414" h="685164">
                  <a:moveTo>
                    <a:pt x="479425" y="41275"/>
                  </a:moveTo>
                  <a:lnTo>
                    <a:pt x="524675" y="15087"/>
                  </a:lnTo>
                  <a:lnTo>
                    <a:pt x="526249" y="654850"/>
                  </a:lnTo>
                  <a:lnTo>
                    <a:pt x="478624" y="684212"/>
                  </a:lnTo>
                  <a:lnTo>
                    <a:pt x="479425" y="41275"/>
                  </a:lnTo>
                  <a:close/>
                </a:path>
                <a:path w="526414" h="685164">
                  <a:moveTo>
                    <a:pt x="3175" y="0"/>
                  </a:moveTo>
                  <a:lnTo>
                    <a:pt x="479425" y="41275"/>
                  </a:lnTo>
                  <a:lnTo>
                    <a:pt x="474662" y="684733"/>
                  </a:lnTo>
                  <a:lnTo>
                    <a:pt x="0" y="6302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5255" y="2023033"/>
              <a:ext cx="78651" cy="7228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42870" y="2045411"/>
              <a:ext cx="247015" cy="552450"/>
            </a:xfrm>
            <a:custGeom>
              <a:avLst/>
              <a:gdLst/>
              <a:ahLst/>
              <a:cxnLst/>
              <a:rect l="l" t="t" r="r" b="b"/>
              <a:pathLst>
                <a:path w="247014" h="552450">
                  <a:moveTo>
                    <a:pt x="246595" y="23291"/>
                  </a:moveTo>
                  <a:lnTo>
                    <a:pt x="244931" y="32358"/>
                  </a:lnTo>
                  <a:lnTo>
                    <a:pt x="240391" y="39762"/>
                  </a:lnTo>
                  <a:lnTo>
                    <a:pt x="233662" y="44753"/>
                  </a:lnTo>
                  <a:lnTo>
                    <a:pt x="225425" y="46583"/>
                  </a:lnTo>
                  <a:lnTo>
                    <a:pt x="217182" y="44753"/>
                  </a:lnTo>
                  <a:lnTo>
                    <a:pt x="210453" y="39762"/>
                  </a:lnTo>
                  <a:lnTo>
                    <a:pt x="205917" y="32358"/>
                  </a:lnTo>
                  <a:lnTo>
                    <a:pt x="204254" y="23291"/>
                  </a:lnTo>
                  <a:lnTo>
                    <a:pt x="205917" y="14224"/>
                  </a:lnTo>
                  <a:lnTo>
                    <a:pt x="210453" y="6821"/>
                  </a:lnTo>
                  <a:lnTo>
                    <a:pt x="217182" y="1830"/>
                  </a:lnTo>
                  <a:lnTo>
                    <a:pt x="225425" y="0"/>
                  </a:lnTo>
                  <a:lnTo>
                    <a:pt x="233662" y="1830"/>
                  </a:lnTo>
                  <a:lnTo>
                    <a:pt x="240391" y="6821"/>
                  </a:lnTo>
                  <a:lnTo>
                    <a:pt x="244931" y="14224"/>
                  </a:lnTo>
                  <a:lnTo>
                    <a:pt x="246595" y="23291"/>
                  </a:lnTo>
                  <a:close/>
                </a:path>
                <a:path w="247014" h="552450">
                  <a:moveTo>
                    <a:pt x="44450" y="529183"/>
                  </a:moveTo>
                  <a:lnTo>
                    <a:pt x="42702" y="538241"/>
                  </a:lnTo>
                  <a:lnTo>
                    <a:pt x="37938" y="545636"/>
                  </a:lnTo>
                  <a:lnTo>
                    <a:pt x="30873" y="550621"/>
                  </a:lnTo>
                  <a:lnTo>
                    <a:pt x="22225" y="552449"/>
                  </a:lnTo>
                  <a:lnTo>
                    <a:pt x="13571" y="550621"/>
                  </a:lnTo>
                  <a:lnTo>
                    <a:pt x="6507" y="545636"/>
                  </a:lnTo>
                  <a:lnTo>
                    <a:pt x="1745" y="538241"/>
                  </a:lnTo>
                  <a:lnTo>
                    <a:pt x="0" y="529183"/>
                  </a:lnTo>
                  <a:lnTo>
                    <a:pt x="1745" y="520116"/>
                  </a:lnTo>
                  <a:lnTo>
                    <a:pt x="6507" y="512713"/>
                  </a:lnTo>
                  <a:lnTo>
                    <a:pt x="13571" y="507721"/>
                  </a:lnTo>
                  <a:lnTo>
                    <a:pt x="22225" y="505891"/>
                  </a:lnTo>
                  <a:lnTo>
                    <a:pt x="30873" y="507721"/>
                  </a:lnTo>
                  <a:lnTo>
                    <a:pt x="37938" y="512713"/>
                  </a:lnTo>
                  <a:lnTo>
                    <a:pt x="42702" y="520116"/>
                  </a:lnTo>
                  <a:lnTo>
                    <a:pt x="44450" y="52918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43746" y="2250744"/>
              <a:ext cx="46990" cy="57150"/>
            </a:xfrm>
            <a:custGeom>
              <a:avLst/>
              <a:gdLst/>
              <a:ahLst/>
              <a:cxnLst/>
              <a:rect l="l" t="t" r="r" b="b"/>
              <a:pathLst>
                <a:path w="46989" h="57150">
                  <a:moveTo>
                    <a:pt x="23291" y="0"/>
                  </a:moveTo>
                  <a:lnTo>
                    <a:pt x="14224" y="2244"/>
                  </a:lnTo>
                  <a:lnTo>
                    <a:pt x="6821" y="8367"/>
                  </a:lnTo>
                  <a:lnTo>
                    <a:pt x="1830" y="17450"/>
                  </a:lnTo>
                  <a:lnTo>
                    <a:pt x="0" y="28575"/>
                  </a:lnTo>
                  <a:lnTo>
                    <a:pt x="1830" y="39694"/>
                  </a:lnTo>
                  <a:lnTo>
                    <a:pt x="6821" y="48777"/>
                  </a:lnTo>
                  <a:lnTo>
                    <a:pt x="14224" y="54903"/>
                  </a:lnTo>
                  <a:lnTo>
                    <a:pt x="23291" y="57150"/>
                  </a:lnTo>
                  <a:lnTo>
                    <a:pt x="32356" y="54903"/>
                  </a:lnTo>
                  <a:lnTo>
                    <a:pt x="39755" y="48777"/>
                  </a:lnTo>
                  <a:lnTo>
                    <a:pt x="44742" y="39694"/>
                  </a:lnTo>
                  <a:lnTo>
                    <a:pt x="46570" y="28575"/>
                  </a:lnTo>
                  <a:lnTo>
                    <a:pt x="44742" y="17450"/>
                  </a:lnTo>
                  <a:lnTo>
                    <a:pt x="39755" y="8367"/>
                  </a:lnTo>
                  <a:lnTo>
                    <a:pt x="32356" y="2244"/>
                  </a:lnTo>
                  <a:lnTo>
                    <a:pt x="23291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43746" y="2250744"/>
              <a:ext cx="46990" cy="57150"/>
            </a:xfrm>
            <a:custGeom>
              <a:avLst/>
              <a:gdLst/>
              <a:ahLst/>
              <a:cxnLst/>
              <a:rect l="l" t="t" r="r" b="b"/>
              <a:pathLst>
                <a:path w="46989" h="57150">
                  <a:moveTo>
                    <a:pt x="46570" y="28575"/>
                  </a:moveTo>
                  <a:lnTo>
                    <a:pt x="44742" y="39694"/>
                  </a:lnTo>
                  <a:lnTo>
                    <a:pt x="39755" y="48777"/>
                  </a:lnTo>
                  <a:lnTo>
                    <a:pt x="32356" y="54903"/>
                  </a:lnTo>
                  <a:lnTo>
                    <a:pt x="23291" y="57150"/>
                  </a:lnTo>
                  <a:lnTo>
                    <a:pt x="14224" y="54903"/>
                  </a:lnTo>
                  <a:lnTo>
                    <a:pt x="6821" y="48777"/>
                  </a:lnTo>
                  <a:lnTo>
                    <a:pt x="1830" y="39694"/>
                  </a:lnTo>
                  <a:lnTo>
                    <a:pt x="0" y="28575"/>
                  </a:lnTo>
                  <a:lnTo>
                    <a:pt x="1830" y="17450"/>
                  </a:lnTo>
                  <a:lnTo>
                    <a:pt x="6821" y="8367"/>
                  </a:lnTo>
                  <a:lnTo>
                    <a:pt x="14224" y="2244"/>
                  </a:lnTo>
                  <a:lnTo>
                    <a:pt x="23291" y="0"/>
                  </a:lnTo>
                  <a:lnTo>
                    <a:pt x="32356" y="2244"/>
                  </a:lnTo>
                  <a:lnTo>
                    <a:pt x="39755" y="8367"/>
                  </a:lnTo>
                  <a:lnTo>
                    <a:pt x="44742" y="17450"/>
                  </a:lnTo>
                  <a:lnTo>
                    <a:pt x="46570" y="285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45003" y="2258136"/>
              <a:ext cx="46990" cy="57150"/>
            </a:xfrm>
            <a:custGeom>
              <a:avLst/>
              <a:gdLst/>
              <a:ahLst/>
              <a:cxnLst/>
              <a:rect l="l" t="t" r="r" b="b"/>
              <a:pathLst>
                <a:path w="46989" h="57150">
                  <a:moveTo>
                    <a:pt x="23291" y="0"/>
                  </a:moveTo>
                  <a:lnTo>
                    <a:pt x="14224" y="2246"/>
                  </a:lnTo>
                  <a:lnTo>
                    <a:pt x="6821" y="8372"/>
                  </a:lnTo>
                  <a:lnTo>
                    <a:pt x="1830" y="17455"/>
                  </a:lnTo>
                  <a:lnTo>
                    <a:pt x="0" y="28575"/>
                  </a:lnTo>
                  <a:lnTo>
                    <a:pt x="1830" y="39699"/>
                  </a:lnTo>
                  <a:lnTo>
                    <a:pt x="6821" y="48782"/>
                  </a:lnTo>
                  <a:lnTo>
                    <a:pt x="14224" y="54905"/>
                  </a:lnTo>
                  <a:lnTo>
                    <a:pt x="23291" y="57150"/>
                  </a:lnTo>
                  <a:lnTo>
                    <a:pt x="32351" y="54905"/>
                  </a:lnTo>
                  <a:lnTo>
                    <a:pt x="39751" y="48782"/>
                  </a:lnTo>
                  <a:lnTo>
                    <a:pt x="44740" y="39699"/>
                  </a:lnTo>
                  <a:lnTo>
                    <a:pt x="46570" y="28575"/>
                  </a:lnTo>
                  <a:lnTo>
                    <a:pt x="44740" y="17455"/>
                  </a:lnTo>
                  <a:lnTo>
                    <a:pt x="39751" y="8372"/>
                  </a:lnTo>
                  <a:lnTo>
                    <a:pt x="32351" y="2246"/>
                  </a:lnTo>
                  <a:lnTo>
                    <a:pt x="23291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45003" y="2258136"/>
              <a:ext cx="46990" cy="57150"/>
            </a:xfrm>
            <a:custGeom>
              <a:avLst/>
              <a:gdLst/>
              <a:ahLst/>
              <a:cxnLst/>
              <a:rect l="l" t="t" r="r" b="b"/>
              <a:pathLst>
                <a:path w="46989" h="57150">
                  <a:moveTo>
                    <a:pt x="46570" y="28575"/>
                  </a:moveTo>
                  <a:lnTo>
                    <a:pt x="44740" y="39699"/>
                  </a:lnTo>
                  <a:lnTo>
                    <a:pt x="39751" y="48782"/>
                  </a:lnTo>
                  <a:lnTo>
                    <a:pt x="32351" y="54905"/>
                  </a:lnTo>
                  <a:lnTo>
                    <a:pt x="23291" y="57150"/>
                  </a:lnTo>
                  <a:lnTo>
                    <a:pt x="14224" y="54905"/>
                  </a:lnTo>
                  <a:lnTo>
                    <a:pt x="6821" y="48782"/>
                  </a:lnTo>
                  <a:lnTo>
                    <a:pt x="1830" y="39699"/>
                  </a:lnTo>
                  <a:lnTo>
                    <a:pt x="0" y="28575"/>
                  </a:lnTo>
                  <a:lnTo>
                    <a:pt x="1830" y="17455"/>
                  </a:lnTo>
                  <a:lnTo>
                    <a:pt x="6821" y="8372"/>
                  </a:lnTo>
                  <a:lnTo>
                    <a:pt x="14224" y="2246"/>
                  </a:lnTo>
                  <a:lnTo>
                    <a:pt x="23291" y="0"/>
                  </a:lnTo>
                  <a:lnTo>
                    <a:pt x="32351" y="2246"/>
                  </a:lnTo>
                  <a:lnTo>
                    <a:pt x="39751" y="8372"/>
                  </a:lnTo>
                  <a:lnTo>
                    <a:pt x="44740" y="17455"/>
                  </a:lnTo>
                  <a:lnTo>
                    <a:pt x="46570" y="285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75141" y="2086686"/>
              <a:ext cx="139065" cy="445770"/>
            </a:xfrm>
            <a:custGeom>
              <a:avLst/>
              <a:gdLst/>
              <a:ahLst/>
              <a:cxnLst/>
              <a:rect l="l" t="t" r="r" b="b"/>
              <a:pathLst>
                <a:path w="139064" h="445769">
                  <a:moveTo>
                    <a:pt x="0" y="0"/>
                  </a:moveTo>
                  <a:lnTo>
                    <a:pt x="0" y="430758"/>
                  </a:lnTo>
                  <a:lnTo>
                    <a:pt x="132283" y="445566"/>
                  </a:lnTo>
                  <a:lnTo>
                    <a:pt x="138633" y="2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47645" y="2171369"/>
              <a:ext cx="42545" cy="27940"/>
            </a:xfrm>
            <a:custGeom>
              <a:avLst/>
              <a:gdLst/>
              <a:ahLst/>
              <a:cxnLst/>
              <a:rect l="l" t="t" r="r" b="b"/>
              <a:pathLst>
                <a:path w="42544" h="27939">
                  <a:moveTo>
                    <a:pt x="1054" y="0"/>
                  </a:moveTo>
                  <a:lnTo>
                    <a:pt x="0" y="26441"/>
                  </a:lnTo>
                  <a:lnTo>
                    <a:pt x="42329" y="27508"/>
                  </a:lnTo>
                  <a:lnTo>
                    <a:pt x="42329" y="2108"/>
                  </a:lnTo>
                  <a:lnTo>
                    <a:pt x="1054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47645" y="2171369"/>
              <a:ext cx="42545" cy="27940"/>
            </a:xfrm>
            <a:custGeom>
              <a:avLst/>
              <a:gdLst/>
              <a:ahLst/>
              <a:cxnLst/>
              <a:rect l="l" t="t" r="r" b="b"/>
              <a:pathLst>
                <a:path w="42544" h="27939">
                  <a:moveTo>
                    <a:pt x="1054" y="0"/>
                  </a:moveTo>
                  <a:lnTo>
                    <a:pt x="42329" y="2108"/>
                  </a:lnTo>
                  <a:lnTo>
                    <a:pt x="42329" y="27508"/>
                  </a:lnTo>
                  <a:lnTo>
                    <a:pt x="0" y="26441"/>
                  </a:lnTo>
                  <a:lnTo>
                    <a:pt x="105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94191" y="2308936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4" h="21589">
                  <a:moveTo>
                    <a:pt x="35979" y="0"/>
                  </a:moveTo>
                  <a:lnTo>
                    <a:pt x="0" y="0"/>
                  </a:lnTo>
                  <a:lnTo>
                    <a:pt x="0" y="21183"/>
                  </a:lnTo>
                  <a:lnTo>
                    <a:pt x="35979" y="21183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13241" y="231741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13241" y="231741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94191" y="2343861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4" h="21589">
                  <a:moveTo>
                    <a:pt x="35979" y="0"/>
                  </a:moveTo>
                  <a:lnTo>
                    <a:pt x="0" y="0"/>
                  </a:lnTo>
                  <a:lnTo>
                    <a:pt x="0" y="21183"/>
                  </a:lnTo>
                  <a:lnTo>
                    <a:pt x="35979" y="21183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13241" y="23523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13241" y="23523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94191" y="2381961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4" h="21589">
                  <a:moveTo>
                    <a:pt x="35979" y="0"/>
                  </a:moveTo>
                  <a:lnTo>
                    <a:pt x="0" y="0"/>
                  </a:lnTo>
                  <a:lnTo>
                    <a:pt x="0" y="21183"/>
                  </a:lnTo>
                  <a:lnTo>
                    <a:pt x="35979" y="21183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13241" y="23904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413241" y="239044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79916" y="2314244"/>
              <a:ext cx="29845" cy="21590"/>
            </a:xfrm>
            <a:custGeom>
              <a:avLst/>
              <a:gdLst/>
              <a:ahLst/>
              <a:cxnLst/>
              <a:rect l="l" t="t" r="r" b="b"/>
              <a:pathLst>
                <a:path w="29844" h="21589">
                  <a:moveTo>
                    <a:pt x="29629" y="0"/>
                  </a:moveTo>
                  <a:lnTo>
                    <a:pt x="0" y="0"/>
                  </a:lnTo>
                  <a:lnTo>
                    <a:pt x="0" y="21158"/>
                  </a:lnTo>
                  <a:lnTo>
                    <a:pt x="29629" y="21158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90495" y="232059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90495" y="232059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77795" y="2348102"/>
              <a:ext cx="31750" cy="25400"/>
            </a:xfrm>
            <a:custGeom>
              <a:avLst/>
              <a:gdLst/>
              <a:ahLst/>
              <a:cxnLst/>
              <a:rect l="l" t="t" r="r" b="b"/>
              <a:pathLst>
                <a:path w="31750" h="25400">
                  <a:moveTo>
                    <a:pt x="31750" y="0"/>
                  </a:moveTo>
                  <a:lnTo>
                    <a:pt x="2120" y="0"/>
                  </a:lnTo>
                  <a:lnTo>
                    <a:pt x="2120" y="21170"/>
                  </a:lnTo>
                  <a:lnTo>
                    <a:pt x="5918" y="21170"/>
                  </a:lnTo>
                  <a:lnTo>
                    <a:pt x="0" y="25400"/>
                  </a:lnTo>
                  <a:lnTo>
                    <a:pt x="29629" y="25400"/>
                  </a:lnTo>
                  <a:lnTo>
                    <a:pt x="29629" y="21170"/>
                  </a:lnTo>
                  <a:lnTo>
                    <a:pt x="31750" y="2117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90495" y="235445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90495" y="2354453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42349" y="2351278"/>
              <a:ext cx="61594" cy="19050"/>
            </a:xfrm>
            <a:custGeom>
              <a:avLst/>
              <a:gdLst/>
              <a:ahLst/>
              <a:cxnLst/>
              <a:rect l="l" t="t" r="r" b="b"/>
              <a:pathLst>
                <a:path w="61594" h="19050">
                  <a:moveTo>
                    <a:pt x="0" y="0"/>
                  </a:moveTo>
                  <a:lnTo>
                    <a:pt x="0" y="17983"/>
                  </a:lnTo>
                  <a:lnTo>
                    <a:pt x="61391" y="19050"/>
                  </a:lnTo>
                  <a:lnTo>
                    <a:pt x="60325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95245" y="2162886"/>
              <a:ext cx="106045" cy="39370"/>
            </a:xfrm>
            <a:custGeom>
              <a:avLst/>
              <a:gdLst/>
              <a:ahLst/>
              <a:cxnLst/>
              <a:rect l="l" t="t" r="r" b="b"/>
              <a:pathLst>
                <a:path w="106044" h="39369">
                  <a:moveTo>
                    <a:pt x="0" y="0"/>
                  </a:moveTo>
                  <a:lnTo>
                    <a:pt x="0" y="33883"/>
                  </a:lnTo>
                  <a:lnTo>
                    <a:pt x="105829" y="39166"/>
                  </a:lnTo>
                  <a:lnTo>
                    <a:pt x="105829" y="4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4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95245" y="2162886"/>
              <a:ext cx="106045" cy="39370"/>
            </a:xfrm>
            <a:custGeom>
              <a:avLst/>
              <a:gdLst/>
              <a:ahLst/>
              <a:cxnLst/>
              <a:rect l="l" t="t" r="r" b="b"/>
              <a:pathLst>
                <a:path w="106044" h="39369">
                  <a:moveTo>
                    <a:pt x="0" y="0"/>
                  </a:moveTo>
                  <a:lnTo>
                    <a:pt x="105829" y="4241"/>
                  </a:lnTo>
                  <a:lnTo>
                    <a:pt x="105829" y="39166"/>
                  </a:lnTo>
                  <a:lnTo>
                    <a:pt x="0" y="3388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24912" y="2030602"/>
              <a:ext cx="127000" cy="344170"/>
            </a:xfrm>
            <a:custGeom>
              <a:avLst/>
              <a:gdLst/>
              <a:ahLst/>
              <a:cxnLst/>
              <a:rect l="l" t="t" r="r" b="b"/>
              <a:pathLst>
                <a:path w="127000" h="344169">
                  <a:moveTo>
                    <a:pt x="61379" y="343966"/>
                  </a:moveTo>
                  <a:lnTo>
                    <a:pt x="60325" y="328091"/>
                  </a:lnTo>
                  <a:lnTo>
                    <a:pt x="0" y="324916"/>
                  </a:lnTo>
                  <a:lnTo>
                    <a:pt x="0" y="342900"/>
                  </a:lnTo>
                  <a:lnTo>
                    <a:pt x="61379" y="343966"/>
                  </a:lnTo>
                  <a:close/>
                </a:path>
                <a:path w="127000" h="344169">
                  <a:moveTo>
                    <a:pt x="62433" y="155575"/>
                  </a:moveTo>
                  <a:lnTo>
                    <a:pt x="23266" y="155575"/>
                  </a:lnTo>
                  <a:lnTo>
                    <a:pt x="23266" y="177800"/>
                  </a:lnTo>
                  <a:lnTo>
                    <a:pt x="62433" y="177800"/>
                  </a:lnTo>
                  <a:lnTo>
                    <a:pt x="62433" y="155575"/>
                  </a:lnTo>
                  <a:close/>
                </a:path>
                <a:path w="127000" h="344169">
                  <a:moveTo>
                    <a:pt x="126987" y="5283"/>
                  </a:moveTo>
                  <a:lnTo>
                    <a:pt x="57137" y="0"/>
                  </a:lnTo>
                  <a:lnTo>
                    <a:pt x="57137" y="12700"/>
                  </a:lnTo>
                  <a:lnTo>
                    <a:pt x="126987" y="17983"/>
                  </a:lnTo>
                  <a:lnTo>
                    <a:pt x="126987" y="5283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97924" y="2100332"/>
              <a:ext cx="50800" cy="459740"/>
            </a:xfrm>
            <a:custGeom>
              <a:avLst/>
              <a:gdLst/>
              <a:ahLst/>
              <a:cxnLst/>
              <a:rect l="l" t="t" r="r" b="b"/>
              <a:pathLst>
                <a:path w="50800" h="459739">
                  <a:moveTo>
                    <a:pt x="27774" y="120"/>
                  </a:moveTo>
                  <a:lnTo>
                    <a:pt x="0" y="458120"/>
                  </a:lnTo>
                  <a:lnTo>
                    <a:pt x="46037" y="459708"/>
                  </a:lnTo>
                  <a:lnTo>
                    <a:pt x="50800" y="21558"/>
                  </a:lnTo>
                  <a:lnTo>
                    <a:pt x="49990" y="11843"/>
                  </a:lnTo>
                  <a:lnTo>
                    <a:pt x="47321" y="6372"/>
                  </a:lnTo>
                  <a:lnTo>
                    <a:pt x="40636" y="3134"/>
                  </a:lnTo>
                  <a:lnTo>
                    <a:pt x="27774" y="1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97924" y="2100332"/>
              <a:ext cx="50800" cy="459740"/>
            </a:xfrm>
            <a:custGeom>
              <a:avLst/>
              <a:gdLst/>
              <a:ahLst/>
              <a:cxnLst/>
              <a:rect l="l" t="t" r="r" b="b"/>
              <a:pathLst>
                <a:path w="50800" h="459739">
                  <a:moveTo>
                    <a:pt x="787" y="20757"/>
                  </a:moveTo>
                  <a:lnTo>
                    <a:pt x="2995" y="8383"/>
                  </a:lnTo>
                  <a:lnTo>
                    <a:pt x="6542" y="2109"/>
                  </a:lnTo>
                  <a:lnTo>
                    <a:pt x="13958" y="0"/>
                  </a:lnTo>
                  <a:lnTo>
                    <a:pt x="27774" y="120"/>
                  </a:lnTo>
                  <a:lnTo>
                    <a:pt x="40636" y="3134"/>
                  </a:lnTo>
                  <a:lnTo>
                    <a:pt x="47321" y="6372"/>
                  </a:lnTo>
                  <a:lnTo>
                    <a:pt x="49990" y="11843"/>
                  </a:lnTo>
                  <a:lnTo>
                    <a:pt x="50800" y="21558"/>
                  </a:lnTo>
                  <a:lnTo>
                    <a:pt x="46037" y="459708"/>
                  </a:lnTo>
                  <a:lnTo>
                    <a:pt x="0" y="458120"/>
                  </a:lnTo>
                  <a:lnTo>
                    <a:pt x="787" y="2075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0688" y="2383917"/>
              <a:ext cx="185547" cy="17760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763799" y="2032190"/>
              <a:ext cx="61594" cy="477520"/>
            </a:xfrm>
            <a:custGeom>
              <a:avLst/>
              <a:gdLst/>
              <a:ahLst/>
              <a:cxnLst/>
              <a:rect l="l" t="t" r="r" b="b"/>
              <a:pathLst>
                <a:path w="61594" h="477519">
                  <a:moveTo>
                    <a:pt x="18262" y="455612"/>
                  </a:moveTo>
                  <a:lnTo>
                    <a:pt x="55562" y="455612"/>
                  </a:lnTo>
                  <a:lnTo>
                    <a:pt x="56362" y="477050"/>
                  </a:lnTo>
                  <a:lnTo>
                    <a:pt x="18262" y="475462"/>
                  </a:lnTo>
                  <a:lnTo>
                    <a:pt x="18262" y="455612"/>
                  </a:lnTo>
                  <a:close/>
                </a:path>
                <a:path w="61594" h="477519">
                  <a:moveTo>
                    <a:pt x="0" y="0"/>
                  </a:moveTo>
                  <a:lnTo>
                    <a:pt x="61125" y="0"/>
                  </a:lnTo>
                  <a:lnTo>
                    <a:pt x="61125" y="163512"/>
                  </a:lnTo>
                  <a:lnTo>
                    <a:pt x="1587" y="164312"/>
                  </a:lnTo>
                  <a:lnTo>
                    <a:pt x="1587" y="8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32291" y="2668778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19" h="42544">
                  <a:moveTo>
                    <a:pt x="24333" y="0"/>
                  </a:moveTo>
                  <a:lnTo>
                    <a:pt x="22224" y="19050"/>
                  </a:lnTo>
                  <a:lnTo>
                    <a:pt x="0" y="24345"/>
                  </a:lnTo>
                  <a:lnTo>
                    <a:pt x="0" y="42341"/>
                  </a:lnTo>
                  <a:lnTo>
                    <a:pt x="30683" y="41262"/>
                  </a:lnTo>
                  <a:lnTo>
                    <a:pt x="70904" y="16941"/>
                  </a:lnTo>
                  <a:lnTo>
                    <a:pt x="70904" y="8470"/>
                  </a:lnTo>
                  <a:lnTo>
                    <a:pt x="24333" y="2120"/>
                  </a:lnTo>
                  <a:lnTo>
                    <a:pt x="24333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432291" y="2668778"/>
              <a:ext cx="71120" cy="42545"/>
            </a:xfrm>
            <a:custGeom>
              <a:avLst/>
              <a:gdLst/>
              <a:ahLst/>
              <a:cxnLst/>
              <a:rect l="l" t="t" r="r" b="b"/>
              <a:pathLst>
                <a:path w="71119" h="42544">
                  <a:moveTo>
                    <a:pt x="24333" y="2120"/>
                  </a:moveTo>
                  <a:lnTo>
                    <a:pt x="70904" y="8470"/>
                  </a:lnTo>
                  <a:lnTo>
                    <a:pt x="70904" y="16941"/>
                  </a:lnTo>
                  <a:lnTo>
                    <a:pt x="30683" y="41262"/>
                  </a:lnTo>
                  <a:lnTo>
                    <a:pt x="0" y="42341"/>
                  </a:lnTo>
                  <a:lnTo>
                    <a:pt x="0" y="24345"/>
                  </a:lnTo>
                  <a:lnTo>
                    <a:pt x="22224" y="19050"/>
                  </a:lnTo>
                  <a:lnTo>
                    <a:pt x="243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40278" y="2202053"/>
              <a:ext cx="15240" cy="31115"/>
            </a:xfrm>
            <a:custGeom>
              <a:avLst/>
              <a:gdLst/>
              <a:ahLst/>
              <a:cxnLst/>
              <a:rect l="l" t="t" r="r" b="b"/>
              <a:pathLst>
                <a:path w="15239" h="31114">
                  <a:moveTo>
                    <a:pt x="14808" y="0"/>
                  </a:moveTo>
                  <a:lnTo>
                    <a:pt x="0" y="0"/>
                  </a:lnTo>
                  <a:lnTo>
                    <a:pt x="0" y="30695"/>
                  </a:lnTo>
                  <a:lnTo>
                    <a:pt x="14808" y="30695"/>
                  </a:lnTo>
                  <a:lnTo>
                    <a:pt x="14808" y="0"/>
                  </a:lnTo>
                  <a:close/>
                </a:path>
              </a:pathLst>
            </a:custGeom>
            <a:solidFill>
              <a:srgbClr val="6E6F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49816" y="2242261"/>
              <a:ext cx="169545" cy="140970"/>
            </a:xfrm>
            <a:custGeom>
              <a:avLst/>
              <a:gdLst/>
              <a:ahLst/>
              <a:cxnLst/>
              <a:rect l="l" t="t" r="r" b="b"/>
              <a:pathLst>
                <a:path w="169544" h="140969">
                  <a:moveTo>
                    <a:pt x="0" y="87858"/>
                  </a:moveTo>
                  <a:lnTo>
                    <a:pt x="35979" y="74091"/>
                  </a:lnTo>
                  <a:lnTo>
                    <a:pt x="35979" y="124891"/>
                  </a:lnTo>
                  <a:lnTo>
                    <a:pt x="2108" y="140766"/>
                  </a:lnTo>
                  <a:lnTo>
                    <a:pt x="0" y="87858"/>
                  </a:lnTo>
                  <a:close/>
                </a:path>
                <a:path w="169544" h="140969">
                  <a:moveTo>
                    <a:pt x="165100" y="0"/>
                  </a:moveTo>
                  <a:lnTo>
                    <a:pt x="131229" y="14833"/>
                  </a:lnTo>
                  <a:lnTo>
                    <a:pt x="135458" y="75158"/>
                  </a:lnTo>
                  <a:lnTo>
                    <a:pt x="169329" y="582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7530" y="1952675"/>
              <a:ext cx="95567" cy="91859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8504797" y="1734629"/>
            <a:ext cx="1068705" cy="1041400"/>
            <a:chOff x="3450196" y="1734629"/>
            <a:chExt cx="1068705" cy="1041400"/>
          </a:xfrm>
        </p:grpSpPr>
        <p:sp>
          <p:nvSpPr>
            <p:cNvPr id="55" name="object 55"/>
            <p:cNvSpPr/>
            <p:nvPr/>
          </p:nvSpPr>
          <p:spPr>
            <a:xfrm>
              <a:off x="4328261" y="2262911"/>
              <a:ext cx="58419" cy="123189"/>
            </a:xfrm>
            <a:custGeom>
              <a:avLst/>
              <a:gdLst/>
              <a:ahLst/>
              <a:cxnLst/>
              <a:rect l="l" t="t" r="r" b="b"/>
              <a:pathLst>
                <a:path w="58420" h="123189">
                  <a:moveTo>
                    <a:pt x="58216" y="0"/>
                  </a:moveTo>
                  <a:lnTo>
                    <a:pt x="0" y="0"/>
                  </a:lnTo>
                  <a:lnTo>
                    <a:pt x="0" y="122770"/>
                  </a:lnTo>
                  <a:lnTo>
                    <a:pt x="58216" y="12277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328248" y="2262911"/>
              <a:ext cx="58419" cy="123189"/>
            </a:xfrm>
            <a:custGeom>
              <a:avLst/>
              <a:gdLst/>
              <a:ahLst/>
              <a:cxnLst/>
              <a:rect l="l" t="t" r="r" b="b"/>
              <a:pathLst>
                <a:path w="58420" h="123189">
                  <a:moveTo>
                    <a:pt x="58229" y="122770"/>
                  </a:moveTo>
                  <a:lnTo>
                    <a:pt x="0" y="122770"/>
                  </a:lnTo>
                  <a:lnTo>
                    <a:pt x="0" y="0"/>
                  </a:lnTo>
                  <a:lnTo>
                    <a:pt x="58229" y="0"/>
                  </a:lnTo>
                  <a:lnTo>
                    <a:pt x="58229" y="1227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06457" y="1736915"/>
              <a:ext cx="1009650" cy="646430"/>
            </a:xfrm>
            <a:custGeom>
              <a:avLst/>
              <a:gdLst/>
              <a:ahLst/>
              <a:cxnLst/>
              <a:rect l="l" t="t" r="r" b="b"/>
              <a:pathLst>
                <a:path w="1009650" h="646430">
                  <a:moveTo>
                    <a:pt x="117475" y="0"/>
                  </a:moveTo>
                  <a:lnTo>
                    <a:pt x="0" y="66675"/>
                  </a:lnTo>
                  <a:lnTo>
                    <a:pt x="1587" y="71437"/>
                  </a:lnTo>
                  <a:lnTo>
                    <a:pt x="811212" y="136525"/>
                  </a:lnTo>
                  <a:lnTo>
                    <a:pt x="819150" y="138112"/>
                  </a:lnTo>
                  <a:lnTo>
                    <a:pt x="822325" y="534987"/>
                  </a:lnTo>
                  <a:lnTo>
                    <a:pt x="836612" y="536575"/>
                  </a:lnTo>
                  <a:lnTo>
                    <a:pt x="835025" y="542925"/>
                  </a:lnTo>
                  <a:lnTo>
                    <a:pt x="866775" y="542925"/>
                  </a:lnTo>
                  <a:lnTo>
                    <a:pt x="866775" y="595312"/>
                  </a:lnTo>
                  <a:lnTo>
                    <a:pt x="846137" y="598487"/>
                  </a:lnTo>
                  <a:lnTo>
                    <a:pt x="846137" y="646112"/>
                  </a:lnTo>
                  <a:lnTo>
                    <a:pt x="881062" y="619125"/>
                  </a:lnTo>
                  <a:lnTo>
                    <a:pt x="881062" y="593725"/>
                  </a:lnTo>
                  <a:lnTo>
                    <a:pt x="931862" y="554037"/>
                  </a:lnTo>
                  <a:lnTo>
                    <a:pt x="931862" y="541337"/>
                  </a:lnTo>
                  <a:lnTo>
                    <a:pt x="950912" y="542925"/>
                  </a:lnTo>
                  <a:lnTo>
                    <a:pt x="954100" y="555625"/>
                  </a:lnTo>
                  <a:lnTo>
                    <a:pt x="985837" y="538162"/>
                  </a:lnTo>
                  <a:lnTo>
                    <a:pt x="987437" y="509587"/>
                  </a:lnTo>
                  <a:lnTo>
                    <a:pt x="1006487" y="487362"/>
                  </a:lnTo>
                  <a:lnTo>
                    <a:pt x="1006487" y="454025"/>
                  </a:lnTo>
                  <a:lnTo>
                    <a:pt x="998537" y="447675"/>
                  </a:lnTo>
                  <a:lnTo>
                    <a:pt x="979487" y="441325"/>
                  </a:lnTo>
                  <a:lnTo>
                    <a:pt x="979487" y="411162"/>
                  </a:lnTo>
                  <a:lnTo>
                    <a:pt x="973150" y="407987"/>
                  </a:lnTo>
                  <a:lnTo>
                    <a:pt x="971550" y="390525"/>
                  </a:lnTo>
                  <a:lnTo>
                    <a:pt x="965200" y="390525"/>
                  </a:lnTo>
                  <a:lnTo>
                    <a:pt x="965200" y="250825"/>
                  </a:lnTo>
                  <a:lnTo>
                    <a:pt x="973150" y="246062"/>
                  </a:lnTo>
                  <a:lnTo>
                    <a:pt x="973150" y="230187"/>
                  </a:lnTo>
                  <a:lnTo>
                    <a:pt x="966787" y="230187"/>
                  </a:lnTo>
                  <a:lnTo>
                    <a:pt x="966787" y="166687"/>
                  </a:lnTo>
                  <a:lnTo>
                    <a:pt x="1000125" y="146050"/>
                  </a:lnTo>
                  <a:lnTo>
                    <a:pt x="1001725" y="130175"/>
                  </a:lnTo>
                  <a:lnTo>
                    <a:pt x="1009650" y="127000"/>
                  </a:lnTo>
                  <a:lnTo>
                    <a:pt x="1006487" y="84137"/>
                  </a:lnTo>
                  <a:lnTo>
                    <a:pt x="989012" y="63500"/>
                  </a:lnTo>
                  <a:lnTo>
                    <a:pt x="117475" y="0"/>
                  </a:lnTo>
                  <a:close/>
                </a:path>
              </a:pathLst>
            </a:custGeom>
            <a:solidFill>
              <a:srgbClr val="989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06457" y="1736915"/>
              <a:ext cx="1009650" cy="646430"/>
            </a:xfrm>
            <a:custGeom>
              <a:avLst/>
              <a:gdLst/>
              <a:ahLst/>
              <a:cxnLst/>
              <a:rect l="l" t="t" r="r" b="b"/>
              <a:pathLst>
                <a:path w="1009650" h="646430">
                  <a:moveTo>
                    <a:pt x="117475" y="0"/>
                  </a:moveTo>
                  <a:lnTo>
                    <a:pt x="0" y="66675"/>
                  </a:lnTo>
                  <a:lnTo>
                    <a:pt x="1587" y="71437"/>
                  </a:lnTo>
                  <a:lnTo>
                    <a:pt x="811212" y="136525"/>
                  </a:lnTo>
                  <a:lnTo>
                    <a:pt x="819150" y="138112"/>
                  </a:lnTo>
                  <a:lnTo>
                    <a:pt x="822325" y="534987"/>
                  </a:lnTo>
                  <a:lnTo>
                    <a:pt x="836612" y="536575"/>
                  </a:lnTo>
                  <a:lnTo>
                    <a:pt x="835025" y="542925"/>
                  </a:lnTo>
                  <a:lnTo>
                    <a:pt x="866775" y="542925"/>
                  </a:lnTo>
                  <a:lnTo>
                    <a:pt x="866775" y="595312"/>
                  </a:lnTo>
                  <a:lnTo>
                    <a:pt x="846137" y="598487"/>
                  </a:lnTo>
                  <a:lnTo>
                    <a:pt x="846137" y="646112"/>
                  </a:lnTo>
                  <a:lnTo>
                    <a:pt x="881062" y="619125"/>
                  </a:lnTo>
                  <a:lnTo>
                    <a:pt x="881062" y="593725"/>
                  </a:lnTo>
                  <a:lnTo>
                    <a:pt x="931862" y="554037"/>
                  </a:lnTo>
                  <a:lnTo>
                    <a:pt x="931862" y="541337"/>
                  </a:lnTo>
                  <a:lnTo>
                    <a:pt x="950912" y="542925"/>
                  </a:lnTo>
                  <a:lnTo>
                    <a:pt x="954100" y="555625"/>
                  </a:lnTo>
                  <a:lnTo>
                    <a:pt x="985837" y="538162"/>
                  </a:lnTo>
                  <a:lnTo>
                    <a:pt x="987437" y="509587"/>
                  </a:lnTo>
                  <a:lnTo>
                    <a:pt x="1006487" y="487362"/>
                  </a:lnTo>
                  <a:lnTo>
                    <a:pt x="1006487" y="454025"/>
                  </a:lnTo>
                  <a:lnTo>
                    <a:pt x="998537" y="447675"/>
                  </a:lnTo>
                  <a:lnTo>
                    <a:pt x="979487" y="441325"/>
                  </a:lnTo>
                  <a:lnTo>
                    <a:pt x="979487" y="411162"/>
                  </a:lnTo>
                  <a:lnTo>
                    <a:pt x="973150" y="407987"/>
                  </a:lnTo>
                  <a:lnTo>
                    <a:pt x="971550" y="390525"/>
                  </a:lnTo>
                  <a:lnTo>
                    <a:pt x="965200" y="390525"/>
                  </a:lnTo>
                  <a:lnTo>
                    <a:pt x="965200" y="250825"/>
                  </a:lnTo>
                  <a:lnTo>
                    <a:pt x="973150" y="246062"/>
                  </a:lnTo>
                  <a:lnTo>
                    <a:pt x="973150" y="230187"/>
                  </a:lnTo>
                  <a:lnTo>
                    <a:pt x="966787" y="230187"/>
                  </a:lnTo>
                  <a:lnTo>
                    <a:pt x="966787" y="166687"/>
                  </a:lnTo>
                  <a:lnTo>
                    <a:pt x="1000125" y="146050"/>
                  </a:lnTo>
                  <a:lnTo>
                    <a:pt x="1001725" y="130175"/>
                  </a:lnTo>
                  <a:lnTo>
                    <a:pt x="1009650" y="127000"/>
                  </a:lnTo>
                  <a:lnTo>
                    <a:pt x="1006487" y="84137"/>
                  </a:lnTo>
                  <a:lnTo>
                    <a:pt x="989012" y="63500"/>
                  </a:lnTo>
                  <a:lnTo>
                    <a:pt x="117475" y="0"/>
                  </a:lnTo>
                  <a:close/>
                </a:path>
                <a:path w="1009650" h="646430">
                  <a:moveTo>
                    <a:pt x="904875" y="211137"/>
                  </a:moveTo>
                  <a:lnTo>
                    <a:pt x="865187" y="211137"/>
                  </a:lnTo>
                  <a:lnTo>
                    <a:pt x="865187" y="130175"/>
                  </a:lnTo>
                  <a:lnTo>
                    <a:pt x="904875" y="130175"/>
                  </a:lnTo>
                  <a:lnTo>
                    <a:pt x="904875" y="2111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368470" y="1919477"/>
              <a:ext cx="33655" cy="138430"/>
            </a:xfrm>
            <a:custGeom>
              <a:avLst/>
              <a:gdLst/>
              <a:ahLst/>
              <a:cxnLst/>
              <a:rect l="l" t="t" r="r" b="b"/>
              <a:pathLst>
                <a:path w="33654" h="138430">
                  <a:moveTo>
                    <a:pt x="23812" y="111125"/>
                  </a:moveTo>
                  <a:lnTo>
                    <a:pt x="12700" y="111125"/>
                  </a:lnTo>
                  <a:lnTo>
                    <a:pt x="12700" y="101600"/>
                  </a:lnTo>
                  <a:lnTo>
                    <a:pt x="0" y="101600"/>
                  </a:lnTo>
                  <a:lnTo>
                    <a:pt x="0" y="115887"/>
                  </a:lnTo>
                  <a:lnTo>
                    <a:pt x="11112" y="115887"/>
                  </a:lnTo>
                  <a:lnTo>
                    <a:pt x="11112" y="123825"/>
                  </a:lnTo>
                  <a:lnTo>
                    <a:pt x="3187" y="123825"/>
                  </a:lnTo>
                  <a:lnTo>
                    <a:pt x="3187" y="138112"/>
                  </a:lnTo>
                  <a:lnTo>
                    <a:pt x="15887" y="138112"/>
                  </a:lnTo>
                  <a:lnTo>
                    <a:pt x="15887" y="125412"/>
                  </a:lnTo>
                  <a:lnTo>
                    <a:pt x="23812" y="125412"/>
                  </a:lnTo>
                  <a:lnTo>
                    <a:pt x="23812" y="111125"/>
                  </a:lnTo>
                  <a:close/>
                </a:path>
                <a:path w="33654" h="138430">
                  <a:moveTo>
                    <a:pt x="33337" y="0"/>
                  </a:moveTo>
                  <a:lnTo>
                    <a:pt x="14287" y="0"/>
                  </a:lnTo>
                  <a:lnTo>
                    <a:pt x="14287" y="26987"/>
                  </a:lnTo>
                  <a:lnTo>
                    <a:pt x="33337" y="26987"/>
                  </a:lnTo>
                  <a:lnTo>
                    <a:pt x="33337" y="0"/>
                  </a:lnTo>
                  <a:close/>
                </a:path>
              </a:pathLst>
            </a:custGeom>
            <a:solidFill>
              <a:srgbClr val="6A6A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33544" y="2146490"/>
              <a:ext cx="14604" cy="36830"/>
            </a:xfrm>
            <a:custGeom>
              <a:avLst/>
              <a:gdLst/>
              <a:ahLst/>
              <a:cxnLst/>
              <a:rect l="l" t="t" r="r" b="b"/>
              <a:pathLst>
                <a:path w="14604" h="36830">
                  <a:moveTo>
                    <a:pt x="14287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14287" y="36512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3E3E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343069" y="1800415"/>
              <a:ext cx="170180" cy="514350"/>
            </a:xfrm>
            <a:custGeom>
              <a:avLst/>
              <a:gdLst/>
              <a:ahLst/>
              <a:cxnLst/>
              <a:rect l="l" t="t" r="r" b="b"/>
              <a:pathLst>
                <a:path w="170179" h="514350">
                  <a:moveTo>
                    <a:pt x="0" y="473075"/>
                  </a:moveTo>
                  <a:lnTo>
                    <a:pt x="39687" y="458787"/>
                  </a:lnTo>
                  <a:lnTo>
                    <a:pt x="60337" y="463550"/>
                  </a:lnTo>
                  <a:lnTo>
                    <a:pt x="68262" y="514350"/>
                  </a:lnTo>
                </a:path>
                <a:path w="170179" h="514350">
                  <a:moveTo>
                    <a:pt x="142875" y="377825"/>
                  </a:moveTo>
                  <a:lnTo>
                    <a:pt x="117487" y="401637"/>
                  </a:lnTo>
                  <a:lnTo>
                    <a:pt x="138112" y="404812"/>
                  </a:lnTo>
                  <a:lnTo>
                    <a:pt x="139700" y="452437"/>
                  </a:lnTo>
                  <a:lnTo>
                    <a:pt x="169875" y="423862"/>
                  </a:lnTo>
                </a:path>
                <a:path w="170179" h="514350">
                  <a:moveTo>
                    <a:pt x="112725" y="403225"/>
                  </a:moveTo>
                  <a:lnTo>
                    <a:pt x="115887" y="452437"/>
                  </a:lnTo>
                  <a:lnTo>
                    <a:pt x="139700" y="452437"/>
                  </a:lnTo>
                </a:path>
                <a:path w="170179" h="514350">
                  <a:moveTo>
                    <a:pt x="68262" y="142875"/>
                  </a:moveTo>
                  <a:lnTo>
                    <a:pt x="130175" y="103187"/>
                  </a:lnTo>
                </a:path>
                <a:path w="170179" h="514350">
                  <a:moveTo>
                    <a:pt x="68262" y="66675"/>
                  </a:moveTo>
                  <a:lnTo>
                    <a:pt x="15240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330369" y="2278253"/>
              <a:ext cx="186055" cy="495300"/>
            </a:xfrm>
            <a:custGeom>
              <a:avLst/>
              <a:gdLst/>
              <a:ahLst/>
              <a:cxnLst/>
              <a:rect l="l" t="t" r="r" b="b"/>
              <a:pathLst>
                <a:path w="186054" h="495300">
                  <a:moveTo>
                    <a:pt x="154000" y="0"/>
                  </a:moveTo>
                  <a:lnTo>
                    <a:pt x="125425" y="14287"/>
                  </a:lnTo>
                  <a:lnTo>
                    <a:pt x="107949" y="12700"/>
                  </a:lnTo>
                  <a:lnTo>
                    <a:pt x="57149" y="52387"/>
                  </a:lnTo>
                  <a:lnTo>
                    <a:pt x="57149" y="77787"/>
                  </a:lnTo>
                  <a:lnTo>
                    <a:pt x="22224" y="104775"/>
                  </a:lnTo>
                  <a:lnTo>
                    <a:pt x="0" y="106362"/>
                  </a:lnTo>
                  <a:lnTo>
                    <a:pt x="3174" y="239712"/>
                  </a:lnTo>
                  <a:lnTo>
                    <a:pt x="6349" y="490524"/>
                  </a:lnTo>
                  <a:lnTo>
                    <a:pt x="63512" y="495287"/>
                  </a:lnTo>
                  <a:lnTo>
                    <a:pt x="185737" y="373062"/>
                  </a:lnTo>
                  <a:lnTo>
                    <a:pt x="147637" y="371475"/>
                  </a:lnTo>
                  <a:lnTo>
                    <a:pt x="150812" y="176212"/>
                  </a:lnTo>
                  <a:lnTo>
                    <a:pt x="155574" y="169862"/>
                  </a:lnTo>
                  <a:lnTo>
                    <a:pt x="15400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30369" y="2278253"/>
              <a:ext cx="186055" cy="495300"/>
            </a:xfrm>
            <a:custGeom>
              <a:avLst/>
              <a:gdLst/>
              <a:ahLst/>
              <a:cxnLst/>
              <a:rect l="l" t="t" r="r" b="b"/>
              <a:pathLst>
                <a:path w="186054" h="495300">
                  <a:moveTo>
                    <a:pt x="63512" y="495287"/>
                  </a:moveTo>
                  <a:lnTo>
                    <a:pt x="6349" y="490524"/>
                  </a:lnTo>
                  <a:lnTo>
                    <a:pt x="3174" y="247650"/>
                  </a:lnTo>
                  <a:lnTo>
                    <a:pt x="3174" y="239712"/>
                  </a:lnTo>
                  <a:lnTo>
                    <a:pt x="0" y="106362"/>
                  </a:lnTo>
                  <a:lnTo>
                    <a:pt x="22224" y="104775"/>
                  </a:lnTo>
                  <a:lnTo>
                    <a:pt x="57149" y="77787"/>
                  </a:lnTo>
                  <a:lnTo>
                    <a:pt x="57149" y="52387"/>
                  </a:lnTo>
                  <a:lnTo>
                    <a:pt x="107949" y="12700"/>
                  </a:lnTo>
                  <a:lnTo>
                    <a:pt x="125425" y="14287"/>
                  </a:lnTo>
                  <a:lnTo>
                    <a:pt x="154000" y="0"/>
                  </a:lnTo>
                  <a:lnTo>
                    <a:pt x="155574" y="169862"/>
                  </a:lnTo>
                  <a:lnTo>
                    <a:pt x="150812" y="176212"/>
                  </a:lnTo>
                  <a:lnTo>
                    <a:pt x="147637" y="371475"/>
                  </a:lnTo>
                  <a:lnTo>
                    <a:pt x="185737" y="373062"/>
                  </a:lnTo>
                  <a:lnTo>
                    <a:pt x="63512" y="495287"/>
                  </a:lnTo>
                  <a:close/>
                </a:path>
                <a:path w="186054" h="495300">
                  <a:moveTo>
                    <a:pt x="6349" y="490524"/>
                  </a:moveTo>
                  <a:lnTo>
                    <a:pt x="147637" y="365125"/>
                  </a:lnTo>
                </a:path>
                <a:path w="186054" h="495300">
                  <a:moveTo>
                    <a:pt x="15874" y="246062"/>
                  </a:moveTo>
                  <a:lnTo>
                    <a:pt x="71437" y="212725"/>
                  </a:lnTo>
                </a:path>
                <a:path w="186054" h="495300">
                  <a:moveTo>
                    <a:pt x="101612" y="223837"/>
                  </a:moveTo>
                  <a:lnTo>
                    <a:pt x="152399" y="195262"/>
                  </a:lnTo>
                </a:path>
                <a:path w="186054" h="495300">
                  <a:moveTo>
                    <a:pt x="79374" y="187325"/>
                  </a:moveTo>
                  <a:lnTo>
                    <a:pt x="79374" y="203200"/>
                  </a:lnTo>
                </a:path>
                <a:path w="186054" h="495300">
                  <a:moveTo>
                    <a:pt x="87325" y="203200"/>
                  </a:moveTo>
                  <a:lnTo>
                    <a:pt x="87325" y="219075"/>
                  </a:lnTo>
                </a:path>
                <a:path w="186054" h="495300">
                  <a:moveTo>
                    <a:pt x="92087" y="212725"/>
                  </a:moveTo>
                  <a:lnTo>
                    <a:pt x="92087" y="228600"/>
                  </a:lnTo>
                </a:path>
                <a:path w="186054" h="495300">
                  <a:moveTo>
                    <a:pt x="98424" y="220662"/>
                  </a:moveTo>
                  <a:lnTo>
                    <a:pt x="98424" y="2365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473119" y="1814703"/>
              <a:ext cx="863600" cy="901700"/>
            </a:xfrm>
            <a:custGeom>
              <a:avLst/>
              <a:gdLst/>
              <a:ahLst/>
              <a:cxnLst/>
              <a:rect l="l" t="t" r="r" b="b"/>
              <a:pathLst>
                <a:path w="863600" h="901700">
                  <a:moveTo>
                    <a:pt x="1587" y="0"/>
                  </a:moveTo>
                  <a:lnTo>
                    <a:pt x="0" y="809625"/>
                  </a:lnTo>
                  <a:lnTo>
                    <a:pt x="842962" y="901687"/>
                  </a:lnTo>
                  <a:lnTo>
                    <a:pt x="863600" y="889000"/>
                  </a:lnTo>
                  <a:lnTo>
                    <a:pt x="852487" y="60325"/>
                  </a:lnTo>
                  <a:lnTo>
                    <a:pt x="1587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73119" y="1814703"/>
              <a:ext cx="863600" cy="901700"/>
            </a:xfrm>
            <a:custGeom>
              <a:avLst/>
              <a:gdLst/>
              <a:ahLst/>
              <a:cxnLst/>
              <a:rect l="l" t="t" r="r" b="b"/>
              <a:pathLst>
                <a:path w="863600" h="901700">
                  <a:moveTo>
                    <a:pt x="1587" y="0"/>
                  </a:moveTo>
                  <a:lnTo>
                    <a:pt x="0" y="809625"/>
                  </a:lnTo>
                  <a:lnTo>
                    <a:pt x="842962" y="901687"/>
                  </a:lnTo>
                  <a:lnTo>
                    <a:pt x="863600" y="889000"/>
                  </a:lnTo>
                  <a:lnTo>
                    <a:pt x="852487" y="60325"/>
                  </a:lnTo>
                  <a:lnTo>
                    <a:pt x="15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52482" y="2190940"/>
              <a:ext cx="24130" cy="85725"/>
            </a:xfrm>
            <a:custGeom>
              <a:avLst/>
              <a:gdLst/>
              <a:ahLst/>
              <a:cxnLst/>
              <a:rect l="l" t="t" r="r" b="b"/>
              <a:pathLst>
                <a:path w="24129" h="85725">
                  <a:moveTo>
                    <a:pt x="19050" y="0"/>
                  </a:moveTo>
                  <a:lnTo>
                    <a:pt x="12700" y="0"/>
                  </a:lnTo>
                  <a:lnTo>
                    <a:pt x="12700" y="12700"/>
                  </a:lnTo>
                  <a:lnTo>
                    <a:pt x="1587" y="12700"/>
                  </a:lnTo>
                  <a:lnTo>
                    <a:pt x="0" y="57150"/>
                  </a:lnTo>
                  <a:lnTo>
                    <a:pt x="15875" y="58737"/>
                  </a:lnTo>
                  <a:lnTo>
                    <a:pt x="17462" y="85725"/>
                  </a:lnTo>
                  <a:lnTo>
                    <a:pt x="23812" y="857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393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452482" y="2190940"/>
              <a:ext cx="24130" cy="85725"/>
            </a:xfrm>
            <a:custGeom>
              <a:avLst/>
              <a:gdLst/>
              <a:ahLst/>
              <a:cxnLst/>
              <a:rect l="l" t="t" r="r" b="b"/>
              <a:pathLst>
                <a:path w="24129" h="85725">
                  <a:moveTo>
                    <a:pt x="19050" y="0"/>
                  </a:moveTo>
                  <a:lnTo>
                    <a:pt x="12700" y="0"/>
                  </a:lnTo>
                  <a:lnTo>
                    <a:pt x="12700" y="12700"/>
                  </a:lnTo>
                  <a:lnTo>
                    <a:pt x="1587" y="12700"/>
                  </a:lnTo>
                  <a:lnTo>
                    <a:pt x="0" y="57150"/>
                  </a:lnTo>
                  <a:lnTo>
                    <a:pt x="15875" y="58737"/>
                  </a:lnTo>
                  <a:lnTo>
                    <a:pt x="17462" y="85725"/>
                  </a:lnTo>
                  <a:lnTo>
                    <a:pt x="23812" y="857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336719" y="2303653"/>
              <a:ext cx="20955" cy="22225"/>
            </a:xfrm>
            <a:custGeom>
              <a:avLst/>
              <a:gdLst/>
              <a:ahLst/>
              <a:cxnLst/>
              <a:rect l="l" t="t" r="r" b="b"/>
              <a:pathLst>
                <a:path w="20954" h="22225">
                  <a:moveTo>
                    <a:pt x="16027" y="0"/>
                  </a:moveTo>
                  <a:lnTo>
                    <a:pt x="4635" y="0"/>
                  </a:lnTo>
                  <a:lnTo>
                    <a:pt x="0" y="4978"/>
                  </a:lnTo>
                  <a:lnTo>
                    <a:pt x="0" y="17246"/>
                  </a:lnTo>
                  <a:lnTo>
                    <a:pt x="4635" y="22225"/>
                  </a:lnTo>
                  <a:lnTo>
                    <a:pt x="16027" y="22225"/>
                  </a:lnTo>
                  <a:lnTo>
                    <a:pt x="20637" y="17246"/>
                  </a:lnTo>
                  <a:lnTo>
                    <a:pt x="20637" y="11112"/>
                  </a:lnTo>
                  <a:lnTo>
                    <a:pt x="20637" y="4978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36719" y="2303653"/>
              <a:ext cx="20955" cy="22225"/>
            </a:xfrm>
            <a:custGeom>
              <a:avLst/>
              <a:gdLst/>
              <a:ahLst/>
              <a:cxnLst/>
              <a:rect l="l" t="t" r="r" b="b"/>
              <a:pathLst>
                <a:path w="20954" h="22225">
                  <a:moveTo>
                    <a:pt x="20637" y="11112"/>
                  </a:moveTo>
                  <a:lnTo>
                    <a:pt x="20637" y="17246"/>
                  </a:lnTo>
                  <a:lnTo>
                    <a:pt x="16027" y="22225"/>
                  </a:lnTo>
                  <a:lnTo>
                    <a:pt x="10312" y="22225"/>
                  </a:lnTo>
                  <a:lnTo>
                    <a:pt x="4635" y="22225"/>
                  </a:lnTo>
                  <a:lnTo>
                    <a:pt x="0" y="17246"/>
                  </a:lnTo>
                  <a:lnTo>
                    <a:pt x="0" y="11112"/>
                  </a:lnTo>
                  <a:lnTo>
                    <a:pt x="0" y="4978"/>
                  </a:lnTo>
                  <a:lnTo>
                    <a:pt x="4635" y="0"/>
                  </a:lnTo>
                  <a:lnTo>
                    <a:pt x="10312" y="0"/>
                  </a:lnTo>
                  <a:lnTo>
                    <a:pt x="16027" y="0"/>
                  </a:lnTo>
                  <a:lnTo>
                    <a:pt x="20637" y="4978"/>
                  </a:lnTo>
                  <a:lnTo>
                    <a:pt x="20637" y="111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487407" y="1838515"/>
              <a:ext cx="92075" cy="795655"/>
            </a:xfrm>
            <a:custGeom>
              <a:avLst/>
              <a:gdLst/>
              <a:ahLst/>
              <a:cxnLst/>
              <a:rect l="l" t="t" r="r" b="b"/>
              <a:pathLst>
                <a:path w="92075" h="795655">
                  <a:moveTo>
                    <a:pt x="85725" y="0"/>
                  </a:moveTo>
                  <a:lnTo>
                    <a:pt x="4762" y="0"/>
                  </a:lnTo>
                  <a:lnTo>
                    <a:pt x="0" y="782637"/>
                  </a:lnTo>
                  <a:lnTo>
                    <a:pt x="92075" y="795337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487407" y="1838515"/>
              <a:ext cx="92075" cy="795655"/>
            </a:xfrm>
            <a:custGeom>
              <a:avLst/>
              <a:gdLst/>
              <a:ahLst/>
              <a:cxnLst/>
              <a:rect l="l" t="t" r="r" b="b"/>
              <a:pathLst>
                <a:path w="92075" h="795655">
                  <a:moveTo>
                    <a:pt x="4762" y="0"/>
                  </a:moveTo>
                  <a:lnTo>
                    <a:pt x="85725" y="0"/>
                  </a:lnTo>
                  <a:lnTo>
                    <a:pt x="92075" y="795337"/>
                  </a:lnTo>
                  <a:lnTo>
                    <a:pt x="0" y="782637"/>
                  </a:lnTo>
                  <a:lnTo>
                    <a:pt x="47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197019" y="1898840"/>
              <a:ext cx="106680" cy="812800"/>
            </a:xfrm>
            <a:custGeom>
              <a:avLst/>
              <a:gdLst/>
              <a:ahLst/>
              <a:cxnLst/>
              <a:rect l="l" t="t" r="r" b="b"/>
              <a:pathLst>
                <a:path w="106679" h="812800">
                  <a:moveTo>
                    <a:pt x="0" y="0"/>
                  </a:moveTo>
                  <a:lnTo>
                    <a:pt x="19050" y="801687"/>
                  </a:lnTo>
                  <a:lnTo>
                    <a:pt x="106362" y="812787"/>
                  </a:lnTo>
                  <a:lnTo>
                    <a:pt x="984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197019" y="1898840"/>
              <a:ext cx="106680" cy="812800"/>
            </a:xfrm>
            <a:custGeom>
              <a:avLst/>
              <a:gdLst/>
              <a:ahLst/>
              <a:cxnLst/>
              <a:rect l="l" t="t" r="r" b="b"/>
              <a:pathLst>
                <a:path w="106679" h="812800">
                  <a:moveTo>
                    <a:pt x="0" y="0"/>
                  </a:moveTo>
                  <a:lnTo>
                    <a:pt x="98425" y="4762"/>
                  </a:lnTo>
                  <a:lnTo>
                    <a:pt x="106362" y="812787"/>
                  </a:lnTo>
                  <a:lnTo>
                    <a:pt x="19050" y="8016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76307" y="1843278"/>
              <a:ext cx="586105" cy="78105"/>
            </a:xfrm>
            <a:custGeom>
              <a:avLst/>
              <a:gdLst/>
              <a:ahLst/>
              <a:cxnLst/>
              <a:rect l="l" t="t" r="r" b="b"/>
              <a:pathLst>
                <a:path w="586104" h="78105">
                  <a:moveTo>
                    <a:pt x="33337" y="0"/>
                  </a:moveTo>
                  <a:lnTo>
                    <a:pt x="0" y="25400"/>
                  </a:lnTo>
                  <a:lnTo>
                    <a:pt x="525462" y="77787"/>
                  </a:lnTo>
                  <a:lnTo>
                    <a:pt x="585787" y="44450"/>
                  </a:lnTo>
                  <a:lnTo>
                    <a:pt x="33337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76307" y="1843278"/>
              <a:ext cx="586105" cy="78105"/>
            </a:xfrm>
            <a:custGeom>
              <a:avLst/>
              <a:gdLst/>
              <a:ahLst/>
              <a:cxnLst/>
              <a:rect l="l" t="t" r="r" b="b"/>
              <a:pathLst>
                <a:path w="586104" h="78105">
                  <a:moveTo>
                    <a:pt x="33337" y="0"/>
                  </a:moveTo>
                  <a:lnTo>
                    <a:pt x="0" y="25400"/>
                  </a:lnTo>
                  <a:lnTo>
                    <a:pt x="525462" y="77787"/>
                  </a:lnTo>
                  <a:lnTo>
                    <a:pt x="585787" y="44450"/>
                  </a:lnTo>
                  <a:lnTo>
                    <a:pt x="333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01769" y="1887728"/>
              <a:ext cx="73025" cy="755650"/>
            </a:xfrm>
            <a:custGeom>
              <a:avLst/>
              <a:gdLst/>
              <a:ahLst/>
              <a:cxnLst/>
              <a:rect l="l" t="t" r="r" b="b"/>
              <a:pathLst>
                <a:path w="73025" h="755650">
                  <a:moveTo>
                    <a:pt x="60325" y="0"/>
                  </a:moveTo>
                  <a:lnTo>
                    <a:pt x="0" y="33337"/>
                  </a:lnTo>
                  <a:lnTo>
                    <a:pt x="9525" y="755650"/>
                  </a:lnTo>
                  <a:lnTo>
                    <a:pt x="73025" y="711200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101769" y="1887728"/>
              <a:ext cx="73025" cy="755650"/>
            </a:xfrm>
            <a:custGeom>
              <a:avLst/>
              <a:gdLst/>
              <a:ahLst/>
              <a:cxnLst/>
              <a:rect l="l" t="t" r="r" b="b"/>
              <a:pathLst>
                <a:path w="73025" h="755650">
                  <a:moveTo>
                    <a:pt x="0" y="33337"/>
                  </a:moveTo>
                  <a:lnTo>
                    <a:pt x="9525" y="755650"/>
                  </a:lnTo>
                  <a:lnTo>
                    <a:pt x="73025" y="711200"/>
                  </a:lnTo>
                  <a:lnTo>
                    <a:pt x="6032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455657" y="2627503"/>
              <a:ext cx="87630" cy="47625"/>
            </a:xfrm>
            <a:custGeom>
              <a:avLst/>
              <a:gdLst/>
              <a:ahLst/>
              <a:cxnLst/>
              <a:rect l="l" t="t" r="r" b="b"/>
              <a:pathLst>
                <a:path w="87629" h="47625">
                  <a:moveTo>
                    <a:pt x="28575" y="0"/>
                  </a:moveTo>
                  <a:lnTo>
                    <a:pt x="39687" y="9525"/>
                  </a:lnTo>
                  <a:lnTo>
                    <a:pt x="0" y="39687"/>
                  </a:lnTo>
                  <a:lnTo>
                    <a:pt x="9525" y="41275"/>
                  </a:lnTo>
                  <a:lnTo>
                    <a:pt x="11112" y="47625"/>
                  </a:lnTo>
                  <a:lnTo>
                    <a:pt x="42862" y="47625"/>
                  </a:lnTo>
                  <a:lnTo>
                    <a:pt x="87312" y="7937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55657" y="1868678"/>
              <a:ext cx="655955" cy="806450"/>
            </a:xfrm>
            <a:custGeom>
              <a:avLst/>
              <a:gdLst/>
              <a:ahLst/>
              <a:cxnLst/>
              <a:rect l="l" t="t" r="r" b="b"/>
              <a:pathLst>
                <a:path w="655954" h="806450">
                  <a:moveTo>
                    <a:pt x="28575" y="758825"/>
                  </a:moveTo>
                  <a:lnTo>
                    <a:pt x="39687" y="768350"/>
                  </a:lnTo>
                  <a:lnTo>
                    <a:pt x="0" y="798512"/>
                  </a:lnTo>
                  <a:lnTo>
                    <a:pt x="9525" y="800100"/>
                  </a:lnTo>
                  <a:lnTo>
                    <a:pt x="11112" y="806450"/>
                  </a:lnTo>
                  <a:lnTo>
                    <a:pt x="42862" y="806450"/>
                  </a:lnTo>
                  <a:lnTo>
                    <a:pt x="87312" y="766762"/>
                  </a:lnTo>
                  <a:lnTo>
                    <a:pt x="28575" y="758825"/>
                  </a:lnTo>
                  <a:close/>
                </a:path>
                <a:path w="655954" h="806450">
                  <a:moveTo>
                    <a:pt x="119062" y="7937"/>
                  </a:moveTo>
                  <a:lnTo>
                    <a:pt x="125412" y="719137"/>
                  </a:lnTo>
                  <a:lnTo>
                    <a:pt x="655637" y="774700"/>
                  </a:lnTo>
                  <a:lnTo>
                    <a:pt x="642937" y="57150"/>
                  </a:lnTo>
                  <a:lnTo>
                    <a:pt x="120650" y="0"/>
                  </a:lnTo>
                  <a:lnTo>
                    <a:pt x="119062" y="79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576307" y="1994090"/>
              <a:ext cx="142875" cy="503555"/>
            </a:xfrm>
            <a:custGeom>
              <a:avLst/>
              <a:gdLst/>
              <a:ahLst/>
              <a:cxnLst/>
              <a:rect l="l" t="t" r="r" b="b"/>
              <a:pathLst>
                <a:path w="142875" h="503555">
                  <a:moveTo>
                    <a:pt x="0" y="0"/>
                  </a:moveTo>
                  <a:lnTo>
                    <a:pt x="3175" y="492125"/>
                  </a:lnTo>
                  <a:lnTo>
                    <a:pt x="139700" y="503237"/>
                  </a:lnTo>
                  <a:lnTo>
                    <a:pt x="142875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76307" y="1902015"/>
              <a:ext cx="617855" cy="722630"/>
            </a:xfrm>
            <a:custGeom>
              <a:avLst/>
              <a:gdLst/>
              <a:ahLst/>
              <a:cxnLst/>
              <a:rect l="l" t="t" r="r" b="b"/>
              <a:pathLst>
                <a:path w="617854" h="722630">
                  <a:moveTo>
                    <a:pt x="0" y="92075"/>
                  </a:moveTo>
                  <a:lnTo>
                    <a:pt x="142875" y="98425"/>
                  </a:lnTo>
                  <a:lnTo>
                    <a:pt x="139700" y="595312"/>
                  </a:lnTo>
                  <a:lnTo>
                    <a:pt x="3175" y="584200"/>
                  </a:lnTo>
                  <a:lnTo>
                    <a:pt x="0" y="92075"/>
                  </a:lnTo>
                  <a:close/>
                </a:path>
                <a:path w="617854" h="722630">
                  <a:moveTo>
                    <a:pt x="160337" y="623887"/>
                  </a:moveTo>
                  <a:lnTo>
                    <a:pt x="514350" y="641350"/>
                  </a:lnTo>
                  <a:lnTo>
                    <a:pt x="515937" y="722312"/>
                  </a:lnTo>
                  <a:lnTo>
                    <a:pt x="158750" y="684212"/>
                  </a:lnTo>
                  <a:lnTo>
                    <a:pt x="160337" y="623887"/>
                  </a:lnTo>
                  <a:close/>
                </a:path>
                <a:path w="617854" h="722630">
                  <a:moveTo>
                    <a:pt x="617537" y="413550"/>
                  </a:moveTo>
                  <a:lnTo>
                    <a:pt x="617537" y="421881"/>
                  </a:lnTo>
                  <a:lnTo>
                    <a:pt x="612927" y="428625"/>
                  </a:lnTo>
                  <a:lnTo>
                    <a:pt x="607212" y="428625"/>
                  </a:lnTo>
                  <a:lnTo>
                    <a:pt x="601535" y="428625"/>
                  </a:lnTo>
                  <a:lnTo>
                    <a:pt x="596900" y="421881"/>
                  </a:lnTo>
                  <a:lnTo>
                    <a:pt x="596900" y="413550"/>
                  </a:lnTo>
                  <a:lnTo>
                    <a:pt x="596900" y="405206"/>
                  </a:lnTo>
                  <a:lnTo>
                    <a:pt x="601535" y="398462"/>
                  </a:lnTo>
                  <a:lnTo>
                    <a:pt x="607212" y="398462"/>
                  </a:lnTo>
                  <a:lnTo>
                    <a:pt x="612927" y="398462"/>
                  </a:lnTo>
                  <a:lnTo>
                    <a:pt x="617537" y="405206"/>
                  </a:lnTo>
                  <a:lnTo>
                    <a:pt x="617537" y="413550"/>
                  </a:lnTo>
                  <a:close/>
                </a:path>
                <a:path w="617854" h="722630">
                  <a:moveTo>
                    <a:pt x="436562" y="23812"/>
                  </a:moveTo>
                  <a:lnTo>
                    <a:pt x="508000" y="28575"/>
                  </a:lnTo>
                  <a:lnTo>
                    <a:pt x="511175" y="212725"/>
                  </a:lnTo>
                  <a:lnTo>
                    <a:pt x="438150" y="209550"/>
                  </a:lnTo>
                  <a:lnTo>
                    <a:pt x="436562" y="23812"/>
                  </a:lnTo>
                  <a:close/>
                </a:path>
                <a:path w="617854" h="722630">
                  <a:moveTo>
                    <a:pt x="144462" y="0"/>
                  </a:moveTo>
                  <a:lnTo>
                    <a:pt x="144462" y="90487"/>
                  </a:lnTo>
                </a:path>
                <a:path w="617854" h="722630">
                  <a:moveTo>
                    <a:pt x="244475" y="58737"/>
                  </a:moveTo>
                  <a:lnTo>
                    <a:pt x="241108" y="73563"/>
                  </a:lnTo>
                  <a:lnTo>
                    <a:pt x="231925" y="85674"/>
                  </a:lnTo>
                  <a:lnTo>
                    <a:pt x="218302" y="93841"/>
                  </a:lnTo>
                  <a:lnTo>
                    <a:pt x="201612" y="96837"/>
                  </a:lnTo>
                  <a:lnTo>
                    <a:pt x="184933" y="93841"/>
                  </a:lnTo>
                  <a:lnTo>
                    <a:pt x="171308" y="85674"/>
                  </a:lnTo>
                  <a:lnTo>
                    <a:pt x="162120" y="73563"/>
                  </a:lnTo>
                  <a:lnTo>
                    <a:pt x="158750" y="58737"/>
                  </a:lnTo>
                  <a:lnTo>
                    <a:pt x="162120" y="43911"/>
                  </a:lnTo>
                  <a:lnTo>
                    <a:pt x="171308" y="31800"/>
                  </a:lnTo>
                  <a:lnTo>
                    <a:pt x="184933" y="23633"/>
                  </a:lnTo>
                  <a:lnTo>
                    <a:pt x="201612" y="20637"/>
                  </a:lnTo>
                  <a:lnTo>
                    <a:pt x="218302" y="23633"/>
                  </a:lnTo>
                  <a:lnTo>
                    <a:pt x="231925" y="31800"/>
                  </a:lnTo>
                  <a:lnTo>
                    <a:pt x="241108" y="43911"/>
                  </a:lnTo>
                  <a:lnTo>
                    <a:pt x="244475" y="58737"/>
                  </a:lnTo>
                  <a:close/>
                </a:path>
                <a:path w="617854" h="722630">
                  <a:moveTo>
                    <a:pt x="355600" y="69850"/>
                  </a:moveTo>
                  <a:lnTo>
                    <a:pt x="353479" y="78503"/>
                  </a:lnTo>
                  <a:lnTo>
                    <a:pt x="347697" y="85567"/>
                  </a:lnTo>
                  <a:lnTo>
                    <a:pt x="339119" y="90329"/>
                  </a:lnTo>
                  <a:lnTo>
                    <a:pt x="328612" y="92075"/>
                  </a:lnTo>
                  <a:lnTo>
                    <a:pt x="318100" y="90329"/>
                  </a:lnTo>
                  <a:lnTo>
                    <a:pt x="309522" y="85567"/>
                  </a:lnTo>
                  <a:lnTo>
                    <a:pt x="303743" y="78503"/>
                  </a:lnTo>
                  <a:lnTo>
                    <a:pt x="301625" y="69850"/>
                  </a:lnTo>
                  <a:lnTo>
                    <a:pt x="303743" y="61196"/>
                  </a:lnTo>
                  <a:lnTo>
                    <a:pt x="309522" y="54132"/>
                  </a:lnTo>
                  <a:lnTo>
                    <a:pt x="318100" y="49370"/>
                  </a:lnTo>
                  <a:lnTo>
                    <a:pt x="328612" y="47625"/>
                  </a:lnTo>
                  <a:lnTo>
                    <a:pt x="339119" y="49370"/>
                  </a:lnTo>
                  <a:lnTo>
                    <a:pt x="347697" y="54132"/>
                  </a:lnTo>
                  <a:lnTo>
                    <a:pt x="353479" y="61196"/>
                  </a:lnTo>
                  <a:lnTo>
                    <a:pt x="355600" y="698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49344" y="2176653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28575" y="0"/>
                  </a:moveTo>
                  <a:lnTo>
                    <a:pt x="17455" y="2369"/>
                  </a:lnTo>
                  <a:lnTo>
                    <a:pt x="8372" y="8832"/>
                  </a:lnTo>
                  <a:lnTo>
                    <a:pt x="2246" y="18420"/>
                  </a:lnTo>
                  <a:lnTo>
                    <a:pt x="0" y="30162"/>
                  </a:lnTo>
                  <a:lnTo>
                    <a:pt x="2246" y="41899"/>
                  </a:lnTo>
                  <a:lnTo>
                    <a:pt x="8372" y="51487"/>
                  </a:lnTo>
                  <a:lnTo>
                    <a:pt x="17455" y="57953"/>
                  </a:lnTo>
                  <a:lnTo>
                    <a:pt x="28575" y="60325"/>
                  </a:lnTo>
                  <a:lnTo>
                    <a:pt x="39694" y="57953"/>
                  </a:lnTo>
                  <a:lnTo>
                    <a:pt x="48777" y="51487"/>
                  </a:lnTo>
                  <a:lnTo>
                    <a:pt x="54903" y="41899"/>
                  </a:lnTo>
                  <a:lnTo>
                    <a:pt x="57150" y="30162"/>
                  </a:lnTo>
                  <a:lnTo>
                    <a:pt x="54903" y="18420"/>
                  </a:lnTo>
                  <a:lnTo>
                    <a:pt x="48777" y="8832"/>
                  </a:lnTo>
                  <a:lnTo>
                    <a:pt x="39694" y="2369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49344" y="2176653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57150" y="30162"/>
                  </a:moveTo>
                  <a:lnTo>
                    <a:pt x="54903" y="41899"/>
                  </a:lnTo>
                  <a:lnTo>
                    <a:pt x="48777" y="51487"/>
                  </a:lnTo>
                  <a:lnTo>
                    <a:pt x="39694" y="57953"/>
                  </a:lnTo>
                  <a:lnTo>
                    <a:pt x="28575" y="60325"/>
                  </a:lnTo>
                  <a:lnTo>
                    <a:pt x="17455" y="57953"/>
                  </a:lnTo>
                  <a:lnTo>
                    <a:pt x="8372" y="51487"/>
                  </a:lnTo>
                  <a:lnTo>
                    <a:pt x="2246" y="41899"/>
                  </a:lnTo>
                  <a:lnTo>
                    <a:pt x="0" y="30162"/>
                  </a:lnTo>
                  <a:lnTo>
                    <a:pt x="2246" y="18420"/>
                  </a:lnTo>
                  <a:lnTo>
                    <a:pt x="8372" y="8832"/>
                  </a:lnTo>
                  <a:lnTo>
                    <a:pt x="17455" y="2369"/>
                  </a:lnTo>
                  <a:lnTo>
                    <a:pt x="28575" y="0"/>
                  </a:lnTo>
                  <a:lnTo>
                    <a:pt x="39694" y="2369"/>
                  </a:lnTo>
                  <a:lnTo>
                    <a:pt x="48777" y="8832"/>
                  </a:lnTo>
                  <a:lnTo>
                    <a:pt x="54903" y="18420"/>
                  </a:lnTo>
                  <a:lnTo>
                    <a:pt x="57150" y="30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77932" y="2186178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28575" y="0"/>
                  </a:moveTo>
                  <a:lnTo>
                    <a:pt x="17455" y="2369"/>
                  </a:lnTo>
                  <a:lnTo>
                    <a:pt x="8372" y="8832"/>
                  </a:lnTo>
                  <a:lnTo>
                    <a:pt x="2246" y="18420"/>
                  </a:lnTo>
                  <a:lnTo>
                    <a:pt x="0" y="30162"/>
                  </a:lnTo>
                  <a:lnTo>
                    <a:pt x="2246" y="41899"/>
                  </a:lnTo>
                  <a:lnTo>
                    <a:pt x="8372" y="51487"/>
                  </a:lnTo>
                  <a:lnTo>
                    <a:pt x="17455" y="57953"/>
                  </a:lnTo>
                  <a:lnTo>
                    <a:pt x="28575" y="60325"/>
                  </a:lnTo>
                  <a:lnTo>
                    <a:pt x="39694" y="57953"/>
                  </a:lnTo>
                  <a:lnTo>
                    <a:pt x="48777" y="51487"/>
                  </a:lnTo>
                  <a:lnTo>
                    <a:pt x="54903" y="41899"/>
                  </a:lnTo>
                  <a:lnTo>
                    <a:pt x="57150" y="30162"/>
                  </a:lnTo>
                  <a:lnTo>
                    <a:pt x="54903" y="18420"/>
                  </a:lnTo>
                  <a:lnTo>
                    <a:pt x="48777" y="8832"/>
                  </a:lnTo>
                  <a:lnTo>
                    <a:pt x="39694" y="2369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77932" y="2186178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57150" y="30162"/>
                  </a:moveTo>
                  <a:lnTo>
                    <a:pt x="54903" y="41899"/>
                  </a:lnTo>
                  <a:lnTo>
                    <a:pt x="48777" y="51487"/>
                  </a:lnTo>
                  <a:lnTo>
                    <a:pt x="39694" y="57953"/>
                  </a:lnTo>
                  <a:lnTo>
                    <a:pt x="28575" y="60325"/>
                  </a:lnTo>
                  <a:lnTo>
                    <a:pt x="17455" y="57953"/>
                  </a:lnTo>
                  <a:lnTo>
                    <a:pt x="8372" y="51487"/>
                  </a:lnTo>
                  <a:lnTo>
                    <a:pt x="2246" y="41899"/>
                  </a:lnTo>
                  <a:lnTo>
                    <a:pt x="0" y="30162"/>
                  </a:lnTo>
                  <a:lnTo>
                    <a:pt x="2246" y="18420"/>
                  </a:lnTo>
                  <a:lnTo>
                    <a:pt x="8372" y="8832"/>
                  </a:lnTo>
                  <a:lnTo>
                    <a:pt x="17455" y="2369"/>
                  </a:lnTo>
                  <a:lnTo>
                    <a:pt x="28575" y="0"/>
                  </a:lnTo>
                  <a:lnTo>
                    <a:pt x="39694" y="2369"/>
                  </a:lnTo>
                  <a:lnTo>
                    <a:pt x="48777" y="8832"/>
                  </a:lnTo>
                  <a:lnTo>
                    <a:pt x="54903" y="18420"/>
                  </a:lnTo>
                  <a:lnTo>
                    <a:pt x="57150" y="30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22382" y="1927415"/>
              <a:ext cx="69850" cy="18415"/>
            </a:xfrm>
            <a:custGeom>
              <a:avLst/>
              <a:gdLst/>
              <a:ahLst/>
              <a:cxnLst/>
              <a:rect l="l" t="t" r="r" b="b"/>
              <a:pathLst>
                <a:path w="69850" h="18414">
                  <a:moveTo>
                    <a:pt x="0" y="0"/>
                  </a:moveTo>
                  <a:lnTo>
                    <a:pt x="0" y="12700"/>
                  </a:lnTo>
                  <a:lnTo>
                    <a:pt x="69850" y="17983"/>
                  </a:lnTo>
                  <a:lnTo>
                    <a:pt x="69850" y="5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942548" y="2008378"/>
              <a:ext cx="54610" cy="513080"/>
            </a:xfrm>
            <a:custGeom>
              <a:avLst/>
              <a:gdLst/>
              <a:ahLst/>
              <a:cxnLst/>
              <a:rect l="l" t="t" r="r" b="b"/>
              <a:pathLst>
                <a:path w="54610" h="513080">
                  <a:moveTo>
                    <a:pt x="27458" y="0"/>
                  </a:moveTo>
                  <a:lnTo>
                    <a:pt x="10963" y="1488"/>
                  </a:lnTo>
                  <a:lnTo>
                    <a:pt x="2654" y="5953"/>
                  </a:lnTo>
                  <a:lnTo>
                    <a:pt x="0" y="16966"/>
                  </a:lnTo>
                  <a:lnTo>
                    <a:pt x="471" y="38100"/>
                  </a:lnTo>
                  <a:lnTo>
                    <a:pt x="5233" y="512762"/>
                  </a:lnTo>
                  <a:lnTo>
                    <a:pt x="52858" y="512762"/>
                  </a:lnTo>
                  <a:lnTo>
                    <a:pt x="54446" y="26987"/>
                  </a:lnTo>
                  <a:lnTo>
                    <a:pt x="54024" y="13171"/>
                  </a:lnTo>
                  <a:lnTo>
                    <a:pt x="51072" y="5754"/>
                  </a:lnTo>
                  <a:lnTo>
                    <a:pt x="43060" y="2207"/>
                  </a:lnTo>
                  <a:lnTo>
                    <a:pt x="274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647744" y="2008378"/>
              <a:ext cx="441325" cy="561975"/>
            </a:xfrm>
            <a:custGeom>
              <a:avLst/>
              <a:gdLst/>
              <a:ahLst/>
              <a:cxnLst/>
              <a:rect l="l" t="t" r="r" b="b"/>
              <a:pathLst>
                <a:path w="441325" h="561975">
                  <a:moveTo>
                    <a:pt x="295275" y="38100"/>
                  </a:moveTo>
                  <a:lnTo>
                    <a:pt x="294803" y="16966"/>
                  </a:lnTo>
                  <a:lnTo>
                    <a:pt x="297457" y="5953"/>
                  </a:lnTo>
                  <a:lnTo>
                    <a:pt x="305767" y="1488"/>
                  </a:lnTo>
                  <a:lnTo>
                    <a:pt x="322262" y="0"/>
                  </a:lnTo>
                  <a:lnTo>
                    <a:pt x="337864" y="2207"/>
                  </a:lnTo>
                  <a:lnTo>
                    <a:pt x="345876" y="5754"/>
                  </a:lnTo>
                  <a:lnTo>
                    <a:pt x="348828" y="13171"/>
                  </a:lnTo>
                  <a:lnTo>
                    <a:pt x="349250" y="26987"/>
                  </a:lnTo>
                  <a:lnTo>
                    <a:pt x="347662" y="512762"/>
                  </a:lnTo>
                  <a:lnTo>
                    <a:pt x="300037" y="512762"/>
                  </a:lnTo>
                  <a:lnTo>
                    <a:pt x="295275" y="38100"/>
                  </a:lnTo>
                  <a:close/>
                </a:path>
                <a:path w="441325" h="561975">
                  <a:moveTo>
                    <a:pt x="73025" y="323850"/>
                  </a:moveTo>
                  <a:lnTo>
                    <a:pt x="293687" y="341312"/>
                  </a:lnTo>
                  <a:lnTo>
                    <a:pt x="300037" y="512762"/>
                  </a:lnTo>
                  <a:lnTo>
                    <a:pt x="73025" y="498475"/>
                  </a:lnTo>
                  <a:lnTo>
                    <a:pt x="73025" y="323850"/>
                  </a:lnTo>
                  <a:close/>
                </a:path>
                <a:path w="441325" h="561975">
                  <a:moveTo>
                    <a:pt x="95250" y="395287"/>
                  </a:moveTo>
                  <a:lnTo>
                    <a:pt x="114300" y="395287"/>
                  </a:lnTo>
                  <a:lnTo>
                    <a:pt x="115887" y="444500"/>
                  </a:lnTo>
                  <a:lnTo>
                    <a:pt x="93662" y="442912"/>
                  </a:lnTo>
                  <a:lnTo>
                    <a:pt x="85725" y="433387"/>
                  </a:lnTo>
                  <a:lnTo>
                    <a:pt x="85725" y="396875"/>
                  </a:lnTo>
                  <a:lnTo>
                    <a:pt x="95250" y="395287"/>
                  </a:lnTo>
                  <a:close/>
                </a:path>
                <a:path w="441325" h="561975">
                  <a:moveTo>
                    <a:pt x="95250" y="395287"/>
                  </a:moveTo>
                  <a:lnTo>
                    <a:pt x="95250" y="442912"/>
                  </a:lnTo>
                </a:path>
                <a:path w="441325" h="561975">
                  <a:moveTo>
                    <a:pt x="384175" y="428625"/>
                  </a:moveTo>
                  <a:lnTo>
                    <a:pt x="439737" y="434975"/>
                  </a:lnTo>
                  <a:lnTo>
                    <a:pt x="441325" y="460375"/>
                  </a:lnTo>
                  <a:lnTo>
                    <a:pt x="387350" y="452437"/>
                  </a:lnTo>
                  <a:lnTo>
                    <a:pt x="384175" y="428625"/>
                  </a:lnTo>
                  <a:close/>
                </a:path>
                <a:path w="441325" h="561975">
                  <a:moveTo>
                    <a:pt x="53975" y="534987"/>
                  </a:moveTo>
                  <a:lnTo>
                    <a:pt x="51854" y="545494"/>
                  </a:lnTo>
                  <a:lnTo>
                    <a:pt x="46072" y="554072"/>
                  </a:lnTo>
                  <a:lnTo>
                    <a:pt x="37494" y="559854"/>
                  </a:lnTo>
                  <a:lnTo>
                    <a:pt x="26987" y="561975"/>
                  </a:lnTo>
                  <a:lnTo>
                    <a:pt x="16475" y="559854"/>
                  </a:lnTo>
                  <a:lnTo>
                    <a:pt x="7897" y="554072"/>
                  </a:lnTo>
                  <a:lnTo>
                    <a:pt x="2118" y="545494"/>
                  </a:lnTo>
                  <a:lnTo>
                    <a:pt x="0" y="534987"/>
                  </a:lnTo>
                  <a:lnTo>
                    <a:pt x="2118" y="524480"/>
                  </a:lnTo>
                  <a:lnTo>
                    <a:pt x="7897" y="515902"/>
                  </a:lnTo>
                  <a:lnTo>
                    <a:pt x="16475" y="510120"/>
                  </a:lnTo>
                  <a:lnTo>
                    <a:pt x="26987" y="508000"/>
                  </a:lnTo>
                  <a:lnTo>
                    <a:pt x="37494" y="510120"/>
                  </a:lnTo>
                  <a:lnTo>
                    <a:pt x="46072" y="515902"/>
                  </a:lnTo>
                  <a:lnTo>
                    <a:pt x="51854" y="524480"/>
                  </a:lnTo>
                  <a:lnTo>
                    <a:pt x="53975" y="534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573132" y="2044890"/>
              <a:ext cx="136525" cy="113030"/>
            </a:xfrm>
            <a:custGeom>
              <a:avLst/>
              <a:gdLst/>
              <a:ahLst/>
              <a:cxnLst/>
              <a:rect l="l" t="t" r="r" b="b"/>
              <a:pathLst>
                <a:path w="136525" h="113030">
                  <a:moveTo>
                    <a:pt x="1587" y="0"/>
                  </a:moveTo>
                  <a:lnTo>
                    <a:pt x="0" y="103187"/>
                  </a:lnTo>
                  <a:lnTo>
                    <a:pt x="136525" y="112712"/>
                  </a:lnTo>
                  <a:lnTo>
                    <a:pt x="134937" y="9525"/>
                  </a:lnTo>
                  <a:lnTo>
                    <a:pt x="1587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73132" y="2044890"/>
              <a:ext cx="136525" cy="113030"/>
            </a:xfrm>
            <a:custGeom>
              <a:avLst/>
              <a:gdLst/>
              <a:ahLst/>
              <a:cxnLst/>
              <a:rect l="l" t="t" r="r" b="b"/>
              <a:pathLst>
                <a:path w="136525" h="113030">
                  <a:moveTo>
                    <a:pt x="1587" y="0"/>
                  </a:moveTo>
                  <a:lnTo>
                    <a:pt x="134937" y="9525"/>
                  </a:lnTo>
                  <a:lnTo>
                    <a:pt x="136525" y="112712"/>
                  </a:lnTo>
                  <a:lnTo>
                    <a:pt x="0" y="103187"/>
                  </a:lnTo>
                  <a:lnTo>
                    <a:pt x="15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86899" y="2239086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5" h="21589">
                  <a:moveTo>
                    <a:pt x="35979" y="0"/>
                  </a:moveTo>
                  <a:lnTo>
                    <a:pt x="0" y="0"/>
                  </a:lnTo>
                  <a:lnTo>
                    <a:pt x="0" y="21183"/>
                  </a:lnTo>
                  <a:lnTo>
                    <a:pt x="35979" y="21183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05936" y="224756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605936" y="224756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86899" y="2277186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5" h="21589">
                  <a:moveTo>
                    <a:pt x="35979" y="0"/>
                  </a:moveTo>
                  <a:lnTo>
                    <a:pt x="0" y="0"/>
                  </a:lnTo>
                  <a:lnTo>
                    <a:pt x="0" y="21183"/>
                  </a:lnTo>
                  <a:lnTo>
                    <a:pt x="35979" y="21183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605936" y="228566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05936" y="2285669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78961" y="2287778"/>
              <a:ext cx="29845" cy="21590"/>
            </a:xfrm>
            <a:custGeom>
              <a:avLst/>
              <a:gdLst/>
              <a:ahLst/>
              <a:cxnLst/>
              <a:rect l="l" t="t" r="r" b="b"/>
              <a:pathLst>
                <a:path w="29845" h="21589">
                  <a:moveTo>
                    <a:pt x="29629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29629" y="2117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89553" y="22941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89553" y="229412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584244" y="2197290"/>
              <a:ext cx="84455" cy="34925"/>
            </a:xfrm>
            <a:custGeom>
              <a:avLst/>
              <a:gdLst/>
              <a:ahLst/>
              <a:cxnLst/>
              <a:rect l="l" t="t" r="r" b="b"/>
              <a:pathLst>
                <a:path w="84454" h="34925">
                  <a:moveTo>
                    <a:pt x="0" y="0"/>
                  </a:moveTo>
                  <a:lnTo>
                    <a:pt x="0" y="23812"/>
                  </a:lnTo>
                  <a:lnTo>
                    <a:pt x="84137" y="34925"/>
                  </a:lnTo>
                  <a:lnTo>
                    <a:pt x="84137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88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598532" y="2205228"/>
              <a:ext cx="44450" cy="17780"/>
            </a:xfrm>
            <a:custGeom>
              <a:avLst/>
              <a:gdLst/>
              <a:ahLst/>
              <a:cxnLst/>
              <a:rect l="l" t="t" r="r" b="b"/>
              <a:pathLst>
                <a:path w="44450" h="17780">
                  <a:moveTo>
                    <a:pt x="44450" y="0"/>
                  </a:moveTo>
                  <a:lnTo>
                    <a:pt x="0" y="1587"/>
                  </a:lnTo>
                  <a:lnTo>
                    <a:pt x="0" y="17462"/>
                  </a:lnTo>
                  <a:lnTo>
                    <a:pt x="44450" y="17462"/>
                  </a:lnTo>
                  <a:lnTo>
                    <a:pt x="44450" y="0"/>
                  </a:lnTo>
                  <a:close/>
                </a:path>
              </a:pathLst>
            </a:custGeom>
            <a:solidFill>
              <a:srgbClr val="D3D8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587420" y="2422715"/>
              <a:ext cx="117475" cy="30480"/>
            </a:xfrm>
            <a:custGeom>
              <a:avLst/>
              <a:gdLst/>
              <a:ahLst/>
              <a:cxnLst/>
              <a:rect l="l" t="t" r="r" b="b"/>
              <a:pathLst>
                <a:path w="117475" h="30480">
                  <a:moveTo>
                    <a:pt x="14287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4287" y="19050"/>
                  </a:lnTo>
                  <a:lnTo>
                    <a:pt x="14287" y="0"/>
                  </a:lnTo>
                  <a:close/>
                </a:path>
                <a:path w="117475" h="30480">
                  <a:moveTo>
                    <a:pt x="57150" y="3175"/>
                  </a:moveTo>
                  <a:lnTo>
                    <a:pt x="42862" y="3175"/>
                  </a:lnTo>
                  <a:lnTo>
                    <a:pt x="42862" y="22225"/>
                  </a:lnTo>
                  <a:lnTo>
                    <a:pt x="57150" y="22225"/>
                  </a:lnTo>
                  <a:lnTo>
                    <a:pt x="57150" y="3175"/>
                  </a:lnTo>
                  <a:close/>
                </a:path>
                <a:path w="117475" h="30480">
                  <a:moveTo>
                    <a:pt x="117475" y="11112"/>
                  </a:moveTo>
                  <a:lnTo>
                    <a:pt x="103187" y="11112"/>
                  </a:lnTo>
                  <a:lnTo>
                    <a:pt x="103187" y="30162"/>
                  </a:lnTo>
                  <a:lnTo>
                    <a:pt x="117475" y="30162"/>
                  </a:lnTo>
                  <a:lnTo>
                    <a:pt x="117475" y="11112"/>
                  </a:lnTo>
                  <a:close/>
                </a:path>
              </a:pathLst>
            </a:custGeom>
            <a:solidFill>
              <a:srgbClr val="8888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763632" y="2095690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2225"/>
                  </a:lnTo>
                  <a:lnTo>
                    <a:pt x="44450" y="22225"/>
                  </a:lnTo>
                  <a:lnTo>
                    <a:pt x="44450" y="15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763632" y="2095690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2225"/>
                  </a:lnTo>
                  <a:lnTo>
                    <a:pt x="44450" y="22225"/>
                  </a:lnTo>
                  <a:lnTo>
                    <a:pt x="44450" y="15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831894" y="2097278"/>
              <a:ext cx="27305" cy="28575"/>
            </a:xfrm>
            <a:custGeom>
              <a:avLst/>
              <a:gdLst/>
              <a:ahLst/>
              <a:cxnLst/>
              <a:rect l="l" t="t" r="r" b="b"/>
              <a:pathLst>
                <a:path w="27304" h="28575">
                  <a:moveTo>
                    <a:pt x="26987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26987" y="28575"/>
                  </a:lnTo>
                  <a:lnTo>
                    <a:pt x="26987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31894" y="2097278"/>
              <a:ext cx="27305" cy="28575"/>
            </a:xfrm>
            <a:custGeom>
              <a:avLst/>
              <a:gdLst/>
              <a:ahLst/>
              <a:cxnLst/>
              <a:rect l="l" t="t" r="r" b="b"/>
              <a:pathLst>
                <a:path w="27304" h="28575">
                  <a:moveTo>
                    <a:pt x="26987" y="28575"/>
                  </a:moveTo>
                  <a:lnTo>
                    <a:pt x="0" y="28575"/>
                  </a:lnTo>
                  <a:lnTo>
                    <a:pt x="0" y="0"/>
                  </a:lnTo>
                  <a:lnTo>
                    <a:pt x="26987" y="0"/>
                  </a:lnTo>
                  <a:lnTo>
                    <a:pt x="26987" y="285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884282" y="2102040"/>
              <a:ext cx="47625" cy="27305"/>
            </a:xfrm>
            <a:custGeom>
              <a:avLst/>
              <a:gdLst/>
              <a:ahLst/>
              <a:cxnLst/>
              <a:rect l="l" t="t" r="r" b="b"/>
              <a:pathLst>
                <a:path w="47625" h="27305">
                  <a:moveTo>
                    <a:pt x="47625" y="0"/>
                  </a:moveTo>
                  <a:lnTo>
                    <a:pt x="0" y="0"/>
                  </a:lnTo>
                  <a:lnTo>
                    <a:pt x="0" y="26987"/>
                  </a:lnTo>
                  <a:lnTo>
                    <a:pt x="47625" y="26987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884282" y="2102040"/>
              <a:ext cx="47625" cy="27305"/>
            </a:xfrm>
            <a:custGeom>
              <a:avLst/>
              <a:gdLst/>
              <a:ahLst/>
              <a:cxnLst/>
              <a:rect l="l" t="t" r="r" b="b"/>
              <a:pathLst>
                <a:path w="47625" h="27305">
                  <a:moveTo>
                    <a:pt x="47625" y="26987"/>
                  </a:moveTo>
                  <a:lnTo>
                    <a:pt x="0" y="26987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47625" y="26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754107" y="2287778"/>
              <a:ext cx="74930" cy="24130"/>
            </a:xfrm>
            <a:custGeom>
              <a:avLst/>
              <a:gdLst/>
              <a:ahLst/>
              <a:cxnLst/>
              <a:rect l="l" t="t" r="r" b="b"/>
              <a:pathLst>
                <a:path w="74929" h="24130">
                  <a:moveTo>
                    <a:pt x="0" y="0"/>
                  </a:moveTo>
                  <a:lnTo>
                    <a:pt x="0" y="15875"/>
                  </a:lnTo>
                  <a:lnTo>
                    <a:pt x="74612" y="23812"/>
                  </a:lnTo>
                  <a:lnTo>
                    <a:pt x="74612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754107" y="2287778"/>
              <a:ext cx="74930" cy="24130"/>
            </a:xfrm>
            <a:custGeom>
              <a:avLst/>
              <a:gdLst/>
              <a:ahLst/>
              <a:cxnLst/>
              <a:rect l="l" t="t" r="r" b="b"/>
              <a:pathLst>
                <a:path w="74929" h="24130">
                  <a:moveTo>
                    <a:pt x="0" y="0"/>
                  </a:moveTo>
                  <a:lnTo>
                    <a:pt x="74612" y="4762"/>
                  </a:lnTo>
                  <a:lnTo>
                    <a:pt x="74612" y="23812"/>
                  </a:lnTo>
                  <a:lnTo>
                    <a:pt x="0" y="158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9859403" y="1688605"/>
            <a:ext cx="1559560" cy="1087755"/>
            <a:chOff x="4804803" y="1688604"/>
            <a:chExt cx="1559560" cy="1087755"/>
          </a:xfrm>
        </p:grpSpPr>
        <p:sp>
          <p:nvSpPr>
            <p:cNvPr id="112" name="object 112"/>
            <p:cNvSpPr/>
            <p:nvPr/>
          </p:nvSpPr>
          <p:spPr>
            <a:xfrm>
              <a:off x="4871656" y="1690890"/>
              <a:ext cx="1482725" cy="551815"/>
            </a:xfrm>
            <a:custGeom>
              <a:avLst/>
              <a:gdLst/>
              <a:ahLst/>
              <a:cxnLst/>
              <a:rect l="l" t="t" r="r" b="b"/>
              <a:pathLst>
                <a:path w="1482725" h="551814">
                  <a:moveTo>
                    <a:pt x="146037" y="0"/>
                  </a:moveTo>
                  <a:lnTo>
                    <a:pt x="0" y="44450"/>
                  </a:lnTo>
                  <a:lnTo>
                    <a:pt x="1297508" y="129108"/>
                  </a:lnTo>
                  <a:lnTo>
                    <a:pt x="1296441" y="139687"/>
                  </a:lnTo>
                  <a:lnTo>
                    <a:pt x="1282700" y="139687"/>
                  </a:lnTo>
                  <a:lnTo>
                    <a:pt x="1282700" y="551383"/>
                  </a:lnTo>
                  <a:lnTo>
                    <a:pt x="1320800" y="551383"/>
                  </a:lnTo>
                  <a:lnTo>
                    <a:pt x="1344066" y="534454"/>
                  </a:lnTo>
                  <a:lnTo>
                    <a:pt x="1344066" y="358762"/>
                  </a:lnTo>
                  <a:lnTo>
                    <a:pt x="1447800" y="306908"/>
                  </a:lnTo>
                  <a:lnTo>
                    <a:pt x="1461528" y="283629"/>
                  </a:lnTo>
                  <a:lnTo>
                    <a:pt x="1462608" y="248704"/>
                  </a:lnTo>
                  <a:lnTo>
                    <a:pt x="1442478" y="229654"/>
                  </a:lnTo>
                  <a:lnTo>
                    <a:pt x="1442478" y="177787"/>
                  </a:lnTo>
                  <a:lnTo>
                    <a:pt x="1482725" y="158737"/>
                  </a:lnTo>
                  <a:lnTo>
                    <a:pt x="1481658" y="79362"/>
                  </a:lnTo>
                  <a:lnTo>
                    <a:pt x="146037" y="0"/>
                  </a:lnTo>
                  <a:close/>
                </a:path>
              </a:pathLst>
            </a:custGeom>
            <a:solidFill>
              <a:srgbClr val="B4B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71656" y="1690890"/>
              <a:ext cx="1482725" cy="551815"/>
            </a:xfrm>
            <a:custGeom>
              <a:avLst/>
              <a:gdLst/>
              <a:ahLst/>
              <a:cxnLst/>
              <a:rect l="l" t="t" r="r" b="b"/>
              <a:pathLst>
                <a:path w="1482725" h="551814">
                  <a:moveTo>
                    <a:pt x="146037" y="0"/>
                  </a:moveTo>
                  <a:lnTo>
                    <a:pt x="0" y="44450"/>
                  </a:lnTo>
                  <a:lnTo>
                    <a:pt x="1297508" y="129108"/>
                  </a:lnTo>
                  <a:lnTo>
                    <a:pt x="1296441" y="139687"/>
                  </a:lnTo>
                  <a:lnTo>
                    <a:pt x="1282700" y="139687"/>
                  </a:lnTo>
                  <a:lnTo>
                    <a:pt x="1282700" y="551383"/>
                  </a:lnTo>
                  <a:lnTo>
                    <a:pt x="1320800" y="551383"/>
                  </a:lnTo>
                  <a:lnTo>
                    <a:pt x="1344066" y="534454"/>
                  </a:lnTo>
                  <a:lnTo>
                    <a:pt x="1344066" y="358762"/>
                  </a:lnTo>
                  <a:lnTo>
                    <a:pt x="1447800" y="306908"/>
                  </a:lnTo>
                  <a:lnTo>
                    <a:pt x="1461528" y="283629"/>
                  </a:lnTo>
                  <a:lnTo>
                    <a:pt x="1462608" y="248704"/>
                  </a:lnTo>
                  <a:lnTo>
                    <a:pt x="1442478" y="229654"/>
                  </a:lnTo>
                  <a:lnTo>
                    <a:pt x="1442478" y="177787"/>
                  </a:lnTo>
                  <a:lnTo>
                    <a:pt x="1482725" y="158737"/>
                  </a:lnTo>
                  <a:lnTo>
                    <a:pt x="1481658" y="79362"/>
                  </a:lnTo>
                  <a:lnTo>
                    <a:pt x="1460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1120" y="1763737"/>
              <a:ext cx="183400" cy="28714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154356" y="1997798"/>
              <a:ext cx="207645" cy="775970"/>
            </a:xfrm>
            <a:custGeom>
              <a:avLst/>
              <a:gdLst/>
              <a:ahLst/>
              <a:cxnLst/>
              <a:rect l="l" t="t" r="r" b="b"/>
              <a:pathLst>
                <a:path w="207645" h="775969">
                  <a:moveTo>
                    <a:pt x="165099" y="0"/>
                  </a:moveTo>
                  <a:lnTo>
                    <a:pt x="63487" y="50800"/>
                  </a:lnTo>
                  <a:lnTo>
                    <a:pt x="62433" y="223304"/>
                  </a:lnTo>
                  <a:lnTo>
                    <a:pt x="34912" y="244475"/>
                  </a:lnTo>
                  <a:lnTo>
                    <a:pt x="0" y="244475"/>
                  </a:lnTo>
                  <a:lnTo>
                    <a:pt x="0" y="252945"/>
                  </a:lnTo>
                  <a:lnTo>
                    <a:pt x="53962" y="251879"/>
                  </a:lnTo>
                  <a:lnTo>
                    <a:pt x="53962" y="306920"/>
                  </a:lnTo>
                  <a:lnTo>
                    <a:pt x="32791" y="309029"/>
                  </a:lnTo>
                  <a:lnTo>
                    <a:pt x="32791" y="358775"/>
                  </a:lnTo>
                  <a:lnTo>
                    <a:pt x="15862" y="358775"/>
                  </a:lnTo>
                  <a:lnTo>
                    <a:pt x="15862" y="765175"/>
                  </a:lnTo>
                  <a:lnTo>
                    <a:pt x="37312" y="767295"/>
                  </a:lnTo>
                  <a:lnTo>
                    <a:pt x="75133" y="775741"/>
                  </a:lnTo>
                  <a:lnTo>
                    <a:pt x="207403" y="659345"/>
                  </a:lnTo>
                  <a:lnTo>
                    <a:pt x="172491" y="650875"/>
                  </a:lnTo>
                  <a:lnTo>
                    <a:pt x="171449" y="216954"/>
                  </a:lnTo>
                  <a:lnTo>
                    <a:pt x="167208" y="216954"/>
                  </a:lnTo>
                  <a:lnTo>
                    <a:pt x="165099" y="0"/>
                  </a:lnTo>
                  <a:close/>
                </a:path>
              </a:pathLst>
            </a:custGeom>
            <a:solidFill>
              <a:srgbClr val="6F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233731" y="1939594"/>
              <a:ext cx="100965" cy="75565"/>
            </a:xfrm>
            <a:custGeom>
              <a:avLst/>
              <a:gdLst/>
              <a:ahLst/>
              <a:cxnLst/>
              <a:rect l="l" t="t" r="r" b="b"/>
              <a:pathLst>
                <a:path w="100964" h="75564">
                  <a:moveTo>
                    <a:pt x="2108" y="75133"/>
                  </a:moveTo>
                  <a:lnTo>
                    <a:pt x="99453" y="34925"/>
                  </a:lnTo>
                </a:path>
                <a:path w="100964" h="75564">
                  <a:moveTo>
                    <a:pt x="0" y="40208"/>
                  </a:moveTo>
                  <a:lnTo>
                    <a:pt x="1005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70218" y="2494152"/>
              <a:ext cx="191770" cy="279400"/>
            </a:xfrm>
            <a:custGeom>
              <a:avLst/>
              <a:gdLst/>
              <a:ahLst/>
              <a:cxnLst/>
              <a:rect l="l" t="t" r="r" b="b"/>
              <a:pathLst>
                <a:path w="191770" h="279400">
                  <a:moveTo>
                    <a:pt x="156629" y="0"/>
                  </a:moveTo>
                  <a:lnTo>
                    <a:pt x="1041" y="113245"/>
                  </a:lnTo>
                  <a:lnTo>
                    <a:pt x="0" y="116420"/>
                  </a:lnTo>
                  <a:lnTo>
                    <a:pt x="0" y="269354"/>
                  </a:lnTo>
                  <a:lnTo>
                    <a:pt x="59270" y="279387"/>
                  </a:lnTo>
                  <a:lnTo>
                    <a:pt x="191541" y="162991"/>
                  </a:lnTo>
                  <a:lnTo>
                    <a:pt x="156629" y="154520"/>
                  </a:lnTo>
                  <a:lnTo>
                    <a:pt x="156629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70218" y="2494152"/>
              <a:ext cx="191770" cy="279400"/>
            </a:xfrm>
            <a:custGeom>
              <a:avLst/>
              <a:gdLst/>
              <a:ahLst/>
              <a:cxnLst/>
              <a:rect l="l" t="t" r="r" b="b"/>
              <a:pathLst>
                <a:path w="191770" h="279400">
                  <a:moveTo>
                    <a:pt x="1041" y="113245"/>
                  </a:moveTo>
                  <a:lnTo>
                    <a:pt x="156629" y="0"/>
                  </a:lnTo>
                  <a:lnTo>
                    <a:pt x="156629" y="154520"/>
                  </a:lnTo>
                  <a:lnTo>
                    <a:pt x="191541" y="162991"/>
                  </a:lnTo>
                  <a:lnTo>
                    <a:pt x="59270" y="279387"/>
                  </a:lnTo>
                  <a:lnTo>
                    <a:pt x="0" y="269354"/>
                  </a:lnTo>
                  <a:lnTo>
                    <a:pt x="0" y="268820"/>
                  </a:lnTo>
                  <a:lnTo>
                    <a:pt x="0" y="116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807089" y="1736394"/>
              <a:ext cx="1398270" cy="982344"/>
            </a:xfrm>
            <a:custGeom>
              <a:avLst/>
              <a:gdLst/>
              <a:ahLst/>
              <a:cxnLst/>
              <a:rect l="l" t="t" r="r" b="b"/>
              <a:pathLst>
                <a:path w="1398270" h="982344">
                  <a:moveTo>
                    <a:pt x="60325" y="0"/>
                  </a:moveTo>
                  <a:lnTo>
                    <a:pt x="16941" y="16929"/>
                  </a:lnTo>
                  <a:lnTo>
                    <a:pt x="16941" y="400050"/>
                  </a:lnTo>
                  <a:lnTo>
                    <a:pt x="0" y="400050"/>
                  </a:lnTo>
                  <a:lnTo>
                    <a:pt x="0" y="440258"/>
                  </a:lnTo>
                  <a:lnTo>
                    <a:pt x="16941" y="440258"/>
                  </a:lnTo>
                  <a:lnTo>
                    <a:pt x="16941" y="820204"/>
                  </a:lnTo>
                  <a:lnTo>
                    <a:pt x="1337741" y="982129"/>
                  </a:lnTo>
                  <a:lnTo>
                    <a:pt x="1362075" y="957783"/>
                  </a:lnTo>
                  <a:lnTo>
                    <a:pt x="1362075" y="622300"/>
                  </a:lnTo>
                  <a:lnTo>
                    <a:pt x="1377937" y="618058"/>
                  </a:lnTo>
                  <a:lnTo>
                    <a:pt x="1380058" y="570433"/>
                  </a:lnTo>
                  <a:lnTo>
                    <a:pt x="1398066" y="567258"/>
                  </a:lnTo>
                  <a:lnTo>
                    <a:pt x="1398066" y="515404"/>
                  </a:lnTo>
                  <a:lnTo>
                    <a:pt x="1347266" y="515404"/>
                  </a:lnTo>
                  <a:lnTo>
                    <a:pt x="1348308" y="503758"/>
                  </a:lnTo>
                  <a:lnTo>
                    <a:pt x="1348308" y="94183"/>
                  </a:lnTo>
                  <a:lnTo>
                    <a:pt x="1361008" y="94183"/>
                  </a:lnTo>
                  <a:lnTo>
                    <a:pt x="1362075" y="83604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807089" y="1736394"/>
              <a:ext cx="1398270" cy="982344"/>
            </a:xfrm>
            <a:custGeom>
              <a:avLst/>
              <a:gdLst/>
              <a:ahLst/>
              <a:cxnLst/>
              <a:rect l="l" t="t" r="r" b="b"/>
              <a:pathLst>
                <a:path w="1398270" h="982344">
                  <a:moveTo>
                    <a:pt x="60325" y="0"/>
                  </a:moveTo>
                  <a:lnTo>
                    <a:pt x="16941" y="16929"/>
                  </a:lnTo>
                  <a:lnTo>
                    <a:pt x="16941" y="400050"/>
                  </a:lnTo>
                  <a:lnTo>
                    <a:pt x="0" y="400050"/>
                  </a:lnTo>
                  <a:lnTo>
                    <a:pt x="0" y="440258"/>
                  </a:lnTo>
                  <a:lnTo>
                    <a:pt x="16941" y="440258"/>
                  </a:lnTo>
                  <a:lnTo>
                    <a:pt x="16941" y="820204"/>
                  </a:lnTo>
                  <a:lnTo>
                    <a:pt x="1337741" y="982129"/>
                  </a:lnTo>
                  <a:lnTo>
                    <a:pt x="1362075" y="957783"/>
                  </a:lnTo>
                  <a:lnTo>
                    <a:pt x="1362075" y="622300"/>
                  </a:lnTo>
                  <a:lnTo>
                    <a:pt x="1377937" y="618058"/>
                  </a:lnTo>
                  <a:lnTo>
                    <a:pt x="1380058" y="570433"/>
                  </a:lnTo>
                  <a:lnTo>
                    <a:pt x="1398066" y="567258"/>
                  </a:lnTo>
                  <a:lnTo>
                    <a:pt x="1398066" y="515404"/>
                  </a:lnTo>
                  <a:lnTo>
                    <a:pt x="1347266" y="515404"/>
                  </a:lnTo>
                  <a:lnTo>
                    <a:pt x="1348308" y="503758"/>
                  </a:lnTo>
                  <a:lnTo>
                    <a:pt x="1348308" y="94183"/>
                  </a:lnTo>
                  <a:lnTo>
                    <a:pt x="1361008" y="94183"/>
                  </a:lnTo>
                  <a:lnTo>
                    <a:pt x="1362075" y="83604"/>
                  </a:lnTo>
                  <a:lnTo>
                    <a:pt x="603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824031" y="1733219"/>
              <a:ext cx="1331595" cy="104775"/>
            </a:xfrm>
            <a:custGeom>
              <a:avLst/>
              <a:gdLst/>
              <a:ahLst/>
              <a:cxnLst/>
              <a:rect l="l" t="t" r="r" b="b"/>
              <a:pathLst>
                <a:path w="1331595" h="104775">
                  <a:moveTo>
                    <a:pt x="45491" y="0"/>
                  </a:moveTo>
                  <a:lnTo>
                    <a:pt x="0" y="20104"/>
                  </a:lnTo>
                  <a:lnTo>
                    <a:pt x="1302791" y="104775"/>
                  </a:lnTo>
                  <a:lnTo>
                    <a:pt x="1331366" y="86779"/>
                  </a:lnTo>
                  <a:lnTo>
                    <a:pt x="45491" y="0"/>
                  </a:lnTo>
                  <a:close/>
                </a:path>
              </a:pathLst>
            </a:custGeom>
            <a:solidFill>
              <a:srgbClr val="454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24031" y="1733219"/>
              <a:ext cx="1331595" cy="104775"/>
            </a:xfrm>
            <a:custGeom>
              <a:avLst/>
              <a:gdLst/>
              <a:ahLst/>
              <a:cxnLst/>
              <a:rect l="l" t="t" r="r" b="b"/>
              <a:pathLst>
                <a:path w="1331595" h="104775">
                  <a:moveTo>
                    <a:pt x="45491" y="0"/>
                  </a:moveTo>
                  <a:lnTo>
                    <a:pt x="0" y="20104"/>
                  </a:lnTo>
                  <a:lnTo>
                    <a:pt x="1302791" y="104775"/>
                  </a:lnTo>
                  <a:lnTo>
                    <a:pt x="1331366" y="86779"/>
                  </a:lnTo>
                  <a:lnTo>
                    <a:pt x="4549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126822" y="1819998"/>
              <a:ext cx="42545" cy="898525"/>
            </a:xfrm>
            <a:custGeom>
              <a:avLst/>
              <a:gdLst/>
              <a:ahLst/>
              <a:cxnLst/>
              <a:rect l="l" t="t" r="r" b="b"/>
              <a:pathLst>
                <a:path w="42545" h="898525">
                  <a:moveTo>
                    <a:pt x="28575" y="0"/>
                  </a:moveTo>
                  <a:lnTo>
                    <a:pt x="0" y="17995"/>
                  </a:lnTo>
                  <a:lnTo>
                    <a:pt x="18008" y="898525"/>
                  </a:lnTo>
                  <a:lnTo>
                    <a:pt x="42341" y="874179"/>
                  </a:lnTo>
                  <a:lnTo>
                    <a:pt x="27533" y="431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454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126822" y="1819998"/>
              <a:ext cx="78740" cy="898525"/>
            </a:xfrm>
            <a:custGeom>
              <a:avLst/>
              <a:gdLst/>
              <a:ahLst/>
              <a:cxnLst/>
              <a:rect l="l" t="t" r="r" b="b"/>
              <a:pathLst>
                <a:path w="78739" h="898525">
                  <a:moveTo>
                    <a:pt x="0" y="17995"/>
                  </a:moveTo>
                  <a:lnTo>
                    <a:pt x="18008" y="898525"/>
                  </a:lnTo>
                  <a:lnTo>
                    <a:pt x="42341" y="874179"/>
                  </a:lnTo>
                  <a:lnTo>
                    <a:pt x="27533" y="431800"/>
                  </a:lnTo>
                  <a:lnTo>
                    <a:pt x="28575" y="0"/>
                  </a:lnTo>
                  <a:lnTo>
                    <a:pt x="0" y="17995"/>
                  </a:lnTo>
                  <a:close/>
                </a:path>
                <a:path w="78739" h="898525">
                  <a:moveTo>
                    <a:pt x="27533" y="431800"/>
                  </a:moveTo>
                  <a:lnTo>
                    <a:pt x="78333" y="431800"/>
                  </a:lnTo>
                  <a:lnTo>
                    <a:pt x="78333" y="483654"/>
                  </a:lnTo>
                  <a:lnTo>
                    <a:pt x="60325" y="486829"/>
                  </a:lnTo>
                  <a:lnTo>
                    <a:pt x="58204" y="534454"/>
                  </a:lnTo>
                  <a:lnTo>
                    <a:pt x="42341" y="538695"/>
                  </a:lnTo>
                  <a:lnTo>
                    <a:pt x="30708" y="542925"/>
                  </a:lnTo>
                  <a:lnTo>
                    <a:pt x="27533" y="4318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168097" y="2272969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2331" y="0"/>
                  </a:moveTo>
                  <a:lnTo>
                    <a:pt x="3581" y="0"/>
                  </a:lnTo>
                  <a:lnTo>
                    <a:pt x="0" y="4013"/>
                  </a:lnTo>
                  <a:lnTo>
                    <a:pt x="0" y="13969"/>
                  </a:lnTo>
                  <a:lnTo>
                    <a:pt x="3581" y="17983"/>
                  </a:lnTo>
                  <a:lnTo>
                    <a:pt x="12331" y="17983"/>
                  </a:lnTo>
                  <a:lnTo>
                    <a:pt x="15875" y="13969"/>
                  </a:lnTo>
                  <a:lnTo>
                    <a:pt x="15875" y="8978"/>
                  </a:lnTo>
                  <a:lnTo>
                    <a:pt x="15875" y="4013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B3B2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111889" y="1775548"/>
              <a:ext cx="615315" cy="52069"/>
            </a:xfrm>
            <a:custGeom>
              <a:avLst/>
              <a:gdLst/>
              <a:ahLst/>
              <a:cxnLst/>
              <a:rect l="l" t="t" r="r" b="b"/>
              <a:pathLst>
                <a:path w="615314" h="52069">
                  <a:moveTo>
                    <a:pt x="39154" y="0"/>
                  </a:moveTo>
                  <a:lnTo>
                    <a:pt x="0" y="23279"/>
                  </a:lnTo>
                  <a:lnTo>
                    <a:pt x="564095" y="51854"/>
                  </a:lnTo>
                  <a:lnTo>
                    <a:pt x="614895" y="35979"/>
                  </a:lnTo>
                  <a:lnTo>
                    <a:pt x="39154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111889" y="1775548"/>
              <a:ext cx="615315" cy="52069"/>
            </a:xfrm>
            <a:custGeom>
              <a:avLst/>
              <a:gdLst/>
              <a:ahLst/>
              <a:cxnLst/>
              <a:rect l="l" t="t" r="r" b="b"/>
              <a:pathLst>
                <a:path w="615314" h="52069">
                  <a:moveTo>
                    <a:pt x="39154" y="0"/>
                  </a:moveTo>
                  <a:lnTo>
                    <a:pt x="0" y="23279"/>
                  </a:lnTo>
                  <a:lnTo>
                    <a:pt x="564095" y="51854"/>
                  </a:lnTo>
                  <a:lnTo>
                    <a:pt x="614895" y="35979"/>
                  </a:lnTo>
                  <a:lnTo>
                    <a:pt x="39154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675985" y="1813648"/>
              <a:ext cx="64769" cy="785495"/>
            </a:xfrm>
            <a:custGeom>
              <a:avLst/>
              <a:gdLst/>
              <a:ahLst/>
              <a:cxnLst/>
              <a:rect l="l" t="t" r="r" b="b"/>
              <a:pathLst>
                <a:path w="64770" h="785494">
                  <a:moveTo>
                    <a:pt x="51841" y="0"/>
                  </a:moveTo>
                  <a:lnTo>
                    <a:pt x="0" y="13754"/>
                  </a:lnTo>
                  <a:lnTo>
                    <a:pt x="5295" y="785279"/>
                  </a:lnTo>
                  <a:lnTo>
                    <a:pt x="64554" y="742949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675985" y="1813648"/>
              <a:ext cx="64769" cy="785495"/>
            </a:xfrm>
            <a:custGeom>
              <a:avLst/>
              <a:gdLst/>
              <a:ahLst/>
              <a:cxnLst/>
              <a:rect l="l" t="t" r="r" b="b"/>
              <a:pathLst>
                <a:path w="64770" h="785494">
                  <a:moveTo>
                    <a:pt x="0" y="13754"/>
                  </a:moveTo>
                  <a:lnTo>
                    <a:pt x="5295" y="785279"/>
                  </a:lnTo>
                  <a:lnTo>
                    <a:pt x="64554" y="742949"/>
                  </a:lnTo>
                  <a:lnTo>
                    <a:pt x="51841" y="0"/>
                  </a:lnTo>
                  <a:lnTo>
                    <a:pt x="0" y="137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11889" y="1798827"/>
              <a:ext cx="569595" cy="800100"/>
            </a:xfrm>
            <a:custGeom>
              <a:avLst/>
              <a:gdLst/>
              <a:ahLst/>
              <a:cxnLst/>
              <a:rect l="l" t="t" r="r" b="b"/>
              <a:pathLst>
                <a:path w="569595" h="800100">
                  <a:moveTo>
                    <a:pt x="0" y="0"/>
                  </a:moveTo>
                  <a:lnTo>
                    <a:pt x="4241" y="731316"/>
                  </a:lnTo>
                  <a:lnTo>
                    <a:pt x="569391" y="800100"/>
                  </a:lnTo>
                  <a:lnTo>
                    <a:pt x="564095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11889" y="1798827"/>
              <a:ext cx="569595" cy="800100"/>
            </a:xfrm>
            <a:custGeom>
              <a:avLst/>
              <a:gdLst/>
              <a:ahLst/>
              <a:cxnLst/>
              <a:rect l="l" t="t" r="r" b="b"/>
              <a:pathLst>
                <a:path w="569595" h="800100">
                  <a:moveTo>
                    <a:pt x="0" y="0"/>
                  </a:moveTo>
                  <a:lnTo>
                    <a:pt x="4241" y="731316"/>
                  </a:lnTo>
                  <a:lnTo>
                    <a:pt x="569391" y="800100"/>
                  </a:lnTo>
                  <a:lnTo>
                    <a:pt x="564095" y="285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122468" y="1924773"/>
              <a:ext cx="156210" cy="514350"/>
            </a:xfrm>
            <a:custGeom>
              <a:avLst/>
              <a:gdLst/>
              <a:ahLst/>
              <a:cxnLst/>
              <a:rect l="l" t="t" r="r" b="b"/>
              <a:pathLst>
                <a:path w="156210" h="514350">
                  <a:moveTo>
                    <a:pt x="0" y="0"/>
                  </a:moveTo>
                  <a:lnTo>
                    <a:pt x="2120" y="498475"/>
                  </a:lnTo>
                  <a:lnTo>
                    <a:pt x="154520" y="514350"/>
                  </a:lnTo>
                  <a:lnTo>
                    <a:pt x="155587" y="8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22468" y="1821052"/>
              <a:ext cx="545465" cy="669925"/>
            </a:xfrm>
            <a:custGeom>
              <a:avLst/>
              <a:gdLst/>
              <a:ahLst/>
              <a:cxnLst/>
              <a:rect l="l" t="t" r="r" b="b"/>
              <a:pathLst>
                <a:path w="545464" h="669925">
                  <a:moveTo>
                    <a:pt x="0" y="103720"/>
                  </a:moveTo>
                  <a:lnTo>
                    <a:pt x="155587" y="112191"/>
                  </a:lnTo>
                  <a:lnTo>
                    <a:pt x="154520" y="618070"/>
                  </a:lnTo>
                  <a:lnTo>
                    <a:pt x="2120" y="602195"/>
                  </a:lnTo>
                  <a:lnTo>
                    <a:pt x="0" y="103720"/>
                  </a:lnTo>
                  <a:close/>
                </a:path>
                <a:path w="545464" h="669925">
                  <a:moveTo>
                    <a:pt x="161925" y="0"/>
                  </a:moveTo>
                  <a:lnTo>
                    <a:pt x="455079" y="20116"/>
                  </a:lnTo>
                  <a:lnTo>
                    <a:pt x="456145" y="661466"/>
                  </a:lnTo>
                  <a:lnTo>
                    <a:pt x="157683" y="631825"/>
                  </a:lnTo>
                  <a:lnTo>
                    <a:pt x="161925" y="0"/>
                  </a:lnTo>
                  <a:close/>
                </a:path>
                <a:path w="545464" h="669925">
                  <a:moveTo>
                    <a:pt x="455079" y="20116"/>
                  </a:moveTo>
                  <a:lnTo>
                    <a:pt x="537629" y="20116"/>
                  </a:lnTo>
                  <a:lnTo>
                    <a:pt x="545045" y="669925"/>
                  </a:lnTo>
                  <a:lnTo>
                    <a:pt x="456145" y="661466"/>
                  </a:lnTo>
                  <a:lnTo>
                    <a:pt x="455079" y="2011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370" y="1976462"/>
              <a:ext cx="147447" cy="126276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141518" y="2139619"/>
              <a:ext cx="89535" cy="36195"/>
            </a:xfrm>
            <a:custGeom>
              <a:avLst/>
              <a:gdLst/>
              <a:ahLst/>
              <a:cxnLst/>
              <a:rect l="l" t="t" r="r" b="b"/>
              <a:pathLst>
                <a:path w="89535" h="36194">
                  <a:moveTo>
                    <a:pt x="1041" y="0"/>
                  </a:moveTo>
                  <a:lnTo>
                    <a:pt x="0" y="27508"/>
                  </a:lnTo>
                  <a:lnTo>
                    <a:pt x="88912" y="35979"/>
                  </a:lnTo>
                  <a:lnTo>
                    <a:pt x="88912" y="6350"/>
                  </a:lnTo>
                  <a:lnTo>
                    <a:pt x="1041" y="0"/>
                  </a:lnTo>
                  <a:close/>
                </a:path>
              </a:pathLst>
            </a:custGeom>
            <a:solidFill>
              <a:srgbClr val="A1A0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161610" y="2145969"/>
              <a:ext cx="34290" cy="20320"/>
            </a:xfrm>
            <a:custGeom>
              <a:avLst/>
              <a:gdLst/>
              <a:ahLst/>
              <a:cxnLst/>
              <a:rect l="l" t="t" r="r" b="b"/>
              <a:pathLst>
                <a:path w="34289" h="20319">
                  <a:moveTo>
                    <a:pt x="32816" y="0"/>
                  </a:moveTo>
                  <a:lnTo>
                    <a:pt x="0" y="0"/>
                  </a:lnTo>
                  <a:lnTo>
                    <a:pt x="0" y="17983"/>
                  </a:lnTo>
                  <a:lnTo>
                    <a:pt x="33896" y="20104"/>
                  </a:lnTo>
                  <a:lnTo>
                    <a:pt x="32816" y="0"/>
                  </a:lnTo>
                  <a:close/>
                </a:path>
              </a:pathLst>
            </a:custGeom>
            <a:solidFill>
              <a:srgbClr val="E6E6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140464" y="2181948"/>
              <a:ext cx="44450" cy="34290"/>
            </a:xfrm>
            <a:custGeom>
              <a:avLst/>
              <a:gdLst/>
              <a:ahLst/>
              <a:cxnLst/>
              <a:rect l="l" t="t" r="r" b="b"/>
              <a:pathLst>
                <a:path w="44450" h="34289">
                  <a:moveTo>
                    <a:pt x="44437" y="0"/>
                  </a:moveTo>
                  <a:lnTo>
                    <a:pt x="0" y="0"/>
                  </a:lnTo>
                  <a:lnTo>
                    <a:pt x="1054" y="33870"/>
                  </a:lnTo>
                  <a:lnTo>
                    <a:pt x="44437" y="33870"/>
                  </a:lnTo>
                  <a:lnTo>
                    <a:pt x="44437" y="0"/>
                  </a:lnTo>
                  <a:close/>
                </a:path>
              </a:pathLst>
            </a:custGeom>
            <a:solidFill>
              <a:srgbClr val="AAAC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141518" y="2222169"/>
              <a:ext cx="42545" cy="29845"/>
            </a:xfrm>
            <a:custGeom>
              <a:avLst/>
              <a:gdLst/>
              <a:ahLst/>
              <a:cxnLst/>
              <a:rect l="l" t="t" r="r" b="b"/>
              <a:pathLst>
                <a:path w="42545" h="29844">
                  <a:moveTo>
                    <a:pt x="42329" y="0"/>
                  </a:moveTo>
                  <a:lnTo>
                    <a:pt x="1041" y="0"/>
                  </a:lnTo>
                  <a:lnTo>
                    <a:pt x="0" y="27508"/>
                  </a:lnTo>
                  <a:lnTo>
                    <a:pt x="41287" y="29629"/>
                  </a:lnTo>
                  <a:lnTo>
                    <a:pt x="42329" y="0"/>
                  </a:lnTo>
                  <a:close/>
                </a:path>
              </a:pathLst>
            </a:custGeom>
            <a:solidFill>
              <a:srgbClr val="AEB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233606" y="2230627"/>
              <a:ext cx="33020" cy="26670"/>
            </a:xfrm>
            <a:custGeom>
              <a:avLst/>
              <a:gdLst/>
              <a:ahLst/>
              <a:cxnLst/>
              <a:rect l="l" t="t" r="r" b="b"/>
              <a:pathLst>
                <a:path w="33020" h="26669">
                  <a:moveTo>
                    <a:pt x="32791" y="0"/>
                  </a:moveTo>
                  <a:lnTo>
                    <a:pt x="0" y="0"/>
                  </a:lnTo>
                  <a:lnTo>
                    <a:pt x="0" y="26466"/>
                  </a:lnTo>
                  <a:lnTo>
                    <a:pt x="32791" y="26466"/>
                  </a:lnTo>
                  <a:lnTo>
                    <a:pt x="32791" y="0"/>
                  </a:lnTo>
                  <a:close/>
                </a:path>
              </a:pathLst>
            </a:custGeom>
            <a:solidFill>
              <a:srgbClr val="B2B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245239" y="2236977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69">
                  <a:moveTo>
                    <a:pt x="13766" y="0"/>
                  </a:moveTo>
                  <a:lnTo>
                    <a:pt x="0" y="0"/>
                  </a:lnTo>
                  <a:lnTo>
                    <a:pt x="0" y="13766"/>
                  </a:lnTo>
                  <a:lnTo>
                    <a:pt x="14808" y="13766"/>
                  </a:lnTo>
                  <a:lnTo>
                    <a:pt x="13766" y="0"/>
                  </a:lnTo>
                  <a:close/>
                </a:path>
              </a:pathLst>
            </a:custGeom>
            <a:solidFill>
              <a:srgbClr val="C3C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159514" y="2193594"/>
              <a:ext cx="12700" cy="8890"/>
            </a:xfrm>
            <a:custGeom>
              <a:avLst/>
              <a:gdLst/>
              <a:ahLst/>
              <a:cxnLst/>
              <a:rect l="l" t="t" r="r" b="b"/>
              <a:pathLst>
                <a:path w="12700" h="8889">
                  <a:moveTo>
                    <a:pt x="12700" y="0"/>
                  </a:moveTo>
                  <a:lnTo>
                    <a:pt x="0" y="0"/>
                  </a:lnTo>
                  <a:lnTo>
                    <a:pt x="1054" y="8458"/>
                  </a:lnTo>
                  <a:lnTo>
                    <a:pt x="12700" y="8458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D9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162689" y="2230627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687" y="0"/>
                  </a:moveTo>
                  <a:lnTo>
                    <a:pt x="1066" y="0"/>
                  </a:lnTo>
                  <a:lnTo>
                    <a:pt x="0" y="11645"/>
                  </a:lnTo>
                  <a:lnTo>
                    <a:pt x="11633" y="11645"/>
                  </a:lnTo>
                  <a:lnTo>
                    <a:pt x="12687" y="0"/>
                  </a:lnTo>
                  <a:close/>
                </a:path>
              </a:pathLst>
            </a:custGeom>
            <a:solidFill>
              <a:srgbClr val="CE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140464" y="2370327"/>
              <a:ext cx="127000" cy="27940"/>
            </a:xfrm>
            <a:custGeom>
              <a:avLst/>
              <a:gdLst/>
              <a:ahLst/>
              <a:cxnLst/>
              <a:rect l="l" t="t" r="r" b="b"/>
              <a:pathLst>
                <a:path w="127000" h="27939">
                  <a:moveTo>
                    <a:pt x="21145" y="0"/>
                  </a:moveTo>
                  <a:lnTo>
                    <a:pt x="1054" y="0"/>
                  </a:lnTo>
                  <a:lnTo>
                    <a:pt x="0" y="19050"/>
                  </a:lnTo>
                  <a:lnTo>
                    <a:pt x="21145" y="21170"/>
                  </a:lnTo>
                  <a:lnTo>
                    <a:pt x="21145" y="0"/>
                  </a:lnTo>
                  <a:close/>
                </a:path>
                <a:path w="127000" h="27939">
                  <a:moveTo>
                    <a:pt x="64566" y="5295"/>
                  </a:moveTo>
                  <a:lnTo>
                    <a:pt x="47625" y="4241"/>
                  </a:lnTo>
                  <a:lnTo>
                    <a:pt x="47625" y="23291"/>
                  </a:lnTo>
                  <a:lnTo>
                    <a:pt x="64566" y="25400"/>
                  </a:lnTo>
                  <a:lnTo>
                    <a:pt x="64566" y="5295"/>
                  </a:lnTo>
                  <a:close/>
                </a:path>
                <a:path w="127000" h="27939">
                  <a:moveTo>
                    <a:pt x="127000" y="13766"/>
                  </a:moveTo>
                  <a:lnTo>
                    <a:pt x="107950" y="13766"/>
                  </a:lnTo>
                  <a:lnTo>
                    <a:pt x="106870" y="26466"/>
                  </a:lnTo>
                  <a:lnTo>
                    <a:pt x="127000" y="27520"/>
                  </a:lnTo>
                  <a:lnTo>
                    <a:pt x="127000" y="13766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139385" y="2257094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19">
                  <a:moveTo>
                    <a:pt x="16941" y="0"/>
                  </a:moveTo>
                  <a:lnTo>
                    <a:pt x="0" y="1054"/>
                  </a:lnTo>
                  <a:lnTo>
                    <a:pt x="0" y="32804"/>
                  </a:lnTo>
                  <a:lnTo>
                    <a:pt x="14846" y="32804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8684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576506" y="1848573"/>
              <a:ext cx="73025" cy="193675"/>
            </a:xfrm>
            <a:custGeom>
              <a:avLst/>
              <a:gdLst/>
              <a:ahLst/>
              <a:cxnLst/>
              <a:rect l="l" t="t" r="r" b="b"/>
              <a:pathLst>
                <a:path w="73025" h="193675">
                  <a:moveTo>
                    <a:pt x="0" y="1054"/>
                  </a:moveTo>
                  <a:lnTo>
                    <a:pt x="68783" y="0"/>
                  </a:lnTo>
                  <a:lnTo>
                    <a:pt x="73025" y="193674"/>
                  </a:lnTo>
                  <a:lnTo>
                    <a:pt x="1041" y="191554"/>
                  </a:lnTo>
                  <a:lnTo>
                    <a:pt x="0" y="10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75935" y="1846452"/>
              <a:ext cx="86995" cy="19050"/>
            </a:xfrm>
            <a:custGeom>
              <a:avLst/>
              <a:gdLst/>
              <a:ahLst/>
              <a:cxnLst/>
              <a:rect l="l" t="t" r="r" b="b"/>
              <a:pathLst>
                <a:path w="86995" h="19050">
                  <a:moveTo>
                    <a:pt x="0" y="0"/>
                  </a:moveTo>
                  <a:lnTo>
                    <a:pt x="0" y="11645"/>
                  </a:lnTo>
                  <a:lnTo>
                    <a:pt x="86804" y="19050"/>
                  </a:lnTo>
                  <a:lnTo>
                    <a:pt x="86804" y="5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99062" y="1838883"/>
              <a:ext cx="82867" cy="95580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5437835" y="1870798"/>
              <a:ext cx="51435" cy="55244"/>
            </a:xfrm>
            <a:custGeom>
              <a:avLst/>
              <a:gdLst/>
              <a:ahLst/>
              <a:cxnLst/>
              <a:rect l="l" t="t" r="r" b="b"/>
              <a:pathLst>
                <a:path w="51435" h="55244">
                  <a:moveTo>
                    <a:pt x="50812" y="27520"/>
                  </a:moveTo>
                  <a:lnTo>
                    <a:pt x="48819" y="38227"/>
                  </a:lnTo>
                  <a:lnTo>
                    <a:pt x="43380" y="46970"/>
                  </a:lnTo>
                  <a:lnTo>
                    <a:pt x="35307" y="52866"/>
                  </a:lnTo>
                  <a:lnTo>
                    <a:pt x="25412" y="55029"/>
                  </a:lnTo>
                  <a:lnTo>
                    <a:pt x="15532" y="52866"/>
                  </a:lnTo>
                  <a:lnTo>
                    <a:pt x="7453" y="46970"/>
                  </a:lnTo>
                  <a:lnTo>
                    <a:pt x="2000" y="38227"/>
                  </a:lnTo>
                  <a:lnTo>
                    <a:pt x="0" y="27520"/>
                  </a:lnTo>
                  <a:lnTo>
                    <a:pt x="2000" y="16807"/>
                  </a:lnTo>
                  <a:lnTo>
                    <a:pt x="7453" y="8059"/>
                  </a:lnTo>
                  <a:lnTo>
                    <a:pt x="15532" y="2162"/>
                  </a:lnTo>
                  <a:lnTo>
                    <a:pt x="25412" y="0"/>
                  </a:lnTo>
                  <a:lnTo>
                    <a:pt x="35307" y="2162"/>
                  </a:lnTo>
                  <a:lnTo>
                    <a:pt x="43380" y="8059"/>
                  </a:lnTo>
                  <a:lnTo>
                    <a:pt x="48819" y="16807"/>
                  </a:lnTo>
                  <a:lnTo>
                    <a:pt x="50812" y="275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316512" y="210362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4">
                  <a:moveTo>
                    <a:pt x="27495" y="0"/>
                  </a:moveTo>
                  <a:lnTo>
                    <a:pt x="16786" y="2913"/>
                  </a:lnTo>
                  <a:lnTo>
                    <a:pt x="8047" y="10855"/>
                  </a:lnTo>
                  <a:lnTo>
                    <a:pt x="2158" y="22631"/>
                  </a:lnTo>
                  <a:lnTo>
                    <a:pt x="0" y="37045"/>
                  </a:lnTo>
                  <a:lnTo>
                    <a:pt x="2158" y="51460"/>
                  </a:lnTo>
                  <a:lnTo>
                    <a:pt x="8047" y="63236"/>
                  </a:lnTo>
                  <a:lnTo>
                    <a:pt x="16786" y="71178"/>
                  </a:lnTo>
                  <a:lnTo>
                    <a:pt x="27495" y="74091"/>
                  </a:lnTo>
                  <a:lnTo>
                    <a:pt x="38216" y="71178"/>
                  </a:lnTo>
                  <a:lnTo>
                    <a:pt x="46967" y="63236"/>
                  </a:lnTo>
                  <a:lnTo>
                    <a:pt x="52866" y="51460"/>
                  </a:lnTo>
                  <a:lnTo>
                    <a:pt x="55029" y="37045"/>
                  </a:lnTo>
                  <a:lnTo>
                    <a:pt x="52866" y="22631"/>
                  </a:lnTo>
                  <a:lnTo>
                    <a:pt x="46967" y="10855"/>
                  </a:lnTo>
                  <a:lnTo>
                    <a:pt x="38216" y="2913"/>
                  </a:lnTo>
                  <a:lnTo>
                    <a:pt x="27495" y="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316512" y="210362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4">
                  <a:moveTo>
                    <a:pt x="55029" y="37045"/>
                  </a:moveTo>
                  <a:lnTo>
                    <a:pt x="52866" y="51460"/>
                  </a:lnTo>
                  <a:lnTo>
                    <a:pt x="46967" y="63236"/>
                  </a:lnTo>
                  <a:lnTo>
                    <a:pt x="38216" y="71178"/>
                  </a:lnTo>
                  <a:lnTo>
                    <a:pt x="27495" y="74091"/>
                  </a:lnTo>
                  <a:lnTo>
                    <a:pt x="16786" y="71178"/>
                  </a:lnTo>
                  <a:lnTo>
                    <a:pt x="8047" y="63236"/>
                  </a:lnTo>
                  <a:lnTo>
                    <a:pt x="2158" y="51460"/>
                  </a:lnTo>
                  <a:lnTo>
                    <a:pt x="0" y="37045"/>
                  </a:lnTo>
                  <a:lnTo>
                    <a:pt x="2158" y="22631"/>
                  </a:lnTo>
                  <a:lnTo>
                    <a:pt x="8047" y="10855"/>
                  </a:lnTo>
                  <a:lnTo>
                    <a:pt x="16786" y="2913"/>
                  </a:lnTo>
                  <a:lnTo>
                    <a:pt x="27495" y="0"/>
                  </a:lnTo>
                  <a:lnTo>
                    <a:pt x="38216" y="2913"/>
                  </a:lnTo>
                  <a:lnTo>
                    <a:pt x="46967" y="10855"/>
                  </a:lnTo>
                  <a:lnTo>
                    <a:pt x="52866" y="22631"/>
                  </a:lnTo>
                  <a:lnTo>
                    <a:pt x="55029" y="37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436882" y="211632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4">
                  <a:moveTo>
                    <a:pt x="27533" y="0"/>
                  </a:moveTo>
                  <a:lnTo>
                    <a:pt x="16818" y="2913"/>
                  </a:lnTo>
                  <a:lnTo>
                    <a:pt x="8066" y="10855"/>
                  </a:lnTo>
                  <a:lnTo>
                    <a:pt x="2164" y="22631"/>
                  </a:lnTo>
                  <a:lnTo>
                    <a:pt x="0" y="37045"/>
                  </a:lnTo>
                  <a:lnTo>
                    <a:pt x="2164" y="51460"/>
                  </a:lnTo>
                  <a:lnTo>
                    <a:pt x="8066" y="63236"/>
                  </a:lnTo>
                  <a:lnTo>
                    <a:pt x="16818" y="71178"/>
                  </a:lnTo>
                  <a:lnTo>
                    <a:pt x="27533" y="74091"/>
                  </a:lnTo>
                  <a:lnTo>
                    <a:pt x="38245" y="71178"/>
                  </a:lnTo>
                  <a:lnTo>
                    <a:pt x="46988" y="63236"/>
                  </a:lnTo>
                  <a:lnTo>
                    <a:pt x="52881" y="51460"/>
                  </a:lnTo>
                  <a:lnTo>
                    <a:pt x="55041" y="37045"/>
                  </a:lnTo>
                  <a:lnTo>
                    <a:pt x="52881" y="22631"/>
                  </a:lnTo>
                  <a:lnTo>
                    <a:pt x="46988" y="10855"/>
                  </a:lnTo>
                  <a:lnTo>
                    <a:pt x="38245" y="2913"/>
                  </a:lnTo>
                  <a:lnTo>
                    <a:pt x="27533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436882" y="211632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4">
                  <a:moveTo>
                    <a:pt x="55041" y="37045"/>
                  </a:moveTo>
                  <a:lnTo>
                    <a:pt x="52881" y="51460"/>
                  </a:lnTo>
                  <a:lnTo>
                    <a:pt x="46988" y="63236"/>
                  </a:lnTo>
                  <a:lnTo>
                    <a:pt x="38245" y="71178"/>
                  </a:lnTo>
                  <a:lnTo>
                    <a:pt x="27533" y="74091"/>
                  </a:lnTo>
                  <a:lnTo>
                    <a:pt x="16818" y="71178"/>
                  </a:lnTo>
                  <a:lnTo>
                    <a:pt x="8066" y="63236"/>
                  </a:lnTo>
                  <a:lnTo>
                    <a:pt x="2164" y="51460"/>
                  </a:lnTo>
                  <a:lnTo>
                    <a:pt x="0" y="37045"/>
                  </a:lnTo>
                  <a:lnTo>
                    <a:pt x="2164" y="22631"/>
                  </a:lnTo>
                  <a:lnTo>
                    <a:pt x="8066" y="10855"/>
                  </a:lnTo>
                  <a:lnTo>
                    <a:pt x="16818" y="2913"/>
                  </a:lnTo>
                  <a:lnTo>
                    <a:pt x="27533" y="0"/>
                  </a:lnTo>
                  <a:lnTo>
                    <a:pt x="38245" y="2913"/>
                  </a:lnTo>
                  <a:lnTo>
                    <a:pt x="46988" y="10855"/>
                  </a:lnTo>
                  <a:lnTo>
                    <a:pt x="52881" y="22631"/>
                  </a:lnTo>
                  <a:lnTo>
                    <a:pt x="55041" y="37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328856" y="2022144"/>
              <a:ext cx="39370" cy="20320"/>
            </a:xfrm>
            <a:custGeom>
              <a:avLst/>
              <a:gdLst/>
              <a:ahLst/>
              <a:cxnLst/>
              <a:rect l="l" t="t" r="r" b="b"/>
              <a:pathLst>
                <a:path w="39370" h="20319">
                  <a:moveTo>
                    <a:pt x="0" y="0"/>
                  </a:moveTo>
                  <a:lnTo>
                    <a:pt x="0" y="16929"/>
                  </a:lnTo>
                  <a:lnTo>
                    <a:pt x="39141" y="20104"/>
                  </a:lnTo>
                  <a:lnTo>
                    <a:pt x="39141" y="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394451" y="2024252"/>
              <a:ext cx="29845" cy="31115"/>
            </a:xfrm>
            <a:custGeom>
              <a:avLst/>
              <a:gdLst/>
              <a:ahLst/>
              <a:cxnLst/>
              <a:rect l="l" t="t" r="r" b="b"/>
              <a:pathLst>
                <a:path w="29845" h="31114">
                  <a:moveTo>
                    <a:pt x="0" y="0"/>
                  </a:moveTo>
                  <a:lnTo>
                    <a:pt x="0" y="28575"/>
                  </a:lnTo>
                  <a:lnTo>
                    <a:pt x="29654" y="30695"/>
                  </a:lnTo>
                  <a:lnTo>
                    <a:pt x="28575" y="1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442076" y="2029548"/>
              <a:ext cx="45720" cy="27940"/>
            </a:xfrm>
            <a:custGeom>
              <a:avLst/>
              <a:gdLst/>
              <a:ahLst/>
              <a:cxnLst/>
              <a:rect l="l" t="t" r="r" b="b"/>
              <a:pathLst>
                <a:path w="45720" h="27939">
                  <a:moveTo>
                    <a:pt x="44462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45529" y="27520"/>
                  </a:lnTo>
                  <a:lnTo>
                    <a:pt x="44462" y="0"/>
                  </a:lnTo>
                  <a:close/>
                </a:path>
              </a:pathLst>
            </a:custGeom>
            <a:solidFill>
              <a:srgbClr val="9C9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280151" y="2272969"/>
              <a:ext cx="221615" cy="200025"/>
            </a:xfrm>
            <a:custGeom>
              <a:avLst/>
              <a:gdLst/>
              <a:ahLst/>
              <a:cxnLst/>
              <a:rect l="l" t="t" r="r" b="b"/>
              <a:pathLst>
                <a:path w="221614" h="200025">
                  <a:moveTo>
                    <a:pt x="3187" y="0"/>
                  </a:moveTo>
                  <a:lnTo>
                    <a:pt x="221195" y="13754"/>
                  </a:lnTo>
                  <a:lnTo>
                    <a:pt x="220154" y="200025"/>
                  </a:lnTo>
                  <a:lnTo>
                    <a:pt x="0" y="179908"/>
                  </a:lnTo>
                  <a:lnTo>
                    <a:pt x="31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316156" y="2229573"/>
              <a:ext cx="75565" cy="21590"/>
            </a:xfrm>
            <a:custGeom>
              <a:avLst/>
              <a:gdLst/>
              <a:ahLst/>
              <a:cxnLst/>
              <a:rect l="l" t="t" r="r" b="b"/>
              <a:pathLst>
                <a:path w="75564" h="21589">
                  <a:moveTo>
                    <a:pt x="0" y="0"/>
                  </a:moveTo>
                  <a:lnTo>
                    <a:pt x="0" y="17995"/>
                  </a:lnTo>
                  <a:lnTo>
                    <a:pt x="75133" y="21170"/>
                  </a:lnTo>
                  <a:lnTo>
                    <a:pt x="74053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420931" y="2238044"/>
              <a:ext cx="66675" cy="15875"/>
            </a:xfrm>
            <a:custGeom>
              <a:avLst/>
              <a:gdLst/>
              <a:ahLst/>
              <a:cxnLst/>
              <a:rect l="l" t="t" r="r" b="b"/>
              <a:pathLst>
                <a:path w="66675" h="15875">
                  <a:moveTo>
                    <a:pt x="0" y="0"/>
                  </a:moveTo>
                  <a:lnTo>
                    <a:pt x="1041" y="10579"/>
                  </a:lnTo>
                  <a:lnTo>
                    <a:pt x="66675" y="15875"/>
                  </a:lnTo>
                  <a:lnTo>
                    <a:pt x="66675" y="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5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499226" y="1935886"/>
              <a:ext cx="61594" cy="544830"/>
            </a:xfrm>
            <a:custGeom>
              <a:avLst/>
              <a:gdLst/>
              <a:ahLst/>
              <a:cxnLst/>
              <a:rect l="l" t="t" r="r" b="b"/>
              <a:pathLst>
                <a:path w="61595" h="544830">
                  <a:moveTo>
                    <a:pt x="30175" y="0"/>
                  </a:moveTo>
                  <a:lnTo>
                    <a:pt x="18087" y="471"/>
                  </a:lnTo>
                  <a:lnTo>
                    <a:pt x="10915" y="3770"/>
                  </a:lnTo>
                  <a:lnTo>
                    <a:pt x="5829" y="12724"/>
                  </a:lnTo>
                  <a:lnTo>
                    <a:pt x="0" y="30162"/>
                  </a:lnTo>
                  <a:lnTo>
                    <a:pt x="1079" y="537108"/>
                  </a:lnTo>
                  <a:lnTo>
                    <a:pt x="61391" y="544512"/>
                  </a:lnTo>
                  <a:lnTo>
                    <a:pt x="61391" y="24866"/>
                  </a:lnTo>
                  <a:lnTo>
                    <a:pt x="60311" y="10783"/>
                  </a:lnTo>
                  <a:lnTo>
                    <a:pt x="56699" y="3498"/>
                  </a:lnTo>
                  <a:lnTo>
                    <a:pt x="47629" y="681"/>
                  </a:lnTo>
                  <a:lnTo>
                    <a:pt x="30175" y="0"/>
                  </a:lnTo>
                  <a:close/>
                </a:path>
              </a:pathLst>
            </a:custGeom>
            <a:solidFill>
              <a:srgbClr val="1C1B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826139" y="2560827"/>
              <a:ext cx="90170" cy="52069"/>
            </a:xfrm>
            <a:custGeom>
              <a:avLst/>
              <a:gdLst/>
              <a:ahLst/>
              <a:cxnLst/>
              <a:rect l="l" t="t" r="r" b="b"/>
              <a:pathLst>
                <a:path w="90170" h="52069">
                  <a:moveTo>
                    <a:pt x="28575" y="0"/>
                  </a:moveTo>
                  <a:lnTo>
                    <a:pt x="28575" y="24345"/>
                  </a:lnTo>
                  <a:lnTo>
                    <a:pt x="0" y="39166"/>
                  </a:lnTo>
                  <a:lnTo>
                    <a:pt x="0" y="51866"/>
                  </a:lnTo>
                  <a:lnTo>
                    <a:pt x="19050" y="51866"/>
                  </a:lnTo>
                  <a:lnTo>
                    <a:pt x="89966" y="15875"/>
                  </a:lnTo>
                  <a:lnTo>
                    <a:pt x="89966" y="7416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826139" y="2244382"/>
              <a:ext cx="1501140" cy="519430"/>
            </a:xfrm>
            <a:custGeom>
              <a:avLst/>
              <a:gdLst/>
              <a:ahLst/>
              <a:cxnLst/>
              <a:rect l="l" t="t" r="r" b="b"/>
              <a:pathLst>
                <a:path w="1501139" h="519430">
                  <a:moveTo>
                    <a:pt x="28575" y="316445"/>
                  </a:moveTo>
                  <a:lnTo>
                    <a:pt x="28575" y="340791"/>
                  </a:lnTo>
                  <a:lnTo>
                    <a:pt x="0" y="355612"/>
                  </a:lnTo>
                  <a:lnTo>
                    <a:pt x="0" y="368312"/>
                  </a:lnTo>
                  <a:lnTo>
                    <a:pt x="19050" y="368312"/>
                  </a:lnTo>
                  <a:lnTo>
                    <a:pt x="89966" y="332320"/>
                  </a:lnTo>
                  <a:lnTo>
                    <a:pt x="89966" y="323862"/>
                  </a:lnTo>
                </a:path>
                <a:path w="1501139" h="519430">
                  <a:moveTo>
                    <a:pt x="431800" y="249770"/>
                  </a:moveTo>
                  <a:lnTo>
                    <a:pt x="429468" y="260067"/>
                  </a:lnTo>
                  <a:lnTo>
                    <a:pt x="423111" y="268481"/>
                  </a:lnTo>
                  <a:lnTo>
                    <a:pt x="413685" y="274156"/>
                  </a:lnTo>
                  <a:lnTo>
                    <a:pt x="402145" y="276237"/>
                  </a:lnTo>
                  <a:lnTo>
                    <a:pt x="390609" y="274156"/>
                  </a:lnTo>
                  <a:lnTo>
                    <a:pt x="381192" y="268481"/>
                  </a:lnTo>
                  <a:lnTo>
                    <a:pt x="374843" y="260067"/>
                  </a:lnTo>
                  <a:lnTo>
                    <a:pt x="372516" y="249770"/>
                  </a:lnTo>
                  <a:lnTo>
                    <a:pt x="374843" y="239473"/>
                  </a:lnTo>
                  <a:lnTo>
                    <a:pt x="381192" y="231060"/>
                  </a:lnTo>
                  <a:lnTo>
                    <a:pt x="390609" y="225385"/>
                  </a:lnTo>
                  <a:lnTo>
                    <a:pt x="402145" y="223304"/>
                  </a:lnTo>
                  <a:lnTo>
                    <a:pt x="413685" y="225385"/>
                  </a:lnTo>
                  <a:lnTo>
                    <a:pt x="423111" y="231060"/>
                  </a:lnTo>
                  <a:lnTo>
                    <a:pt x="429468" y="239473"/>
                  </a:lnTo>
                  <a:lnTo>
                    <a:pt x="431800" y="249770"/>
                  </a:lnTo>
                  <a:close/>
                </a:path>
                <a:path w="1501139" h="519430">
                  <a:moveTo>
                    <a:pt x="472008" y="99491"/>
                  </a:moveTo>
                  <a:lnTo>
                    <a:pt x="500583" y="99491"/>
                  </a:lnTo>
                  <a:lnTo>
                    <a:pt x="500583" y="148170"/>
                  </a:lnTo>
                  <a:lnTo>
                    <a:pt x="473062" y="148170"/>
                  </a:lnTo>
                  <a:lnTo>
                    <a:pt x="472008" y="99491"/>
                  </a:lnTo>
                  <a:close/>
                </a:path>
                <a:path w="1501139" h="519430">
                  <a:moveTo>
                    <a:pt x="773620" y="141820"/>
                  </a:moveTo>
                  <a:lnTo>
                    <a:pt x="772579" y="156641"/>
                  </a:lnTo>
                  <a:lnTo>
                    <a:pt x="779983" y="157695"/>
                  </a:lnTo>
                  <a:lnTo>
                    <a:pt x="781050" y="165112"/>
                  </a:lnTo>
                  <a:lnTo>
                    <a:pt x="821245" y="164045"/>
                  </a:lnTo>
                  <a:lnTo>
                    <a:pt x="823391" y="141820"/>
                  </a:lnTo>
                  <a:lnTo>
                    <a:pt x="773620" y="141820"/>
                  </a:lnTo>
                  <a:close/>
                </a:path>
                <a:path w="1501139" h="519430">
                  <a:moveTo>
                    <a:pt x="947191" y="16929"/>
                  </a:moveTo>
                  <a:lnTo>
                    <a:pt x="947191" y="26276"/>
                  </a:lnTo>
                  <a:lnTo>
                    <a:pt x="941971" y="33870"/>
                  </a:lnTo>
                  <a:lnTo>
                    <a:pt x="935545" y="33870"/>
                  </a:lnTo>
                  <a:lnTo>
                    <a:pt x="929144" y="33870"/>
                  </a:lnTo>
                  <a:lnTo>
                    <a:pt x="923925" y="26276"/>
                  </a:lnTo>
                  <a:lnTo>
                    <a:pt x="923925" y="16929"/>
                  </a:lnTo>
                  <a:lnTo>
                    <a:pt x="923925" y="7581"/>
                  </a:lnTo>
                  <a:lnTo>
                    <a:pt x="929144" y="0"/>
                  </a:lnTo>
                  <a:lnTo>
                    <a:pt x="935545" y="0"/>
                  </a:lnTo>
                  <a:lnTo>
                    <a:pt x="941971" y="0"/>
                  </a:lnTo>
                  <a:lnTo>
                    <a:pt x="947191" y="7581"/>
                  </a:lnTo>
                  <a:lnTo>
                    <a:pt x="947191" y="16929"/>
                  </a:lnTo>
                  <a:close/>
                </a:path>
                <a:path w="1501139" h="519430">
                  <a:moveTo>
                    <a:pt x="1500708" y="404291"/>
                  </a:moveTo>
                  <a:lnTo>
                    <a:pt x="1344079" y="5191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2" name="object 162"/>
          <p:cNvGrpSpPr/>
          <p:nvPr/>
        </p:nvGrpSpPr>
        <p:grpSpPr>
          <a:xfrm>
            <a:off x="6599581" y="3012452"/>
            <a:ext cx="5593715" cy="4723130"/>
            <a:chOff x="1544980" y="3012452"/>
            <a:chExt cx="5593715" cy="4723130"/>
          </a:xfrm>
        </p:grpSpPr>
        <p:sp>
          <p:nvSpPr>
            <p:cNvPr id="163" name="object 163"/>
            <p:cNvSpPr/>
            <p:nvPr/>
          </p:nvSpPr>
          <p:spPr>
            <a:xfrm>
              <a:off x="1551063" y="3018548"/>
              <a:ext cx="5583555" cy="4712335"/>
            </a:xfrm>
            <a:custGeom>
              <a:avLst/>
              <a:gdLst/>
              <a:ahLst/>
              <a:cxnLst/>
              <a:rect l="l" t="t" r="r" b="b"/>
              <a:pathLst>
                <a:path w="5583555" h="4712334">
                  <a:moveTo>
                    <a:pt x="5583021" y="1884121"/>
                  </a:moveTo>
                  <a:lnTo>
                    <a:pt x="1622971" y="1884121"/>
                  </a:lnTo>
                  <a:lnTo>
                    <a:pt x="1622971" y="1100594"/>
                  </a:lnTo>
                  <a:lnTo>
                    <a:pt x="4262983" y="1100594"/>
                  </a:lnTo>
                  <a:lnTo>
                    <a:pt x="4262983" y="942060"/>
                  </a:lnTo>
                  <a:lnTo>
                    <a:pt x="1622971" y="942060"/>
                  </a:lnTo>
                  <a:lnTo>
                    <a:pt x="1622971" y="158534"/>
                  </a:lnTo>
                  <a:lnTo>
                    <a:pt x="4262983" y="158534"/>
                  </a:lnTo>
                  <a:lnTo>
                    <a:pt x="4262983" y="0"/>
                  </a:lnTo>
                  <a:lnTo>
                    <a:pt x="0" y="0"/>
                  </a:lnTo>
                  <a:lnTo>
                    <a:pt x="0" y="157010"/>
                  </a:lnTo>
                  <a:lnTo>
                    <a:pt x="0" y="158534"/>
                  </a:lnTo>
                  <a:lnTo>
                    <a:pt x="0" y="4711852"/>
                  </a:lnTo>
                  <a:lnTo>
                    <a:pt x="1622971" y="4711852"/>
                  </a:lnTo>
                  <a:lnTo>
                    <a:pt x="1622971" y="3926789"/>
                  </a:lnTo>
                  <a:lnTo>
                    <a:pt x="3382988" y="3926789"/>
                  </a:lnTo>
                  <a:lnTo>
                    <a:pt x="3382988" y="3768255"/>
                  </a:lnTo>
                  <a:lnTo>
                    <a:pt x="1622971" y="3768255"/>
                  </a:lnTo>
                  <a:lnTo>
                    <a:pt x="1622971" y="2984728"/>
                  </a:lnTo>
                  <a:lnTo>
                    <a:pt x="4703000" y="2984728"/>
                  </a:lnTo>
                  <a:lnTo>
                    <a:pt x="4703000" y="2826194"/>
                  </a:lnTo>
                  <a:lnTo>
                    <a:pt x="1622971" y="2826194"/>
                  </a:lnTo>
                  <a:lnTo>
                    <a:pt x="1622971" y="2042655"/>
                  </a:lnTo>
                  <a:lnTo>
                    <a:pt x="5583021" y="2042655"/>
                  </a:lnTo>
                  <a:lnTo>
                    <a:pt x="5583021" y="1884121"/>
                  </a:lnTo>
                  <a:close/>
                </a:path>
              </a:pathLst>
            </a:custGeom>
            <a:solidFill>
              <a:srgbClr val="DD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166452" y="3181654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66452" y="3181654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486452" y="3181654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486452" y="3181654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606431" y="3338664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606431" y="3338664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046435" y="3338664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046435" y="3338664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926456" y="3338664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926456" y="3338664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366448" y="3338664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366448" y="3338664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166452" y="4123715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166452" y="4123715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4486452" y="4123715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486452" y="4123715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806465" y="3024644"/>
              <a:ext cx="0" cy="1884680"/>
            </a:xfrm>
            <a:custGeom>
              <a:avLst/>
              <a:gdLst/>
              <a:ahLst/>
              <a:cxnLst/>
              <a:rect l="l" t="t" r="r" b="b"/>
              <a:pathLst>
                <a:path h="1884679">
                  <a:moveTo>
                    <a:pt x="0" y="0"/>
                  </a:moveTo>
                  <a:lnTo>
                    <a:pt x="0" y="1884121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806465" y="3024644"/>
              <a:ext cx="12700" cy="1884680"/>
            </a:xfrm>
            <a:custGeom>
              <a:avLst/>
              <a:gdLst/>
              <a:ahLst/>
              <a:cxnLst/>
              <a:rect l="l" t="t" r="r" b="b"/>
              <a:pathLst>
                <a:path w="12700" h="1884679">
                  <a:moveTo>
                    <a:pt x="12179" y="0"/>
                  </a:moveTo>
                  <a:lnTo>
                    <a:pt x="0" y="0"/>
                  </a:lnTo>
                  <a:lnTo>
                    <a:pt x="0" y="1884121"/>
                  </a:lnTo>
                  <a:lnTo>
                    <a:pt x="12179" y="1884121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606431" y="4280725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606431" y="4280725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046435" y="4280725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046435" y="4280725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926456" y="4280725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926456" y="4280725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366448" y="4280725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366448" y="4280725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166452" y="5065788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3166452" y="5065788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4486452" y="5065788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4486452" y="5065788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366448" y="5222786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5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366448" y="5222786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53"/>
                  </a:lnTo>
                  <a:lnTo>
                    <a:pt x="12179" y="62805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606431" y="5222786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5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606431" y="5222786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53"/>
                  </a:lnTo>
                  <a:lnTo>
                    <a:pt x="12179" y="62805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4046435" y="5222786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5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4046435" y="5222786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53"/>
                  </a:lnTo>
                  <a:lnTo>
                    <a:pt x="12179" y="62805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926456" y="5222786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5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4926456" y="5222786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53"/>
                  </a:lnTo>
                  <a:lnTo>
                    <a:pt x="12179" y="62805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06465" y="5065788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06465" y="5065788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166452" y="6007849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166452" y="6007849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046435" y="6164859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046435" y="6164859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606431" y="6164859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606431" y="6164859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486452" y="6007849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486452" y="6007849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544980" y="3012452"/>
              <a:ext cx="0" cy="4723130"/>
            </a:xfrm>
            <a:custGeom>
              <a:avLst/>
              <a:gdLst/>
              <a:ahLst/>
              <a:cxnLst/>
              <a:rect l="l" t="t" r="r" b="b"/>
              <a:pathLst>
                <a:path h="4723130">
                  <a:moveTo>
                    <a:pt x="0" y="0"/>
                  </a:moveTo>
                  <a:lnTo>
                    <a:pt x="0" y="4722507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544980" y="3012452"/>
              <a:ext cx="12700" cy="4723130"/>
            </a:xfrm>
            <a:custGeom>
              <a:avLst/>
              <a:gdLst/>
              <a:ahLst/>
              <a:cxnLst/>
              <a:rect l="l" t="t" r="r" b="b"/>
              <a:pathLst>
                <a:path w="12700" h="4723130">
                  <a:moveTo>
                    <a:pt x="12179" y="0"/>
                  </a:moveTo>
                  <a:lnTo>
                    <a:pt x="0" y="0"/>
                  </a:lnTo>
                  <a:lnTo>
                    <a:pt x="0" y="4722507"/>
                  </a:lnTo>
                  <a:lnTo>
                    <a:pt x="12179" y="4722507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806465" y="6164859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806465" y="6164859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166452" y="6949910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166452" y="6949910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486452" y="7106919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486452" y="7106919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606431" y="7106919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4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606431" y="7106919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40"/>
                  </a:lnTo>
                  <a:lnTo>
                    <a:pt x="12179" y="62804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046435" y="6949910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046435" y="6949910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926456" y="6164859"/>
              <a:ext cx="0" cy="1570355"/>
            </a:xfrm>
            <a:custGeom>
              <a:avLst/>
              <a:gdLst/>
              <a:ahLst/>
              <a:cxnLst/>
              <a:rect l="l" t="t" r="r" b="b"/>
              <a:pathLst>
                <a:path h="1570354">
                  <a:moveTo>
                    <a:pt x="0" y="0"/>
                  </a:moveTo>
                  <a:lnTo>
                    <a:pt x="0" y="1570101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926456" y="6164859"/>
              <a:ext cx="12700" cy="1570355"/>
            </a:xfrm>
            <a:custGeom>
              <a:avLst/>
              <a:gdLst/>
              <a:ahLst/>
              <a:cxnLst/>
              <a:rect l="l" t="t" r="r" b="b"/>
              <a:pathLst>
                <a:path w="12700" h="1570354">
                  <a:moveTo>
                    <a:pt x="12179" y="0"/>
                  </a:moveTo>
                  <a:lnTo>
                    <a:pt x="0" y="0"/>
                  </a:lnTo>
                  <a:lnTo>
                    <a:pt x="0" y="1570100"/>
                  </a:lnTo>
                  <a:lnTo>
                    <a:pt x="12179" y="157010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366448" y="6007849"/>
              <a:ext cx="0" cy="785495"/>
            </a:xfrm>
            <a:custGeom>
              <a:avLst/>
              <a:gdLst/>
              <a:ahLst/>
              <a:cxnLst/>
              <a:rect l="l" t="t" r="r" b="b"/>
              <a:pathLst>
                <a:path h="785495">
                  <a:moveTo>
                    <a:pt x="0" y="0"/>
                  </a:moveTo>
                  <a:lnTo>
                    <a:pt x="0" y="78505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366448" y="6007849"/>
              <a:ext cx="12700" cy="785495"/>
            </a:xfrm>
            <a:custGeom>
              <a:avLst/>
              <a:gdLst/>
              <a:ahLst/>
              <a:cxnLst/>
              <a:rect l="l" t="t" r="r" b="b"/>
              <a:pathLst>
                <a:path w="12700" h="785495">
                  <a:moveTo>
                    <a:pt x="12179" y="0"/>
                  </a:moveTo>
                  <a:lnTo>
                    <a:pt x="0" y="0"/>
                  </a:lnTo>
                  <a:lnTo>
                    <a:pt x="0" y="785050"/>
                  </a:lnTo>
                  <a:lnTo>
                    <a:pt x="12179" y="785050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126465" y="4908765"/>
              <a:ext cx="0" cy="942340"/>
            </a:xfrm>
            <a:custGeom>
              <a:avLst/>
              <a:gdLst/>
              <a:ahLst/>
              <a:cxnLst/>
              <a:rect l="l" t="t" r="r" b="b"/>
              <a:pathLst>
                <a:path h="942339">
                  <a:moveTo>
                    <a:pt x="0" y="0"/>
                  </a:moveTo>
                  <a:lnTo>
                    <a:pt x="0" y="94207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126465" y="4908765"/>
              <a:ext cx="12700" cy="942340"/>
            </a:xfrm>
            <a:custGeom>
              <a:avLst/>
              <a:gdLst/>
              <a:ahLst/>
              <a:cxnLst/>
              <a:rect l="l" t="t" r="r" b="b"/>
              <a:pathLst>
                <a:path w="12700" h="942339">
                  <a:moveTo>
                    <a:pt x="12179" y="0"/>
                  </a:moveTo>
                  <a:lnTo>
                    <a:pt x="0" y="0"/>
                  </a:lnTo>
                  <a:lnTo>
                    <a:pt x="0" y="942073"/>
                  </a:lnTo>
                  <a:lnTo>
                    <a:pt x="12179" y="94207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246456" y="5222786"/>
              <a:ext cx="0" cy="1570355"/>
            </a:xfrm>
            <a:custGeom>
              <a:avLst/>
              <a:gdLst/>
              <a:ahLst/>
              <a:cxnLst/>
              <a:rect l="l" t="t" r="r" b="b"/>
              <a:pathLst>
                <a:path h="1570354">
                  <a:moveTo>
                    <a:pt x="0" y="0"/>
                  </a:moveTo>
                  <a:lnTo>
                    <a:pt x="0" y="157011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246456" y="5222786"/>
              <a:ext cx="12700" cy="1570355"/>
            </a:xfrm>
            <a:custGeom>
              <a:avLst/>
              <a:gdLst/>
              <a:ahLst/>
              <a:cxnLst/>
              <a:rect l="l" t="t" r="r" b="b"/>
              <a:pathLst>
                <a:path w="12700" h="1570354">
                  <a:moveTo>
                    <a:pt x="12179" y="0"/>
                  </a:moveTo>
                  <a:lnTo>
                    <a:pt x="0" y="0"/>
                  </a:lnTo>
                  <a:lnTo>
                    <a:pt x="0" y="1570113"/>
                  </a:lnTo>
                  <a:lnTo>
                    <a:pt x="12179" y="157011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686448" y="5222786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0"/>
                  </a:moveTo>
                  <a:lnTo>
                    <a:pt x="0" y="628053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686448" y="5222786"/>
              <a:ext cx="12700" cy="628650"/>
            </a:xfrm>
            <a:custGeom>
              <a:avLst/>
              <a:gdLst/>
              <a:ahLst/>
              <a:cxnLst/>
              <a:rect l="l" t="t" r="r" b="b"/>
              <a:pathLst>
                <a:path w="12700" h="628650">
                  <a:moveTo>
                    <a:pt x="12179" y="0"/>
                  </a:moveTo>
                  <a:lnTo>
                    <a:pt x="0" y="0"/>
                  </a:lnTo>
                  <a:lnTo>
                    <a:pt x="0" y="628053"/>
                  </a:lnTo>
                  <a:lnTo>
                    <a:pt x="12179" y="628053"/>
                  </a:lnTo>
                  <a:lnTo>
                    <a:pt x="12179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557147" y="3012452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1557147" y="3012452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261485" y="12192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557147" y="3169462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557147" y="3169462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261485" y="12192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557147" y="3326472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557147" y="3326472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261485" y="12192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557147" y="348348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557147" y="348348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261485" y="12192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557147" y="364049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557147" y="364049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1557147" y="379750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1557147" y="379750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1557147" y="395451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1557147" y="395451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1557147" y="411152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557147" y="411152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557147" y="426853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557147" y="426853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557147" y="442554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557147" y="442554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4261485" y="12204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557147" y="458255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557147" y="4582553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261485" y="12191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557147" y="4739563"/>
              <a:ext cx="4262120" cy="0"/>
            </a:xfrm>
            <a:custGeom>
              <a:avLst/>
              <a:gdLst/>
              <a:ahLst/>
              <a:cxnLst/>
              <a:rect l="l" t="t" r="r" b="b"/>
              <a:pathLst>
                <a:path w="4262120">
                  <a:moveTo>
                    <a:pt x="0" y="0"/>
                  </a:moveTo>
                  <a:lnTo>
                    <a:pt x="426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557147" y="4739576"/>
              <a:ext cx="4261485" cy="12700"/>
            </a:xfrm>
            <a:custGeom>
              <a:avLst/>
              <a:gdLst/>
              <a:ahLst/>
              <a:cxnLst/>
              <a:rect l="l" t="t" r="r" b="b"/>
              <a:pathLst>
                <a:path w="4261485" h="12700">
                  <a:moveTo>
                    <a:pt x="4261485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4261485" y="12204"/>
                  </a:lnTo>
                  <a:lnTo>
                    <a:pt x="4261485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1557147" y="4896573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557147" y="4896573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5581484" y="12191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1557147" y="5053583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557147" y="5053583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5581484" y="12204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557147" y="5210606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1557147" y="5210606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179"/>
                  </a:lnTo>
                  <a:lnTo>
                    <a:pt x="5581484" y="12179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557147" y="5367604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557147" y="5367604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5581484" y="12204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557147" y="5524614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557147" y="5524614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5581484" y="12204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557147" y="5681624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557147" y="5681624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5581484" y="12191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557147" y="5838647"/>
              <a:ext cx="5581650" cy="0"/>
            </a:xfrm>
            <a:custGeom>
              <a:avLst/>
              <a:gdLst/>
              <a:ahLst/>
              <a:cxnLst/>
              <a:rect l="l" t="t" r="r" b="b"/>
              <a:pathLst>
                <a:path w="5581650">
                  <a:moveTo>
                    <a:pt x="0" y="0"/>
                  </a:moveTo>
                  <a:lnTo>
                    <a:pt x="5581497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557147" y="5838647"/>
              <a:ext cx="5581650" cy="12700"/>
            </a:xfrm>
            <a:custGeom>
              <a:avLst/>
              <a:gdLst/>
              <a:ahLst/>
              <a:cxnLst/>
              <a:rect l="l" t="t" r="r" b="b"/>
              <a:pathLst>
                <a:path w="5581650" h="12700">
                  <a:moveTo>
                    <a:pt x="5581484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5581484" y="12191"/>
                  </a:lnTo>
                  <a:lnTo>
                    <a:pt x="558148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557147" y="5995657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557147" y="5995657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701476" y="12191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557147" y="6152654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557147" y="6152654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4701476" y="12204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557147" y="6309677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557147" y="6309677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701476" y="12191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557147" y="6466687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557147" y="6466687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701476" y="12191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557147" y="6623697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557147" y="6623697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701476" y="12191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557147" y="6780695"/>
              <a:ext cx="4701540" cy="0"/>
            </a:xfrm>
            <a:custGeom>
              <a:avLst/>
              <a:gdLst/>
              <a:ahLst/>
              <a:cxnLst/>
              <a:rect l="l" t="t" r="r" b="b"/>
              <a:pathLst>
                <a:path w="4701540">
                  <a:moveTo>
                    <a:pt x="0" y="0"/>
                  </a:moveTo>
                  <a:lnTo>
                    <a:pt x="4701476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557147" y="6780695"/>
              <a:ext cx="4701540" cy="12700"/>
            </a:xfrm>
            <a:custGeom>
              <a:avLst/>
              <a:gdLst/>
              <a:ahLst/>
              <a:cxnLst/>
              <a:rect l="l" t="t" r="r" b="b"/>
              <a:pathLst>
                <a:path w="4701540" h="12700">
                  <a:moveTo>
                    <a:pt x="4701476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4701476" y="12204"/>
                  </a:lnTo>
                  <a:lnTo>
                    <a:pt x="470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1557147" y="6937717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557147" y="6937717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3381476" y="12191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557147" y="7094727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557147" y="7094727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381476" y="12192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557147" y="7251738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557147" y="7251738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381476" y="12192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557147" y="7408748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557147" y="7408748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381476" y="12192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557147" y="7565758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557147" y="7565758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3381476" y="12191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557147" y="7722768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>
                  <a:moveTo>
                    <a:pt x="0" y="0"/>
                  </a:moveTo>
                  <a:lnTo>
                    <a:pt x="3381489" y="0"/>
                  </a:lnTo>
                </a:path>
              </a:pathLst>
            </a:custGeom>
            <a:ln w="3175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557147" y="7722768"/>
              <a:ext cx="3382010" cy="12700"/>
            </a:xfrm>
            <a:custGeom>
              <a:avLst/>
              <a:gdLst/>
              <a:ahLst/>
              <a:cxnLst/>
              <a:rect l="l" t="t" r="r" b="b"/>
              <a:pathLst>
                <a:path w="3382010" h="12700">
                  <a:moveTo>
                    <a:pt x="338147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3381476" y="12192"/>
                  </a:lnTo>
                  <a:lnTo>
                    <a:pt x="3381476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6" name="object 296"/>
          <p:cNvSpPr txBox="1"/>
          <p:nvPr/>
        </p:nvSpPr>
        <p:spPr>
          <a:xfrm>
            <a:off x="5762700" y="498749"/>
            <a:ext cx="168592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WL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UL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489</a:t>
            </a:r>
            <a:endParaRPr sz="1150">
              <a:latin typeface="Arial"/>
              <a:cs typeface="Arial"/>
            </a:endParaRPr>
          </a:p>
        </p:txBody>
      </p:sp>
      <p:sp>
        <p:nvSpPr>
          <p:cNvPr id="391" name="object 39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78</a:t>
            </a:fld>
            <a:endParaRPr spc="15" dirty="0"/>
          </a:p>
        </p:txBody>
      </p:sp>
      <p:sp>
        <p:nvSpPr>
          <p:cNvPr id="297" name="object 297"/>
          <p:cNvSpPr txBox="1"/>
          <p:nvPr/>
        </p:nvSpPr>
        <p:spPr>
          <a:xfrm>
            <a:off x="7958529" y="487319"/>
            <a:ext cx="4144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171514"/>
                </a:solidFill>
                <a:latin typeface="Arial"/>
                <a:cs typeface="Arial"/>
              </a:rPr>
              <a:t>WL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71514"/>
                </a:solidFill>
                <a:latin typeface="Arial"/>
                <a:cs typeface="Arial"/>
              </a:rPr>
              <a:t>UL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489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600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V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800 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5000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montaje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fijo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7363757" y="1468670"/>
            <a:ext cx="8636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cuadro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8573051" y="1468670"/>
            <a:ext cx="8674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10152068" y="1468670"/>
            <a:ext cx="8972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III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10373569" y="2109990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10501904" y="2117420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8808358" y="2174532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8945773" y="2186692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7571193" y="2254955"/>
            <a:ext cx="19748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75" baseline="11111" dirty="0">
                <a:solidFill>
                  <a:srgbClr val="FFFFFF"/>
                </a:solidFill>
                <a:latin typeface="Microsoft Sans Serif"/>
                <a:cs typeface="Microsoft Sans Serif"/>
              </a:rPr>
              <a:t>O         </a:t>
            </a:r>
            <a:r>
              <a:rPr sz="375" spc="15" baseline="11111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9252541" y="3088545"/>
            <a:ext cx="53911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BASTIDOR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6614266" y="3226582"/>
            <a:ext cx="989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8747284" y="3201182"/>
            <a:ext cx="2647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800A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10038365" y="3207531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6614266" y="3396260"/>
            <a:ext cx="565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8406233" y="3358161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8843235" y="3358161"/>
            <a:ext cx="1009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9292374" y="3358161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9726212" y="3358161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10163214" y="3358161"/>
            <a:ext cx="1009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10612251" y="3358161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6614266" y="3534265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8322550" y="3527914"/>
            <a:ext cx="24974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177228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6614266" y="3691198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8322550" y="3684847"/>
            <a:ext cx="24974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177228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6614266" y="3848285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8322549" y="3841935"/>
            <a:ext cx="2503170" cy="26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892175" algn="l"/>
                <a:tab pos="1332230" algn="l"/>
                <a:tab pos="1772285" algn="l"/>
                <a:tab pos="2212340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  <a:p>
            <a:pPr marR="121285" algn="ctr">
              <a:spcBef>
                <a:spcPts val="745"/>
              </a:spcBef>
            </a:pPr>
            <a:r>
              <a:rPr sz="350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BASTIDOR</a:t>
            </a:r>
            <a:r>
              <a:rPr sz="3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6614266" y="4168566"/>
            <a:ext cx="989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8718379" y="4149515"/>
            <a:ext cx="3295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1600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10038366" y="4168566"/>
            <a:ext cx="3143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2000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6614266" y="4338346"/>
            <a:ext cx="565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8406233" y="4300247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8843235" y="4300247"/>
            <a:ext cx="1009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9292374" y="4300247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9726212" y="4300247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10163214" y="4300247"/>
            <a:ext cx="10096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H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10612251" y="4300247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6614266" y="4476249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8322550" y="4469898"/>
            <a:ext cx="24974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177228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6614266" y="4633284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8322550" y="4626933"/>
            <a:ext cx="24974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177228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6614266" y="4790256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8322549" y="4783905"/>
            <a:ext cx="2503170" cy="281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892175" algn="l"/>
                <a:tab pos="1332230" algn="l"/>
                <a:tab pos="1772285" algn="l"/>
                <a:tab pos="2212340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  <a:p>
            <a:pPr marR="85725" algn="ctr">
              <a:spcBef>
                <a:spcPts val="695"/>
              </a:spcBef>
            </a:pP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T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amaño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armazón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6614266" y="5110639"/>
            <a:ext cx="989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8747284" y="5085239"/>
            <a:ext cx="2647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0B0806"/>
                </a:solidFill>
                <a:latin typeface="Microsoft Sans Serif"/>
                <a:cs typeface="Microsoft Sans Serif"/>
              </a:rPr>
              <a:t>800A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1" name="object 341"/>
          <p:cNvSpPr txBox="1"/>
          <p:nvPr/>
        </p:nvSpPr>
        <p:spPr>
          <a:xfrm>
            <a:off x="10038365" y="5091588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1200A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1358366" y="5091588"/>
            <a:ext cx="3295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1600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6614266" y="5280419"/>
            <a:ext cx="565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8406233" y="5242320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8852313" y="5242320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9283193" y="5242320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9726212" y="5242320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8" name="object 348"/>
          <p:cNvSpPr txBox="1"/>
          <p:nvPr/>
        </p:nvSpPr>
        <p:spPr>
          <a:xfrm>
            <a:off x="10172292" y="5242320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10603172" y="5242320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11046192" y="5242320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11492271" y="5242320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2" name="object 352"/>
          <p:cNvSpPr txBox="1"/>
          <p:nvPr/>
        </p:nvSpPr>
        <p:spPr>
          <a:xfrm>
            <a:off x="11923151" y="5242320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6614266" y="5418322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8322549" y="5411971"/>
            <a:ext cx="3817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32230" algn="l"/>
                <a:tab pos="265239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5" name="object 355"/>
          <p:cNvSpPr txBox="1"/>
          <p:nvPr/>
        </p:nvSpPr>
        <p:spPr>
          <a:xfrm>
            <a:off x="6614266" y="5575357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8322549" y="5569006"/>
            <a:ext cx="38176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32230" algn="l"/>
                <a:tab pos="2652395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6614266" y="5732355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8322549" y="5726005"/>
            <a:ext cx="3817620" cy="246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1772285" algn="l"/>
                <a:tab pos="2652395" algn="l"/>
                <a:tab pos="3092450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  <a:p>
            <a:pPr marL="932180">
              <a:spcBef>
                <a:spcPts val="495"/>
              </a:spcBef>
            </a:pP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T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amaño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armazón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9" name="object 359"/>
          <p:cNvSpPr txBox="1"/>
          <p:nvPr/>
        </p:nvSpPr>
        <p:spPr>
          <a:xfrm>
            <a:off x="6614266" y="6052725"/>
            <a:ext cx="989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0" name="object 360"/>
          <p:cNvSpPr txBox="1"/>
          <p:nvPr/>
        </p:nvSpPr>
        <p:spPr>
          <a:xfrm>
            <a:off x="8718379" y="6052725"/>
            <a:ext cx="31432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2000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61" name="object 361"/>
          <p:cNvSpPr txBox="1"/>
          <p:nvPr/>
        </p:nvSpPr>
        <p:spPr>
          <a:xfrm>
            <a:off x="9819125" y="6033674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2500A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62" name="object 362"/>
          <p:cNvSpPr txBox="1"/>
          <p:nvPr/>
        </p:nvSpPr>
        <p:spPr>
          <a:xfrm>
            <a:off x="10699159" y="6033674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3000A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6614266" y="6222505"/>
            <a:ext cx="565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8406233" y="6184406"/>
            <a:ext cx="812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5" name="object 365"/>
          <p:cNvSpPr txBox="1"/>
          <p:nvPr/>
        </p:nvSpPr>
        <p:spPr>
          <a:xfrm>
            <a:off x="8852313" y="6184406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9283193" y="6184406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9732333" y="6184406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10163213" y="6184406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10612353" y="6184406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11043233" y="6184406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6614266" y="6360408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8322549" y="6354057"/>
            <a:ext cx="29375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6614266" y="6517393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8322549" y="6511042"/>
            <a:ext cx="29375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5" name="object 375"/>
          <p:cNvSpPr txBox="1"/>
          <p:nvPr/>
        </p:nvSpPr>
        <p:spPr>
          <a:xfrm>
            <a:off x="6614266" y="6674416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76" name="object 376"/>
          <p:cNvSpPr txBox="1"/>
          <p:nvPr/>
        </p:nvSpPr>
        <p:spPr>
          <a:xfrm>
            <a:off x="8322549" y="6668065"/>
            <a:ext cx="2937510" cy="281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52120" algn="l"/>
                <a:tab pos="1332230" algn="l"/>
                <a:tab pos="2212340" algn="l"/>
              </a:tabLst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  <a:p>
            <a:pPr marL="905510">
              <a:spcBef>
                <a:spcPts val="695"/>
              </a:spcBef>
            </a:pPr>
            <a:r>
              <a:rPr sz="4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T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amaño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armazón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III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77" name="object 377"/>
          <p:cNvSpPr txBox="1"/>
          <p:nvPr/>
        </p:nvSpPr>
        <p:spPr>
          <a:xfrm>
            <a:off x="6614266" y="6994798"/>
            <a:ext cx="989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nominal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78" name="object 378"/>
          <p:cNvSpPr txBox="1"/>
          <p:nvPr/>
        </p:nvSpPr>
        <p:spPr>
          <a:xfrm>
            <a:off x="8499138" y="6975747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4000A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79" name="object 379"/>
          <p:cNvSpPr txBox="1"/>
          <p:nvPr/>
        </p:nvSpPr>
        <p:spPr>
          <a:xfrm>
            <a:off x="9379159" y="6975747"/>
            <a:ext cx="30480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5000A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380" name="object 380"/>
          <p:cNvSpPr txBox="1"/>
          <p:nvPr/>
        </p:nvSpPr>
        <p:spPr>
          <a:xfrm>
            <a:off x="6614266" y="7164477"/>
            <a:ext cx="565785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Clasificación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8412354" y="7126378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8843235" y="7126378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9292374" y="7126378"/>
            <a:ext cx="787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L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9723153" y="7126378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C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6614266" y="7302469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240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8266139" y="7296118"/>
            <a:ext cx="1673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6614266" y="7459466"/>
            <a:ext cx="143446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480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8266139" y="7453115"/>
            <a:ext cx="1673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150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9202467" y="7610150"/>
            <a:ext cx="73787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6614265" y="7610150"/>
            <a:ext cx="2446020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720850" algn="l"/>
              </a:tabLst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)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600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	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r>
              <a:rPr sz="700" dirty="0">
                <a:solidFill>
                  <a:srgbClr val="0B0806"/>
                </a:solidFill>
                <a:latin typeface="Microsoft Sans Serif"/>
                <a:cs typeface="Microsoft Sans Serif"/>
              </a:rPr>
              <a:t>    </a:t>
            </a:r>
            <a:r>
              <a:rPr sz="700" spc="-9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100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000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495"/>
              </a:spcBef>
            </a:pP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: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In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terrup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ción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la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RM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75" dirty="0">
                <a:solidFill>
                  <a:srgbClr val="0B0806"/>
                </a:solidFill>
                <a:latin typeface="Microsoft Sans Serif"/>
                <a:cs typeface="Microsoft Sans Serif"/>
              </a:rPr>
              <a:t>S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simétricos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785917" y="4565714"/>
          <a:ext cx="6496685" cy="338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9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97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97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73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57010">
                <a:tc gridSpan="11">
                  <a:txBody>
                    <a:bodyPr/>
                    <a:lstStyle/>
                    <a:p>
                      <a:pPr marL="122174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Tamaño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marco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II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R="698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800A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1600</a:t>
                      </a:r>
                      <a:r>
                        <a:rPr sz="7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norte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11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254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10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508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11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635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10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admisible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duración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cw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durante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0,5 seg.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010">
                <a:tc gridSpan="8">
                  <a:txBody>
                    <a:bodyPr/>
                    <a:lstStyle/>
                    <a:p>
                      <a:pPr marR="976630" algn="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Tamaño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marco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II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760"/>
                        </a:lnSpc>
                        <a:spcBef>
                          <a:spcPts val="375"/>
                        </a:spcBef>
                      </a:pP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2000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2413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3200A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11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254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099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508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11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635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112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admisible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duración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cw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durante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0,5 seg.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7003">
                <a:tc gridSpan="11">
                  <a:txBody>
                    <a:bodyPr/>
                    <a:lstStyle/>
                    <a:p>
                      <a:pPr marL="121602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Tamaño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marco</a:t>
                      </a:r>
                      <a:r>
                        <a:rPr sz="5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III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010">
                <a:tc>
                  <a:txBody>
                    <a:bodyPr/>
                    <a:lstStyle/>
                    <a:p>
                      <a:pPr marL="20955">
                        <a:lnSpc>
                          <a:spcPts val="710"/>
                        </a:lnSpc>
                        <a:spcBef>
                          <a:spcPts val="425"/>
                        </a:spcBef>
                      </a:pP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r>
                        <a:rPr sz="6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nominal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95275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3200A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R="2540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4000A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R="25400" algn="ctr">
                        <a:lnSpc>
                          <a:spcPts val="860"/>
                        </a:lnSpc>
                        <a:spcBef>
                          <a:spcPts val="275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5000A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7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0955">
                        <a:lnSpc>
                          <a:spcPct val="100000"/>
                        </a:lnSpc>
                      </a:pPr>
                      <a:r>
                        <a:rPr sz="4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Clase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4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4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calificación</a:t>
                      </a:r>
                      <a:endParaRPr sz="4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METRO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METRO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H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3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METRO</a:t>
                      </a:r>
                      <a:endParaRPr sz="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910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10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254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10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508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150.000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106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cs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635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V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200,000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118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Corriente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admisible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duración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</a:t>
                      </a:r>
                      <a:r>
                        <a:rPr sz="4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cw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)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durante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0,5 seg.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  <a:solidFill>
                      <a:srgbClr val="DDDEDF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00,000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00,000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85,000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00,000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100,000</a:t>
                      </a:r>
                      <a:r>
                        <a:rPr sz="750" spc="-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5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20303"/>
                      </a:solidFill>
                      <a:prstDash val="solid"/>
                    </a:lnL>
                    <a:lnR w="12700">
                      <a:solidFill>
                        <a:srgbClr val="020303"/>
                      </a:solidFill>
                      <a:prstDash val="solid"/>
                    </a:lnR>
                    <a:lnT w="12700">
                      <a:solidFill>
                        <a:srgbClr val="020303"/>
                      </a:solidFill>
                      <a:prstDash val="solid"/>
                    </a:lnT>
                    <a:lnB w="12700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7574204" y="3337369"/>
            <a:ext cx="1068705" cy="1041400"/>
            <a:chOff x="2519603" y="3337369"/>
            <a:chExt cx="1068705" cy="1041400"/>
          </a:xfrm>
        </p:grpSpPr>
        <p:sp>
          <p:nvSpPr>
            <p:cNvPr id="4" name="object 4"/>
            <p:cNvSpPr/>
            <p:nvPr/>
          </p:nvSpPr>
          <p:spPr>
            <a:xfrm>
              <a:off x="3397656" y="3865638"/>
              <a:ext cx="58419" cy="123189"/>
            </a:xfrm>
            <a:custGeom>
              <a:avLst/>
              <a:gdLst/>
              <a:ahLst/>
              <a:cxnLst/>
              <a:rect l="l" t="t" r="r" b="b"/>
              <a:pathLst>
                <a:path w="58420" h="123189">
                  <a:moveTo>
                    <a:pt x="58216" y="0"/>
                  </a:moveTo>
                  <a:lnTo>
                    <a:pt x="0" y="0"/>
                  </a:lnTo>
                  <a:lnTo>
                    <a:pt x="0" y="122770"/>
                  </a:lnTo>
                  <a:lnTo>
                    <a:pt x="58216" y="122770"/>
                  </a:lnTo>
                  <a:lnTo>
                    <a:pt x="58216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7656" y="3865651"/>
              <a:ext cx="58419" cy="123189"/>
            </a:xfrm>
            <a:custGeom>
              <a:avLst/>
              <a:gdLst/>
              <a:ahLst/>
              <a:cxnLst/>
              <a:rect l="l" t="t" r="r" b="b"/>
              <a:pathLst>
                <a:path w="58420" h="123189">
                  <a:moveTo>
                    <a:pt x="58216" y="122758"/>
                  </a:moveTo>
                  <a:lnTo>
                    <a:pt x="0" y="122758"/>
                  </a:lnTo>
                  <a:lnTo>
                    <a:pt x="0" y="0"/>
                  </a:lnTo>
                  <a:lnTo>
                    <a:pt x="58216" y="0"/>
                  </a:lnTo>
                  <a:lnTo>
                    <a:pt x="58216" y="12275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5864" y="3339655"/>
              <a:ext cx="1009650" cy="646430"/>
            </a:xfrm>
            <a:custGeom>
              <a:avLst/>
              <a:gdLst/>
              <a:ahLst/>
              <a:cxnLst/>
              <a:rect l="l" t="t" r="r" b="b"/>
              <a:pathLst>
                <a:path w="1009650" h="646429">
                  <a:moveTo>
                    <a:pt x="117475" y="0"/>
                  </a:moveTo>
                  <a:lnTo>
                    <a:pt x="0" y="66675"/>
                  </a:lnTo>
                  <a:lnTo>
                    <a:pt x="1587" y="71437"/>
                  </a:lnTo>
                  <a:lnTo>
                    <a:pt x="811199" y="136525"/>
                  </a:lnTo>
                  <a:lnTo>
                    <a:pt x="819137" y="138112"/>
                  </a:lnTo>
                  <a:lnTo>
                    <a:pt x="822312" y="534987"/>
                  </a:lnTo>
                  <a:lnTo>
                    <a:pt x="836599" y="536575"/>
                  </a:lnTo>
                  <a:lnTo>
                    <a:pt x="835012" y="542925"/>
                  </a:lnTo>
                  <a:lnTo>
                    <a:pt x="866775" y="542925"/>
                  </a:lnTo>
                  <a:lnTo>
                    <a:pt x="866775" y="595312"/>
                  </a:lnTo>
                  <a:lnTo>
                    <a:pt x="846124" y="598487"/>
                  </a:lnTo>
                  <a:lnTo>
                    <a:pt x="846124" y="646112"/>
                  </a:lnTo>
                  <a:lnTo>
                    <a:pt x="881062" y="619125"/>
                  </a:lnTo>
                  <a:lnTo>
                    <a:pt x="881062" y="593725"/>
                  </a:lnTo>
                  <a:lnTo>
                    <a:pt x="931862" y="554037"/>
                  </a:lnTo>
                  <a:lnTo>
                    <a:pt x="931862" y="541337"/>
                  </a:lnTo>
                  <a:lnTo>
                    <a:pt x="950912" y="542925"/>
                  </a:lnTo>
                  <a:lnTo>
                    <a:pt x="954087" y="555625"/>
                  </a:lnTo>
                  <a:lnTo>
                    <a:pt x="985837" y="538162"/>
                  </a:lnTo>
                  <a:lnTo>
                    <a:pt x="987425" y="509587"/>
                  </a:lnTo>
                  <a:lnTo>
                    <a:pt x="1006475" y="487362"/>
                  </a:lnTo>
                  <a:lnTo>
                    <a:pt x="1006475" y="454025"/>
                  </a:lnTo>
                  <a:lnTo>
                    <a:pt x="998537" y="447675"/>
                  </a:lnTo>
                  <a:lnTo>
                    <a:pt x="979487" y="441325"/>
                  </a:lnTo>
                  <a:lnTo>
                    <a:pt x="979487" y="411162"/>
                  </a:lnTo>
                  <a:lnTo>
                    <a:pt x="973137" y="407987"/>
                  </a:lnTo>
                  <a:lnTo>
                    <a:pt x="971550" y="390525"/>
                  </a:lnTo>
                  <a:lnTo>
                    <a:pt x="965200" y="390525"/>
                  </a:lnTo>
                  <a:lnTo>
                    <a:pt x="965200" y="250825"/>
                  </a:lnTo>
                  <a:lnTo>
                    <a:pt x="973137" y="246062"/>
                  </a:lnTo>
                  <a:lnTo>
                    <a:pt x="973137" y="230187"/>
                  </a:lnTo>
                  <a:lnTo>
                    <a:pt x="966787" y="230187"/>
                  </a:lnTo>
                  <a:lnTo>
                    <a:pt x="966787" y="166687"/>
                  </a:lnTo>
                  <a:lnTo>
                    <a:pt x="1000125" y="146050"/>
                  </a:lnTo>
                  <a:lnTo>
                    <a:pt x="1001712" y="130175"/>
                  </a:lnTo>
                  <a:lnTo>
                    <a:pt x="1009650" y="127000"/>
                  </a:lnTo>
                  <a:lnTo>
                    <a:pt x="1006475" y="84137"/>
                  </a:lnTo>
                  <a:lnTo>
                    <a:pt x="989012" y="63500"/>
                  </a:lnTo>
                  <a:lnTo>
                    <a:pt x="117475" y="0"/>
                  </a:lnTo>
                  <a:close/>
                </a:path>
              </a:pathLst>
            </a:custGeom>
            <a:solidFill>
              <a:srgbClr val="989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75864" y="3339655"/>
              <a:ext cx="1009650" cy="646430"/>
            </a:xfrm>
            <a:custGeom>
              <a:avLst/>
              <a:gdLst/>
              <a:ahLst/>
              <a:cxnLst/>
              <a:rect l="l" t="t" r="r" b="b"/>
              <a:pathLst>
                <a:path w="1009650" h="646429">
                  <a:moveTo>
                    <a:pt x="117475" y="0"/>
                  </a:moveTo>
                  <a:lnTo>
                    <a:pt x="0" y="66675"/>
                  </a:lnTo>
                  <a:lnTo>
                    <a:pt x="1587" y="71437"/>
                  </a:lnTo>
                  <a:lnTo>
                    <a:pt x="811199" y="136525"/>
                  </a:lnTo>
                  <a:lnTo>
                    <a:pt x="819137" y="138112"/>
                  </a:lnTo>
                  <a:lnTo>
                    <a:pt x="822312" y="534987"/>
                  </a:lnTo>
                  <a:lnTo>
                    <a:pt x="836599" y="536575"/>
                  </a:lnTo>
                  <a:lnTo>
                    <a:pt x="835012" y="542925"/>
                  </a:lnTo>
                  <a:lnTo>
                    <a:pt x="866775" y="542925"/>
                  </a:lnTo>
                  <a:lnTo>
                    <a:pt x="866775" y="595312"/>
                  </a:lnTo>
                  <a:lnTo>
                    <a:pt x="846124" y="598487"/>
                  </a:lnTo>
                  <a:lnTo>
                    <a:pt x="846124" y="646112"/>
                  </a:lnTo>
                  <a:lnTo>
                    <a:pt x="881062" y="619125"/>
                  </a:lnTo>
                  <a:lnTo>
                    <a:pt x="881062" y="593725"/>
                  </a:lnTo>
                  <a:lnTo>
                    <a:pt x="931862" y="554037"/>
                  </a:lnTo>
                  <a:lnTo>
                    <a:pt x="931862" y="541337"/>
                  </a:lnTo>
                  <a:lnTo>
                    <a:pt x="950912" y="542925"/>
                  </a:lnTo>
                  <a:lnTo>
                    <a:pt x="954087" y="555625"/>
                  </a:lnTo>
                  <a:lnTo>
                    <a:pt x="985837" y="538162"/>
                  </a:lnTo>
                  <a:lnTo>
                    <a:pt x="987425" y="509587"/>
                  </a:lnTo>
                  <a:lnTo>
                    <a:pt x="1006475" y="487362"/>
                  </a:lnTo>
                  <a:lnTo>
                    <a:pt x="1006475" y="454025"/>
                  </a:lnTo>
                  <a:lnTo>
                    <a:pt x="998537" y="447675"/>
                  </a:lnTo>
                  <a:lnTo>
                    <a:pt x="979487" y="441325"/>
                  </a:lnTo>
                  <a:lnTo>
                    <a:pt x="979487" y="411162"/>
                  </a:lnTo>
                  <a:lnTo>
                    <a:pt x="973137" y="407987"/>
                  </a:lnTo>
                  <a:lnTo>
                    <a:pt x="971550" y="390525"/>
                  </a:lnTo>
                  <a:lnTo>
                    <a:pt x="965200" y="390525"/>
                  </a:lnTo>
                  <a:lnTo>
                    <a:pt x="965200" y="250825"/>
                  </a:lnTo>
                  <a:lnTo>
                    <a:pt x="973137" y="246062"/>
                  </a:lnTo>
                  <a:lnTo>
                    <a:pt x="973137" y="230187"/>
                  </a:lnTo>
                  <a:lnTo>
                    <a:pt x="966787" y="230187"/>
                  </a:lnTo>
                  <a:lnTo>
                    <a:pt x="966787" y="166687"/>
                  </a:lnTo>
                  <a:lnTo>
                    <a:pt x="1000125" y="146050"/>
                  </a:lnTo>
                  <a:lnTo>
                    <a:pt x="1001712" y="130175"/>
                  </a:lnTo>
                  <a:lnTo>
                    <a:pt x="1009650" y="127000"/>
                  </a:lnTo>
                  <a:lnTo>
                    <a:pt x="1006475" y="84137"/>
                  </a:lnTo>
                  <a:lnTo>
                    <a:pt x="989012" y="63500"/>
                  </a:lnTo>
                  <a:lnTo>
                    <a:pt x="117475" y="0"/>
                  </a:lnTo>
                  <a:close/>
                </a:path>
                <a:path w="1009650" h="646429">
                  <a:moveTo>
                    <a:pt x="904875" y="211137"/>
                  </a:moveTo>
                  <a:lnTo>
                    <a:pt x="865187" y="211137"/>
                  </a:lnTo>
                  <a:lnTo>
                    <a:pt x="865187" y="130175"/>
                  </a:lnTo>
                  <a:lnTo>
                    <a:pt x="904875" y="130175"/>
                  </a:lnTo>
                  <a:lnTo>
                    <a:pt x="904875" y="2111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7877" y="3522230"/>
              <a:ext cx="33655" cy="138430"/>
            </a:xfrm>
            <a:custGeom>
              <a:avLst/>
              <a:gdLst/>
              <a:ahLst/>
              <a:cxnLst/>
              <a:rect l="l" t="t" r="r" b="b"/>
              <a:pathLst>
                <a:path w="33654" h="138429">
                  <a:moveTo>
                    <a:pt x="23812" y="111112"/>
                  </a:moveTo>
                  <a:lnTo>
                    <a:pt x="12700" y="111112"/>
                  </a:lnTo>
                  <a:lnTo>
                    <a:pt x="12700" y="101587"/>
                  </a:lnTo>
                  <a:lnTo>
                    <a:pt x="0" y="101587"/>
                  </a:lnTo>
                  <a:lnTo>
                    <a:pt x="0" y="115874"/>
                  </a:lnTo>
                  <a:lnTo>
                    <a:pt x="11112" y="115874"/>
                  </a:lnTo>
                  <a:lnTo>
                    <a:pt x="11112" y="123812"/>
                  </a:lnTo>
                  <a:lnTo>
                    <a:pt x="3175" y="123812"/>
                  </a:lnTo>
                  <a:lnTo>
                    <a:pt x="3175" y="138099"/>
                  </a:lnTo>
                  <a:lnTo>
                    <a:pt x="15875" y="138099"/>
                  </a:lnTo>
                  <a:lnTo>
                    <a:pt x="15875" y="125399"/>
                  </a:lnTo>
                  <a:lnTo>
                    <a:pt x="23812" y="125399"/>
                  </a:lnTo>
                  <a:lnTo>
                    <a:pt x="23812" y="111112"/>
                  </a:lnTo>
                  <a:close/>
                </a:path>
                <a:path w="33654" h="138429">
                  <a:moveTo>
                    <a:pt x="33337" y="0"/>
                  </a:moveTo>
                  <a:lnTo>
                    <a:pt x="14287" y="0"/>
                  </a:lnTo>
                  <a:lnTo>
                    <a:pt x="14287" y="26987"/>
                  </a:lnTo>
                  <a:lnTo>
                    <a:pt x="33337" y="26987"/>
                  </a:lnTo>
                  <a:lnTo>
                    <a:pt x="33337" y="0"/>
                  </a:lnTo>
                  <a:close/>
                </a:path>
              </a:pathLst>
            </a:custGeom>
            <a:solidFill>
              <a:srgbClr val="6A6A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02939" y="3749230"/>
              <a:ext cx="14604" cy="36830"/>
            </a:xfrm>
            <a:custGeom>
              <a:avLst/>
              <a:gdLst/>
              <a:ahLst/>
              <a:cxnLst/>
              <a:rect l="l" t="t" r="r" b="b"/>
              <a:pathLst>
                <a:path w="14604" h="36829">
                  <a:moveTo>
                    <a:pt x="14287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14287" y="36512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3E3E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12464" y="3403155"/>
              <a:ext cx="170180" cy="514350"/>
            </a:xfrm>
            <a:custGeom>
              <a:avLst/>
              <a:gdLst/>
              <a:ahLst/>
              <a:cxnLst/>
              <a:rect l="l" t="t" r="r" b="b"/>
              <a:pathLst>
                <a:path w="170179" h="514350">
                  <a:moveTo>
                    <a:pt x="0" y="473075"/>
                  </a:moveTo>
                  <a:lnTo>
                    <a:pt x="39700" y="458787"/>
                  </a:lnTo>
                  <a:lnTo>
                    <a:pt x="60337" y="463550"/>
                  </a:lnTo>
                  <a:lnTo>
                    <a:pt x="68275" y="514350"/>
                  </a:lnTo>
                </a:path>
                <a:path w="170179" h="514350">
                  <a:moveTo>
                    <a:pt x="142887" y="377825"/>
                  </a:moveTo>
                  <a:lnTo>
                    <a:pt x="117487" y="401637"/>
                  </a:lnTo>
                  <a:lnTo>
                    <a:pt x="138125" y="404812"/>
                  </a:lnTo>
                  <a:lnTo>
                    <a:pt x="139712" y="452437"/>
                  </a:lnTo>
                  <a:lnTo>
                    <a:pt x="169875" y="423862"/>
                  </a:lnTo>
                </a:path>
                <a:path w="170179" h="514350">
                  <a:moveTo>
                    <a:pt x="112725" y="403225"/>
                  </a:moveTo>
                  <a:lnTo>
                    <a:pt x="115900" y="452437"/>
                  </a:lnTo>
                  <a:lnTo>
                    <a:pt x="139712" y="452437"/>
                  </a:lnTo>
                </a:path>
                <a:path w="170179" h="514350">
                  <a:moveTo>
                    <a:pt x="68275" y="142875"/>
                  </a:moveTo>
                  <a:lnTo>
                    <a:pt x="130187" y="103187"/>
                  </a:lnTo>
                </a:path>
                <a:path w="170179" h="514350">
                  <a:moveTo>
                    <a:pt x="68275" y="66675"/>
                  </a:moveTo>
                  <a:lnTo>
                    <a:pt x="15241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99764" y="3880993"/>
              <a:ext cx="186055" cy="495300"/>
            </a:xfrm>
            <a:custGeom>
              <a:avLst/>
              <a:gdLst/>
              <a:ahLst/>
              <a:cxnLst/>
              <a:rect l="l" t="t" r="r" b="b"/>
              <a:pathLst>
                <a:path w="186054" h="495300">
                  <a:moveTo>
                    <a:pt x="154000" y="0"/>
                  </a:moveTo>
                  <a:lnTo>
                    <a:pt x="125425" y="14287"/>
                  </a:lnTo>
                  <a:lnTo>
                    <a:pt x="107962" y="12700"/>
                  </a:lnTo>
                  <a:lnTo>
                    <a:pt x="57162" y="52387"/>
                  </a:lnTo>
                  <a:lnTo>
                    <a:pt x="57162" y="77787"/>
                  </a:lnTo>
                  <a:lnTo>
                    <a:pt x="22224" y="104775"/>
                  </a:lnTo>
                  <a:lnTo>
                    <a:pt x="0" y="106362"/>
                  </a:lnTo>
                  <a:lnTo>
                    <a:pt x="3174" y="239712"/>
                  </a:lnTo>
                  <a:lnTo>
                    <a:pt x="6349" y="490537"/>
                  </a:lnTo>
                  <a:lnTo>
                    <a:pt x="63512" y="495300"/>
                  </a:lnTo>
                  <a:lnTo>
                    <a:pt x="185750" y="373062"/>
                  </a:lnTo>
                  <a:lnTo>
                    <a:pt x="147650" y="371475"/>
                  </a:lnTo>
                  <a:lnTo>
                    <a:pt x="150825" y="176212"/>
                  </a:lnTo>
                  <a:lnTo>
                    <a:pt x="155587" y="169862"/>
                  </a:lnTo>
                  <a:lnTo>
                    <a:pt x="15400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99764" y="3880993"/>
              <a:ext cx="186055" cy="495300"/>
            </a:xfrm>
            <a:custGeom>
              <a:avLst/>
              <a:gdLst/>
              <a:ahLst/>
              <a:cxnLst/>
              <a:rect l="l" t="t" r="r" b="b"/>
              <a:pathLst>
                <a:path w="186054" h="495300">
                  <a:moveTo>
                    <a:pt x="63512" y="495300"/>
                  </a:moveTo>
                  <a:lnTo>
                    <a:pt x="6349" y="490537"/>
                  </a:lnTo>
                  <a:lnTo>
                    <a:pt x="3174" y="247650"/>
                  </a:lnTo>
                  <a:lnTo>
                    <a:pt x="3174" y="239712"/>
                  </a:lnTo>
                  <a:lnTo>
                    <a:pt x="0" y="106362"/>
                  </a:lnTo>
                  <a:lnTo>
                    <a:pt x="22224" y="104775"/>
                  </a:lnTo>
                  <a:lnTo>
                    <a:pt x="57162" y="77787"/>
                  </a:lnTo>
                  <a:lnTo>
                    <a:pt x="57162" y="52387"/>
                  </a:lnTo>
                  <a:lnTo>
                    <a:pt x="107962" y="12700"/>
                  </a:lnTo>
                  <a:lnTo>
                    <a:pt x="125425" y="14287"/>
                  </a:lnTo>
                  <a:lnTo>
                    <a:pt x="154000" y="0"/>
                  </a:lnTo>
                  <a:lnTo>
                    <a:pt x="155587" y="169862"/>
                  </a:lnTo>
                  <a:lnTo>
                    <a:pt x="150825" y="176212"/>
                  </a:lnTo>
                  <a:lnTo>
                    <a:pt x="147650" y="371475"/>
                  </a:lnTo>
                  <a:lnTo>
                    <a:pt x="185750" y="373062"/>
                  </a:lnTo>
                  <a:lnTo>
                    <a:pt x="63512" y="495300"/>
                  </a:lnTo>
                  <a:close/>
                </a:path>
                <a:path w="186054" h="495300">
                  <a:moveTo>
                    <a:pt x="6349" y="490537"/>
                  </a:moveTo>
                  <a:lnTo>
                    <a:pt x="147650" y="365125"/>
                  </a:lnTo>
                </a:path>
                <a:path w="186054" h="495300">
                  <a:moveTo>
                    <a:pt x="15874" y="246062"/>
                  </a:moveTo>
                  <a:lnTo>
                    <a:pt x="71450" y="212725"/>
                  </a:lnTo>
                </a:path>
                <a:path w="186054" h="495300">
                  <a:moveTo>
                    <a:pt x="101612" y="223837"/>
                  </a:moveTo>
                  <a:lnTo>
                    <a:pt x="152412" y="195262"/>
                  </a:lnTo>
                </a:path>
                <a:path w="186054" h="495300">
                  <a:moveTo>
                    <a:pt x="79387" y="187325"/>
                  </a:moveTo>
                  <a:lnTo>
                    <a:pt x="79387" y="203200"/>
                  </a:lnTo>
                </a:path>
                <a:path w="186054" h="495300">
                  <a:moveTo>
                    <a:pt x="87325" y="203200"/>
                  </a:moveTo>
                  <a:lnTo>
                    <a:pt x="87325" y="219075"/>
                  </a:lnTo>
                </a:path>
                <a:path w="186054" h="495300">
                  <a:moveTo>
                    <a:pt x="92087" y="212725"/>
                  </a:moveTo>
                  <a:lnTo>
                    <a:pt x="92087" y="228600"/>
                  </a:lnTo>
                </a:path>
                <a:path w="186054" h="495300">
                  <a:moveTo>
                    <a:pt x="98437" y="220662"/>
                  </a:moveTo>
                  <a:lnTo>
                    <a:pt x="98437" y="23653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42527" y="3417443"/>
              <a:ext cx="863600" cy="901700"/>
            </a:xfrm>
            <a:custGeom>
              <a:avLst/>
              <a:gdLst/>
              <a:ahLst/>
              <a:cxnLst/>
              <a:rect l="l" t="t" r="r" b="b"/>
              <a:pathLst>
                <a:path w="863600" h="901700">
                  <a:moveTo>
                    <a:pt x="1587" y="0"/>
                  </a:moveTo>
                  <a:lnTo>
                    <a:pt x="0" y="809625"/>
                  </a:lnTo>
                  <a:lnTo>
                    <a:pt x="842949" y="901700"/>
                  </a:lnTo>
                  <a:lnTo>
                    <a:pt x="863587" y="889000"/>
                  </a:lnTo>
                  <a:lnTo>
                    <a:pt x="852474" y="60325"/>
                  </a:lnTo>
                  <a:lnTo>
                    <a:pt x="1587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42527" y="3417443"/>
              <a:ext cx="863600" cy="901700"/>
            </a:xfrm>
            <a:custGeom>
              <a:avLst/>
              <a:gdLst/>
              <a:ahLst/>
              <a:cxnLst/>
              <a:rect l="l" t="t" r="r" b="b"/>
              <a:pathLst>
                <a:path w="863600" h="901700">
                  <a:moveTo>
                    <a:pt x="1587" y="0"/>
                  </a:moveTo>
                  <a:lnTo>
                    <a:pt x="0" y="809625"/>
                  </a:lnTo>
                  <a:lnTo>
                    <a:pt x="842949" y="901700"/>
                  </a:lnTo>
                  <a:lnTo>
                    <a:pt x="863587" y="889000"/>
                  </a:lnTo>
                  <a:lnTo>
                    <a:pt x="852474" y="60325"/>
                  </a:lnTo>
                  <a:lnTo>
                    <a:pt x="15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21889" y="3793680"/>
              <a:ext cx="24130" cy="85725"/>
            </a:xfrm>
            <a:custGeom>
              <a:avLst/>
              <a:gdLst/>
              <a:ahLst/>
              <a:cxnLst/>
              <a:rect l="l" t="t" r="r" b="b"/>
              <a:pathLst>
                <a:path w="24130" h="85725">
                  <a:moveTo>
                    <a:pt x="19050" y="0"/>
                  </a:moveTo>
                  <a:lnTo>
                    <a:pt x="12700" y="0"/>
                  </a:lnTo>
                  <a:lnTo>
                    <a:pt x="12700" y="12700"/>
                  </a:lnTo>
                  <a:lnTo>
                    <a:pt x="1587" y="12700"/>
                  </a:lnTo>
                  <a:lnTo>
                    <a:pt x="0" y="57150"/>
                  </a:lnTo>
                  <a:lnTo>
                    <a:pt x="15875" y="58737"/>
                  </a:lnTo>
                  <a:lnTo>
                    <a:pt x="17462" y="85725"/>
                  </a:lnTo>
                  <a:lnTo>
                    <a:pt x="23812" y="8572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393B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21889" y="3793680"/>
              <a:ext cx="24130" cy="85725"/>
            </a:xfrm>
            <a:custGeom>
              <a:avLst/>
              <a:gdLst/>
              <a:ahLst/>
              <a:cxnLst/>
              <a:rect l="l" t="t" r="r" b="b"/>
              <a:pathLst>
                <a:path w="24130" h="85725">
                  <a:moveTo>
                    <a:pt x="19050" y="0"/>
                  </a:moveTo>
                  <a:lnTo>
                    <a:pt x="12700" y="0"/>
                  </a:lnTo>
                  <a:lnTo>
                    <a:pt x="12700" y="12700"/>
                  </a:lnTo>
                  <a:lnTo>
                    <a:pt x="1587" y="12700"/>
                  </a:lnTo>
                  <a:lnTo>
                    <a:pt x="0" y="57150"/>
                  </a:lnTo>
                  <a:lnTo>
                    <a:pt x="15875" y="58737"/>
                  </a:lnTo>
                  <a:lnTo>
                    <a:pt x="17462" y="85725"/>
                  </a:lnTo>
                  <a:lnTo>
                    <a:pt x="23812" y="857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06114" y="3906393"/>
              <a:ext cx="20955" cy="22225"/>
            </a:xfrm>
            <a:custGeom>
              <a:avLst/>
              <a:gdLst/>
              <a:ahLst/>
              <a:cxnLst/>
              <a:rect l="l" t="t" r="r" b="b"/>
              <a:pathLst>
                <a:path w="20954" h="22225">
                  <a:moveTo>
                    <a:pt x="16027" y="0"/>
                  </a:moveTo>
                  <a:lnTo>
                    <a:pt x="4635" y="0"/>
                  </a:lnTo>
                  <a:lnTo>
                    <a:pt x="0" y="4965"/>
                  </a:lnTo>
                  <a:lnTo>
                    <a:pt x="0" y="17246"/>
                  </a:lnTo>
                  <a:lnTo>
                    <a:pt x="4635" y="22225"/>
                  </a:lnTo>
                  <a:lnTo>
                    <a:pt x="16027" y="22225"/>
                  </a:lnTo>
                  <a:lnTo>
                    <a:pt x="20650" y="17246"/>
                  </a:lnTo>
                  <a:lnTo>
                    <a:pt x="20650" y="11112"/>
                  </a:lnTo>
                  <a:lnTo>
                    <a:pt x="20650" y="4965"/>
                  </a:lnTo>
                  <a:lnTo>
                    <a:pt x="16027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06114" y="3906393"/>
              <a:ext cx="20955" cy="22225"/>
            </a:xfrm>
            <a:custGeom>
              <a:avLst/>
              <a:gdLst/>
              <a:ahLst/>
              <a:cxnLst/>
              <a:rect l="l" t="t" r="r" b="b"/>
              <a:pathLst>
                <a:path w="20954" h="22225">
                  <a:moveTo>
                    <a:pt x="20650" y="11112"/>
                  </a:moveTo>
                  <a:lnTo>
                    <a:pt x="20650" y="17246"/>
                  </a:lnTo>
                  <a:lnTo>
                    <a:pt x="16027" y="22225"/>
                  </a:lnTo>
                  <a:lnTo>
                    <a:pt x="10325" y="22225"/>
                  </a:lnTo>
                  <a:lnTo>
                    <a:pt x="4635" y="22225"/>
                  </a:lnTo>
                  <a:lnTo>
                    <a:pt x="0" y="17246"/>
                  </a:lnTo>
                  <a:lnTo>
                    <a:pt x="0" y="11112"/>
                  </a:lnTo>
                  <a:lnTo>
                    <a:pt x="0" y="4965"/>
                  </a:lnTo>
                  <a:lnTo>
                    <a:pt x="4635" y="0"/>
                  </a:lnTo>
                  <a:lnTo>
                    <a:pt x="10325" y="0"/>
                  </a:lnTo>
                  <a:lnTo>
                    <a:pt x="16027" y="0"/>
                  </a:lnTo>
                  <a:lnTo>
                    <a:pt x="20650" y="4965"/>
                  </a:lnTo>
                  <a:lnTo>
                    <a:pt x="20650" y="111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56814" y="3441255"/>
              <a:ext cx="92075" cy="795655"/>
            </a:xfrm>
            <a:custGeom>
              <a:avLst/>
              <a:gdLst/>
              <a:ahLst/>
              <a:cxnLst/>
              <a:rect l="l" t="t" r="r" b="b"/>
              <a:pathLst>
                <a:path w="92075" h="795654">
                  <a:moveTo>
                    <a:pt x="85725" y="0"/>
                  </a:moveTo>
                  <a:lnTo>
                    <a:pt x="4762" y="0"/>
                  </a:lnTo>
                  <a:lnTo>
                    <a:pt x="0" y="782637"/>
                  </a:lnTo>
                  <a:lnTo>
                    <a:pt x="92075" y="795337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56814" y="3441255"/>
              <a:ext cx="92075" cy="795655"/>
            </a:xfrm>
            <a:custGeom>
              <a:avLst/>
              <a:gdLst/>
              <a:ahLst/>
              <a:cxnLst/>
              <a:rect l="l" t="t" r="r" b="b"/>
              <a:pathLst>
                <a:path w="92075" h="795654">
                  <a:moveTo>
                    <a:pt x="4762" y="0"/>
                  </a:moveTo>
                  <a:lnTo>
                    <a:pt x="85725" y="0"/>
                  </a:lnTo>
                  <a:lnTo>
                    <a:pt x="92075" y="795337"/>
                  </a:lnTo>
                  <a:lnTo>
                    <a:pt x="0" y="782637"/>
                  </a:lnTo>
                  <a:lnTo>
                    <a:pt x="476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66414" y="3501580"/>
              <a:ext cx="106680" cy="812800"/>
            </a:xfrm>
            <a:custGeom>
              <a:avLst/>
              <a:gdLst/>
              <a:ahLst/>
              <a:cxnLst/>
              <a:rect l="l" t="t" r="r" b="b"/>
              <a:pathLst>
                <a:path w="106679" h="812800">
                  <a:moveTo>
                    <a:pt x="0" y="0"/>
                  </a:moveTo>
                  <a:lnTo>
                    <a:pt x="19050" y="801687"/>
                  </a:lnTo>
                  <a:lnTo>
                    <a:pt x="106362" y="812800"/>
                  </a:lnTo>
                  <a:lnTo>
                    <a:pt x="984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66414" y="3501580"/>
              <a:ext cx="106680" cy="812800"/>
            </a:xfrm>
            <a:custGeom>
              <a:avLst/>
              <a:gdLst/>
              <a:ahLst/>
              <a:cxnLst/>
              <a:rect l="l" t="t" r="r" b="b"/>
              <a:pathLst>
                <a:path w="106679" h="812800">
                  <a:moveTo>
                    <a:pt x="0" y="0"/>
                  </a:moveTo>
                  <a:lnTo>
                    <a:pt x="98425" y="4762"/>
                  </a:lnTo>
                  <a:lnTo>
                    <a:pt x="106362" y="812800"/>
                  </a:lnTo>
                  <a:lnTo>
                    <a:pt x="19050" y="8016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45714" y="3446018"/>
              <a:ext cx="586105" cy="78105"/>
            </a:xfrm>
            <a:custGeom>
              <a:avLst/>
              <a:gdLst/>
              <a:ahLst/>
              <a:cxnLst/>
              <a:rect l="l" t="t" r="r" b="b"/>
              <a:pathLst>
                <a:path w="586105" h="78104">
                  <a:moveTo>
                    <a:pt x="33337" y="0"/>
                  </a:moveTo>
                  <a:lnTo>
                    <a:pt x="0" y="25400"/>
                  </a:lnTo>
                  <a:lnTo>
                    <a:pt x="525449" y="77787"/>
                  </a:lnTo>
                  <a:lnTo>
                    <a:pt x="585774" y="44450"/>
                  </a:lnTo>
                  <a:lnTo>
                    <a:pt x="33337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45714" y="3446018"/>
              <a:ext cx="586105" cy="78105"/>
            </a:xfrm>
            <a:custGeom>
              <a:avLst/>
              <a:gdLst/>
              <a:ahLst/>
              <a:cxnLst/>
              <a:rect l="l" t="t" r="r" b="b"/>
              <a:pathLst>
                <a:path w="586105" h="78104">
                  <a:moveTo>
                    <a:pt x="33337" y="0"/>
                  </a:moveTo>
                  <a:lnTo>
                    <a:pt x="0" y="25400"/>
                  </a:lnTo>
                  <a:lnTo>
                    <a:pt x="525449" y="77787"/>
                  </a:lnTo>
                  <a:lnTo>
                    <a:pt x="585774" y="44450"/>
                  </a:lnTo>
                  <a:lnTo>
                    <a:pt x="3333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71164" y="3490468"/>
              <a:ext cx="73025" cy="755650"/>
            </a:xfrm>
            <a:custGeom>
              <a:avLst/>
              <a:gdLst/>
              <a:ahLst/>
              <a:cxnLst/>
              <a:rect l="l" t="t" r="r" b="b"/>
              <a:pathLst>
                <a:path w="73025" h="755650">
                  <a:moveTo>
                    <a:pt x="60325" y="0"/>
                  </a:moveTo>
                  <a:lnTo>
                    <a:pt x="0" y="33337"/>
                  </a:lnTo>
                  <a:lnTo>
                    <a:pt x="9525" y="755650"/>
                  </a:lnTo>
                  <a:lnTo>
                    <a:pt x="73025" y="711200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71164" y="3490468"/>
              <a:ext cx="73025" cy="755650"/>
            </a:xfrm>
            <a:custGeom>
              <a:avLst/>
              <a:gdLst/>
              <a:ahLst/>
              <a:cxnLst/>
              <a:rect l="l" t="t" r="r" b="b"/>
              <a:pathLst>
                <a:path w="73025" h="755650">
                  <a:moveTo>
                    <a:pt x="0" y="33337"/>
                  </a:moveTo>
                  <a:lnTo>
                    <a:pt x="9525" y="755650"/>
                  </a:lnTo>
                  <a:lnTo>
                    <a:pt x="73025" y="711200"/>
                  </a:lnTo>
                  <a:lnTo>
                    <a:pt x="6032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25064" y="4230243"/>
              <a:ext cx="87630" cy="47625"/>
            </a:xfrm>
            <a:custGeom>
              <a:avLst/>
              <a:gdLst/>
              <a:ahLst/>
              <a:cxnLst/>
              <a:rect l="l" t="t" r="r" b="b"/>
              <a:pathLst>
                <a:path w="87630" h="47625">
                  <a:moveTo>
                    <a:pt x="28575" y="0"/>
                  </a:moveTo>
                  <a:lnTo>
                    <a:pt x="39687" y="9525"/>
                  </a:lnTo>
                  <a:lnTo>
                    <a:pt x="0" y="39687"/>
                  </a:lnTo>
                  <a:lnTo>
                    <a:pt x="9525" y="41275"/>
                  </a:lnTo>
                  <a:lnTo>
                    <a:pt x="11112" y="47625"/>
                  </a:lnTo>
                  <a:lnTo>
                    <a:pt x="42862" y="47625"/>
                  </a:lnTo>
                  <a:lnTo>
                    <a:pt x="87312" y="7937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25064" y="3471418"/>
              <a:ext cx="655955" cy="806450"/>
            </a:xfrm>
            <a:custGeom>
              <a:avLst/>
              <a:gdLst/>
              <a:ahLst/>
              <a:cxnLst/>
              <a:rect l="l" t="t" r="r" b="b"/>
              <a:pathLst>
                <a:path w="655955" h="806450">
                  <a:moveTo>
                    <a:pt x="28575" y="758825"/>
                  </a:moveTo>
                  <a:lnTo>
                    <a:pt x="39687" y="768350"/>
                  </a:lnTo>
                  <a:lnTo>
                    <a:pt x="0" y="798512"/>
                  </a:lnTo>
                  <a:lnTo>
                    <a:pt x="9525" y="800100"/>
                  </a:lnTo>
                  <a:lnTo>
                    <a:pt x="11112" y="806450"/>
                  </a:lnTo>
                  <a:lnTo>
                    <a:pt x="42862" y="806450"/>
                  </a:lnTo>
                  <a:lnTo>
                    <a:pt x="87312" y="766762"/>
                  </a:lnTo>
                  <a:lnTo>
                    <a:pt x="28575" y="758825"/>
                  </a:lnTo>
                  <a:close/>
                </a:path>
                <a:path w="655955" h="806450">
                  <a:moveTo>
                    <a:pt x="119062" y="7937"/>
                  </a:moveTo>
                  <a:lnTo>
                    <a:pt x="125412" y="719137"/>
                  </a:lnTo>
                  <a:lnTo>
                    <a:pt x="655624" y="774700"/>
                  </a:lnTo>
                  <a:lnTo>
                    <a:pt x="642924" y="57150"/>
                  </a:lnTo>
                  <a:lnTo>
                    <a:pt x="120650" y="0"/>
                  </a:lnTo>
                  <a:lnTo>
                    <a:pt x="119062" y="793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45714" y="3596830"/>
              <a:ext cx="142875" cy="503555"/>
            </a:xfrm>
            <a:custGeom>
              <a:avLst/>
              <a:gdLst/>
              <a:ahLst/>
              <a:cxnLst/>
              <a:rect l="l" t="t" r="r" b="b"/>
              <a:pathLst>
                <a:path w="142875" h="503554">
                  <a:moveTo>
                    <a:pt x="0" y="0"/>
                  </a:moveTo>
                  <a:lnTo>
                    <a:pt x="3175" y="492125"/>
                  </a:lnTo>
                  <a:lnTo>
                    <a:pt x="139700" y="503237"/>
                  </a:lnTo>
                  <a:lnTo>
                    <a:pt x="142875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45714" y="3504755"/>
              <a:ext cx="617855" cy="722630"/>
            </a:xfrm>
            <a:custGeom>
              <a:avLst/>
              <a:gdLst/>
              <a:ahLst/>
              <a:cxnLst/>
              <a:rect l="l" t="t" r="r" b="b"/>
              <a:pathLst>
                <a:path w="617854" h="722629">
                  <a:moveTo>
                    <a:pt x="0" y="92075"/>
                  </a:moveTo>
                  <a:lnTo>
                    <a:pt x="142875" y="98425"/>
                  </a:lnTo>
                  <a:lnTo>
                    <a:pt x="139700" y="595312"/>
                  </a:lnTo>
                  <a:lnTo>
                    <a:pt x="3175" y="584200"/>
                  </a:lnTo>
                  <a:lnTo>
                    <a:pt x="0" y="92075"/>
                  </a:lnTo>
                  <a:close/>
                </a:path>
                <a:path w="617854" h="722629">
                  <a:moveTo>
                    <a:pt x="160324" y="623887"/>
                  </a:moveTo>
                  <a:lnTo>
                    <a:pt x="514337" y="641350"/>
                  </a:lnTo>
                  <a:lnTo>
                    <a:pt x="515924" y="722312"/>
                  </a:lnTo>
                  <a:lnTo>
                    <a:pt x="158737" y="684212"/>
                  </a:lnTo>
                  <a:lnTo>
                    <a:pt x="160324" y="623887"/>
                  </a:lnTo>
                  <a:close/>
                </a:path>
                <a:path w="617854" h="722629">
                  <a:moveTo>
                    <a:pt x="617524" y="413537"/>
                  </a:moveTo>
                  <a:lnTo>
                    <a:pt x="617524" y="421868"/>
                  </a:lnTo>
                  <a:lnTo>
                    <a:pt x="612914" y="428625"/>
                  </a:lnTo>
                  <a:lnTo>
                    <a:pt x="607212" y="428625"/>
                  </a:lnTo>
                  <a:lnTo>
                    <a:pt x="601522" y="428625"/>
                  </a:lnTo>
                  <a:lnTo>
                    <a:pt x="596887" y="421868"/>
                  </a:lnTo>
                  <a:lnTo>
                    <a:pt x="596887" y="413537"/>
                  </a:lnTo>
                  <a:lnTo>
                    <a:pt x="596887" y="405206"/>
                  </a:lnTo>
                  <a:lnTo>
                    <a:pt x="601522" y="398462"/>
                  </a:lnTo>
                  <a:lnTo>
                    <a:pt x="607212" y="398462"/>
                  </a:lnTo>
                  <a:lnTo>
                    <a:pt x="612914" y="398462"/>
                  </a:lnTo>
                  <a:lnTo>
                    <a:pt x="617524" y="405206"/>
                  </a:lnTo>
                  <a:lnTo>
                    <a:pt x="617524" y="413537"/>
                  </a:lnTo>
                  <a:close/>
                </a:path>
                <a:path w="617854" h="722629">
                  <a:moveTo>
                    <a:pt x="436549" y="23812"/>
                  </a:moveTo>
                  <a:lnTo>
                    <a:pt x="507987" y="28575"/>
                  </a:lnTo>
                  <a:lnTo>
                    <a:pt x="511162" y="212725"/>
                  </a:lnTo>
                  <a:lnTo>
                    <a:pt x="438137" y="209550"/>
                  </a:lnTo>
                  <a:lnTo>
                    <a:pt x="436549" y="23812"/>
                  </a:lnTo>
                  <a:close/>
                </a:path>
                <a:path w="617854" h="722629">
                  <a:moveTo>
                    <a:pt x="144462" y="0"/>
                  </a:moveTo>
                  <a:lnTo>
                    <a:pt x="144462" y="90487"/>
                  </a:lnTo>
                </a:path>
                <a:path w="617854" h="722629">
                  <a:moveTo>
                    <a:pt x="244462" y="58737"/>
                  </a:moveTo>
                  <a:lnTo>
                    <a:pt x="241095" y="73563"/>
                  </a:lnTo>
                  <a:lnTo>
                    <a:pt x="231913" y="85674"/>
                  </a:lnTo>
                  <a:lnTo>
                    <a:pt x="218289" y="93841"/>
                  </a:lnTo>
                  <a:lnTo>
                    <a:pt x="201599" y="96837"/>
                  </a:lnTo>
                  <a:lnTo>
                    <a:pt x="184920" y="93841"/>
                  </a:lnTo>
                  <a:lnTo>
                    <a:pt x="171296" y="85674"/>
                  </a:lnTo>
                  <a:lnTo>
                    <a:pt x="162107" y="73563"/>
                  </a:lnTo>
                  <a:lnTo>
                    <a:pt x="158737" y="58737"/>
                  </a:lnTo>
                  <a:lnTo>
                    <a:pt x="162107" y="43906"/>
                  </a:lnTo>
                  <a:lnTo>
                    <a:pt x="171296" y="31796"/>
                  </a:lnTo>
                  <a:lnTo>
                    <a:pt x="184920" y="23631"/>
                  </a:lnTo>
                  <a:lnTo>
                    <a:pt x="201599" y="20637"/>
                  </a:lnTo>
                  <a:lnTo>
                    <a:pt x="218289" y="23631"/>
                  </a:lnTo>
                  <a:lnTo>
                    <a:pt x="231913" y="31796"/>
                  </a:lnTo>
                  <a:lnTo>
                    <a:pt x="241095" y="43906"/>
                  </a:lnTo>
                  <a:lnTo>
                    <a:pt x="244462" y="58737"/>
                  </a:lnTo>
                  <a:close/>
                </a:path>
                <a:path w="617854" h="722629">
                  <a:moveTo>
                    <a:pt x="355587" y="69850"/>
                  </a:moveTo>
                  <a:lnTo>
                    <a:pt x="353467" y="78498"/>
                  </a:lnTo>
                  <a:lnTo>
                    <a:pt x="347684" y="85563"/>
                  </a:lnTo>
                  <a:lnTo>
                    <a:pt x="339106" y="90327"/>
                  </a:lnTo>
                  <a:lnTo>
                    <a:pt x="328599" y="92075"/>
                  </a:lnTo>
                  <a:lnTo>
                    <a:pt x="318092" y="90327"/>
                  </a:lnTo>
                  <a:lnTo>
                    <a:pt x="309514" y="85563"/>
                  </a:lnTo>
                  <a:lnTo>
                    <a:pt x="303732" y="78498"/>
                  </a:lnTo>
                  <a:lnTo>
                    <a:pt x="301612" y="69850"/>
                  </a:lnTo>
                  <a:lnTo>
                    <a:pt x="303732" y="61196"/>
                  </a:lnTo>
                  <a:lnTo>
                    <a:pt x="309514" y="54132"/>
                  </a:lnTo>
                  <a:lnTo>
                    <a:pt x="318092" y="49370"/>
                  </a:lnTo>
                  <a:lnTo>
                    <a:pt x="328599" y="47625"/>
                  </a:lnTo>
                  <a:lnTo>
                    <a:pt x="339106" y="49370"/>
                  </a:lnTo>
                  <a:lnTo>
                    <a:pt x="347684" y="54132"/>
                  </a:lnTo>
                  <a:lnTo>
                    <a:pt x="353467" y="61196"/>
                  </a:lnTo>
                  <a:lnTo>
                    <a:pt x="355587" y="6985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818739" y="3779393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28575" y="0"/>
                  </a:moveTo>
                  <a:lnTo>
                    <a:pt x="17455" y="2369"/>
                  </a:lnTo>
                  <a:lnTo>
                    <a:pt x="8372" y="8832"/>
                  </a:lnTo>
                  <a:lnTo>
                    <a:pt x="2246" y="18420"/>
                  </a:lnTo>
                  <a:lnTo>
                    <a:pt x="0" y="30162"/>
                  </a:lnTo>
                  <a:lnTo>
                    <a:pt x="2246" y="41899"/>
                  </a:lnTo>
                  <a:lnTo>
                    <a:pt x="8372" y="51487"/>
                  </a:lnTo>
                  <a:lnTo>
                    <a:pt x="17455" y="57953"/>
                  </a:lnTo>
                  <a:lnTo>
                    <a:pt x="28575" y="60325"/>
                  </a:lnTo>
                  <a:lnTo>
                    <a:pt x="39699" y="57953"/>
                  </a:lnTo>
                  <a:lnTo>
                    <a:pt x="48782" y="51487"/>
                  </a:lnTo>
                  <a:lnTo>
                    <a:pt x="54905" y="41899"/>
                  </a:lnTo>
                  <a:lnTo>
                    <a:pt x="57150" y="30162"/>
                  </a:lnTo>
                  <a:lnTo>
                    <a:pt x="54905" y="18420"/>
                  </a:lnTo>
                  <a:lnTo>
                    <a:pt x="48782" y="8832"/>
                  </a:lnTo>
                  <a:lnTo>
                    <a:pt x="39699" y="2369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18739" y="3779393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57150" y="30162"/>
                  </a:moveTo>
                  <a:lnTo>
                    <a:pt x="54905" y="41899"/>
                  </a:lnTo>
                  <a:lnTo>
                    <a:pt x="48782" y="51487"/>
                  </a:lnTo>
                  <a:lnTo>
                    <a:pt x="39699" y="57953"/>
                  </a:lnTo>
                  <a:lnTo>
                    <a:pt x="28575" y="60325"/>
                  </a:lnTo>
                  <a:lnTo>
                    <a:pt x="17455" y="57953"/>
                  </a:lnTo>
                  <a:lnTo>
                    <a:pt x="8372" y="51487"/>
                  </a:lnTo>
                  <a:lnTo>
                    <a:pt x="2246" y="41899"/>
                  </a:lnTo>
                  <a:lnTo>
                    <a:pt x="0" y="30162"/>
                  </a:lnTo>
                  <a:lnTo>
                    <a:pt x="2246" y="18420"/>
                  </a:lnTo>
                  <a:lnTo>
                    <a:pt x="8372" y="8832"/>
                  </a:lnTo>
                  <a:lnTo>
                    <a:pt x="17455" y="2369"/>
                  </a:lnTo>
                  <a:lnTo>
                    <a:pt x="28575" y="0"/>
                  </a:lnTo>
                  <a:lnTo>
                    <a:pt x="39699" y="2369"/>
                  </a:lnTo>
                  <a:lnTo>
                    <a:pt x="48782" y="8832"/>
                  </a:lnTo>
                  <a:lnTo>
                    <a:pt x="54905" y="18420"/>
                  </a:lnTo>
                  <a:lnTo>
                    <a:pt x="57150" y="30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47327" y="3788918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28575" y="0"/>
                  </a:moveTo>
                  <a:lnTo>
                    <a:pt x="17455" y="2369"/>
                  </a:lnTo>
                  <a:lnTo>
                    <a:pt x="8372" y="8832"/>
                  </a:lnTo>
                  <a:lnTo>
                    <a:pt x="2246" y="18420"/>
                  </a:lnTo>
                  <a:lnTo>
                    <a:pt x="0" y="30162"/>
                  </a:lnTo>
                  <a:lnTo>
                    <a:pt x="2246" y="41899"/>
                  </a:lnTo>
                  <a:lnTo>
                    <a:pt x="8372" y="51487"/>
                  </a:lnTo>
                  <a:lnTo>
                    <a:pt x="17455" y="57953"/>
                  </a:lnTo>
                  <a:lnTo>
                    <a:pt x="28575" y="60325"/>
                  </a:lnTo>
                  <a:lnTo>
                    <a:pt x="39699" y="57953"/>
                  </a:lnTo>
                  <a:lnTo>
                    <a:pt x="48782" y="51487"/>
                  </a:lnTo>
                  <a:lnTo>
                    <a:pt x="54905" y="41899"/>
                  </a:lnTo>
                  <a:lnTo>
                    <a:pt x="57150" y="30162"/>
                  </a:lnTo>
                  <a:lnTo>
                    <a:pt x="54905" y="18420"/>
                  </a:lnTo>
                  <a:lnTo>
                    <a:pt x="48782" y="8832"/>
                  </a:lnTo>
                  <a:lnTo>
                    <a:pt x="39699" y="2369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947327" y="3788918"/>
              <a:ext cx="57150" cy="60325"/>
            </a:xfrm>
            <a:custGeom>
              <a:avLst/>
              <a:gdLst/>
              <a:ahLst/>
              <a:cxnLst/>
              <a:rect l="l" t="t" r="r" b="b"/>
              <a:pathLst>
                <a:path w="57150" h="60325">
                  <a:moveTo>
                    <a:pt x="57150" y="30162"/>
                  </a:moveTo>
                  <a:lnTo>
                    <a:pt x="54905" y="41899"/>
                  </a:lnTo>
                  <a:lnTo>
                    <a:pt x="48782" y="51487"/>
                  </a:lnTo>
                  <a:lnTo>
                    <a:pt x="39699" y="57953"/>
                  </a:lnTo>
                  <a:lnTo>
                    <a:pt x="28575" y="60325"/>
                  </a:lnTo>
                  <a:lnTo>
                    <a:pt x="17455" y="57953"/>
                  </a:lnTo>
                  <a:lnTo>
                    <a:pt x="8372" y="51487"/>
                  </a:lnTo>
                  <a:lnTo>
                    <a:pt x="2246" y="41899"/>
                  </a:lnTo>
                  <a:lnTo>
                    <a:pt x="0" y="30162"/>
                  </a:lnTo>
                  <a:lnTo>
                    <a:pt x="2246" y="18420"/>
                  </a:lnTo>
                  <a:lnTo>
                    <a:pt x="8372" y="8832"/>
                  </a:lnTo>
                  <a:lnTo>
                    <a:pt x="17455" y="2369"/>
                  </a:lnTo>
                  <a:lnTo>
                    <a:pt x="28575" y="0"/>
                  </a:lnTo>
                  <a:lnTo>
                    <a:pt x="39699" y="2369"/>
                  </a:lnTo>
                  <a:lnTo>
                    <a:pt x="48782" y="8832"/>
                  </a:lnTo>
                  <a:lnTo>
                    <a:pt x="54905" y="18420"/>
                  </a:lnTo>
                  <a:lnTo>
                    <a:pt x="57150" y="3016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991777" y="3530155"/>
              <a:ext cx="69850" cy="18415"/>
            </a:xfrm>
            <a:custGeom>
              <a:avLst/>
              <a:gdLst/>
              <a:ahLst/>
              <a:cxnLst/>
              <a:rect l="l" t="t" r="r" b="b"/>
              <a:pathLst>
                <a:path w="69850" h="18414">
                  <a:moveTo>
                    <a:pt x="0" y="0"/>
                  </a:moveTo>
                  <a:lnTo>
                    <a:pt x="0" y="12700"/>
                  </a:lnTo>
                  <a:lnTo>
                    <a:pt x="69850" y="17983"/>
                  </a:lnTo>
                  <a:lnTo>
                    <a:pt x="69850" y="5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11943" y="3611118"/>
              <a:ext cx="54610" cy="513080"/>
            </a:xfrm>
            <a:custGeom>
              <a:avLst/>
              <a:gdLst/>
              <a:ahLst/>
              <a:cxnLst/>
              <a:rect l="l" t="t" r="r" b="b"/>
              <a:pathLst>
                <a:path w="54610" h="513079">
                  <a:moveTo>
                    <a:pt x="27458" y="0"/>
                  </a:moveTo>
                  <a:lnTo>
                    <a:pt x="10963" y="1488"/>
                  </a:lnTo>
                  <a:lnTo>
                    <a:pt x="2654" y="5953"/>
                  </a:lnTo>
                  <a:lnTo>
                    <a:pt x="0" y="16966"/>
                  </a:lnTo>
                  <a:lnTo>
                    <a:pt x="471" y="38100"/>
                  </a:lnTo>
                  <a:lnTo>
                    <a:pt x="5233" y="512762"/>
                  </a:lnTo>
                  <a:lnTo>
                    <a:pt x="52858" y="512762"/>
                  </a:lnTo>
                  <a:lnTo>
                    <a:pt x="54446" y="26987"/>
                  </a:lnTo>
                  <a:lnTo>
                    <a:pt x="54024" y="13171"/>
                  </a:lnTo>
                  <a:lnTo>
                    <a:pt x="51072" y="5754"/>
                  </a:lnTo>
                  <a:lnTo>
                    <a:pt x="43060" y="2207"/>
                  </a:lnTo>
                  <a:lnTo>
                    <a:pt x="2745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17152" y="3611118"/>
              <a:ext cx="441325" cy="561975"/>
            </a:xfrm>
            <a:custGeom>
              <a:avLst/>
              <a:gdLst/>
              <a:ahLst/>
              <a:cxnLst/>
              <a:rect l="l" t="t" r="r" b="b"/>
              <a:pathLst>
                <a:path w="441325" h="561975">
                  <a:moveTo>
                    <a:pt x="295262" y="38100"/>
                  </a:moveTo>
                  <a:lnTo>
                    <a:pt x="294791" y="16966"/>
                  </a:lnTo>
                  <a:lnTo>
                    <a:pt x="297445" y="5953"/>
                  </a:lnTo>
                  <a:lnTo>
                    <a:pt x="305754" y="1488"/>
                  </a:lnTo>
                  <a:lnTo>
                    <a:pt x="322249" y="0"/>
                  </a:lnTo>
                  <a:lnTo>
                    <a:pt x="337851" y="2207"/>
                  </a:lnTo>
                  <a:lnTo>
                    <a:pt x="345863" y="5754"/>
                  </a:lnTo>
                  <a:lnTo>
                    <a:pt x="348815" y="13171"/>
                  </a:lnTo>
                  <a:lnTo>
                    <a:pt x="349237" y="26987"/>
                  </a:lnTo>
                  <a:lnTo>
                    <a:pt x="347649" y="512762"/>
                  </a:lnTo>
                  <a:lnTo>
                    <a:pt x="300024" y="512762"/>
                  </a:lnTo>
                  <a:lnTo>
                    <a:pt x="295262" y="38100"/>
                  </a:lnTo>
                  <a:close/>
                </a:path>
                <a:path w="441325" h="561975">
                  <a:moveTo>
                    <a:pt x="73024" y="323850"/>
                  </a:moveTo>
                  <a:lnTo>
                    <a:pt x="293674" y="341312"/>
                  </a:lnTo>
                  <a:lnTo>
                    <a:pt x="300024" y="512762"/>
                  </a:lnTo>
                  <a:lnTo>
                    <a:pt x="73024" y="498475"/>
                  </a:lnTo>
                  <a:lnTo>
                    <a:pt x="73024" y="323850"/>
                  </a:lnTo>
                  <a:close/>
                </a:path>
                <a:path w="441325" h="561975">
                  <a:moveTo>
                    <a:pt x="95237" y="395287"/>
                  </a:moveTo>
                  <a:lnTo>
                    <a:pt x="114287" y="395287"/>
                  </a:lnTo>
                  <a:lnTo>
                    <a:pt x="115874" y="444500"/>
                  </a:lnTo>
                  <a:lnTo>
                    <a:pt x="93649" y="442912"/>
                  </a:lnTo>
                  <a:lnTo>
                    <a:pt x="85712" y="433387"/>
                  </a:lnTo>
                  <a:lnTo>
                    <a:pt x="85712" y="396875"/>
                  </a:lnTo>
                  <a:lnTo>
                    <a:pt x="95237" y="395287"/>
                  </a:lnTo>
                  <a:close/>
                </a:path>
                <a:path w="441325" h="561975">
                  <a:moveTo>
                    <a:pt x="95237" y="395287"/>
                  </a:moveTo>
                  <a:lnTo>
                    <a:pt x="95237" y="442912"/>
                  </a:lnTo>
                </a:path>
                <a:path w="441325" h="561975">
                  <a:moveTo>
                    <a:pt x="384162" y="428625"/>
                  </a:moveTo>
                  <a:lnTo>
                    <a:pt x="439724" y="434975"/>
                  </a:lnTo>
                  <a:lnTo>
                    <a:pt x="441312" y="460375"/>
                  </a:lnTo>
                  <a:lnTo>
                    <a:pt x="387337" y="452437"/>
                  </a:lnTo>
                  <a:lnTo>
                    <a:pt x="384162" y="428625"/>
                  </a:lnTo>
                  <a:close/>
                </a:path>
                <a:path w="441325" h="561975">
                  <a:moveTo>
                    <a:pt x="53974" y="534987"/>
                  </a:moveTo>
                  <a:lnTo>
                    <a:pt x="51854" y="545489"/>
                  </a:lnTo>
                  <a:lnTo>
                    <a:pt x="46072" y="554067"/>
                  </a:lnTo>
                  <a:lnTo>
                    <a:pt x="37494" y="559853"/>
                  </a:lnTo>
                  <a:lnTo>
                    <a:pt x="26987" y="561975"/>
                  </a:lnTo>
                  <a:lnTo>
                    <a:pt x="16480" y="559853"/>
                  </a:lnTo>
                  <a:lnTo>
                    <a:pt x="7902" y="554067"/>
                  </a:lnTo>
                  <a:lnTo>
                    <a:pt x="2120" y="545489"/>
                  </a:lnTo>
                  <a:lnTo>
                    <a:pt x="0" y="534987"/>
                  </a:lnTo>
                  <a:lnTo>
                    <a:pt x="2120" y="524480"/>
                  </a:lnTo>
                  <a:lnTo>
                    <a:pt x="7902" y="515902"/>
                  </a:lnTo>
                  <a:lnTo>
                    <a:pt x="16480" y="510120"/>
                  </a:lnTo>
                  <a:lnTo>
                    <a:pt x="26987" y="508000"/>
                  </a:lnTo>
                  <a:lnTo>
                    <a:pt x="37494" y="510120"/>
                  </a:lnTo>
                  <a:lnTo>
                    <a:pt x="46072" y="515902"/>
                  </a:lnTo>
                  <a:lnTo>
                    <a:pt x="51854" y="524480"/>
                  </a:lnTo>
                  <a:lnTo>
                    <a:pt x="53974" y="534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42539" y="3647630"/>
              <a:ext cx="136525" cy="113030"/>
            </a:xfrm>
            <a:custGeom>
              <a:avLst/>
              <a:gdLst/>
              <a:ahLst/>
              <a:cxnLst/>
              <a:rect l="l" t="t" r="r" b="b"/>
              <a:pathLst>
                <a:path w="136525" h="113029">
                  <a:moveTo>
                    <a:pt x="1587" y="0"/>
                  </a:moveTo>
                  <a:lnTo>
                    <a:pt x="0" y="103187"/>
                  </a:lnTo>
                  <a:lnTo>
                    <a:pt x="136525" y="112712"/>
                  </a:lnTo>
                  <a:lnTo>
                    <a:pt x="134937" y="9525"/>
                  </a:lnTo>
                  <a:lnTo>
                    <a:pt x="1587" y="0"/>
                  </a:lnTo>
                  <a:close/>
                </a:path>
              </a:pathLst>
            </a:custGeom>
            <a:solidFill>
              <a:srgbClr val="3E3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42539" y="3647630"/>
              <a:ext cx="136525" cy="113030"/>
            </a:xfrm>
            <a:custGeom>
              <a:avLst/>
              <a:gdLst/>
              <a:ahLst/>
              <a:cxnLst/>
              <a:rect l="l" t="t" r="r" b="b"/>
              <a:pathLst>
                <a:path w="136525" h="113029">
                  <a:moveTo>
                    <a:pt x="1587" y="0"/>
                  </a:moveTo>
                  <a:lnTo>
                    <a:pt x="134937" y="9525"/>
                  </a:lnTo>
                  <a:lnTo>
                    <a:pt x="136525" y="112712"/>
                  </a:lnTo>
                  <a:lnTo>
                    <a:pt x="0" y="103187"/>
                  </a:lnTo>
                  <a:lnTo>
                    <a:pt x="158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656293" y="3841826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4" h="21589">
                  <a:moveTo>
                    <a:pt x="35979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35979" y="21170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75343" y="385029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75343" y="385029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56293" y="3879926"/>
              <a:ext cx="36195" cy="21590"/>
            </a:xfrm>
            <a:custGeom>
              <a:avLst/>
              <a:gdLst/>
              <a:ahLst/>
              <a:cxnLst/>
              <a:rect l="l" t="t" r="r" b="b"/>
              <a:pathLst>
                <a:path w="36194" h="21589">
                  <a:moveTo>
                    <a:pt x="35979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35979" y="21170"/>
                  </a:lnTo>
                  <a:lnTo>
                    <a:pt x="3597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675343" y="388839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75343" y="3888397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6350"/>
                  </a:move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6350" y="635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748368" y="3890518"/>
              <a:ext cx="29845" cy="21590"/>
            </a:xfrm>
            <a:custGeom>
              <a:avLst/>
              <a:gdLst/>
              <a:ahLst/>
              <a:cxnLst/>
              <a:rect l="l" t="t" r="r" b="b"/>
              <a:pathLst>
                <a:path w="29844" h="21589">
                  <a:moveTo>
                    <a:pt x="29629" y="0"/>
                  </a:moveTo>
                  <a:lnTo>
                    <a:pt x="0" y="0"/>
                  </a:lnTo>
                  <a:lnTo>
                    <a:pt x="0" y="21170"/>
                  </a:lnTo>
                  <a:lnTo>
                    <a:pt x="29629" y="21170"/>
                  </a:lnTo>
                  <a:lnTo>
                    <a:pt x="29629" y="0"/>
                  </a:lnTo>
                  <a:close/>
                </a:path>
              </a:pathLst>
            </a:custGeom>
            <a:solidFill>
              <a:srgbClr val="9D9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758947" y="389686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6350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6350" y="6350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758947" y="3896868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350" y="0"/>
                  </a:lnTo>
                  <a:lnTo>
                    <a:pt x="635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53652" y="3800030"/>
              <a:ext cx="84455" cy="34925"/>
            </a:xfrm>
            <a:custGeom>
              <a:avLst/>
              <a:gdLst/>
              <a:ahLst/>
              <a:cxnLst/>
              <a:rect l="l" t="t" r="r" b="b"/>
              <a:pathLst>
                <a:path w="84455" h="34925">
                  <a:moveTo>
                    <a:pt x="0" y="0"/>
                  </a:moveTo>
                  <a:lnTo>
                    <a:pt x="0" y="23812"/>
                  </a:lnTo>
                  <a:lnTo>
                    <a:pt x="84137" y="34925"/>
                  </a:lnTo>
                  <a:lnTo>
                    <a:pt x="84137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88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67939" y="3807968"/>
              <a:ext cx="44450" cy="17780"/>
            </a:xfrm>
            <a:custGeom>
              <a:avLst/>
              <a:gdLst/>
              <a:ahLst/>
              <a:cxnLst/>
              <a:rect l="l" t="t" r="r" b="b"/>
              <a:pathLst>
                <a:path w="44450" h="17779">
                  <a:moveTo>
                    <a:pt x="44450" y="0"/>
                  </a:moveTo>
                  <a:lnTo>
                    <a:pt x="0" y="1587"/>
                  </a:lnTo>
                  <a:lnTo>
                    <a:pt x="0" y="17462"/>
                  </a:lnTo>
                  <a:lnTo>
                    <a:pt x="44450" y="17462"/>
                  </a:lnTo>
                  <a:lnTo>
                    <a:pt x="44450" y="0"/>
                  </a:lnTo>
                  <a:close/>
                </a:path>
              </a:pathLst>
            </a:custGeom>
            <a:solidFill>
              <a:srgbClr val="D3D8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656827" y="4025455"/>
              <a:ext cx="117475" cy="30480"/>
            </a:xfrm>
            <a:custGeom>
              <a:avLst/>
              <a:gdLst/>
              <a:ahLst/>
              <a:cxnLst/>
              <a:rect l="l" t="t" r="r" b="b"/>
              <a:pathLst>
                <a:path w="117475" h="30479">
                  <a:moveTo>
                    <a:pt x="14287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4287" y="19050"/>
                  </a:lnTo>
                  <a:lnTo>
                    <a:pt x="14287" y="0"/>
                  </a:lnTo>
                  <a:close/>
                </a:path>
                <a:path w="117475" h="30479">
                  <a:moveTo>
                    <a:pt x="57150" y="3175"/>
                  </a:moveTo>
                  <a:lnTo>
                    <a:pt x="42862" y="3175"/>
                  </a:lnTo>
                  <a:lnTo>
                    <a:pt x="42862" y="22225"/>
                  </a:lnTo>
                  <a:lnTo>
                    <a:pt x="57150" y="22225"/>
                  </a:lnTo>
                  <a:lnTo>
                    <a:pt x="57150" y="3175"/>
                  </a:lnTo>
                  <a:close/>
                </a:path>
                <a:path w="117475" h="30479">
                  <a:moveTo>
                    <a:pt x="117475" y="11112"/>
                  </a:moveTo>
                  <a:lnTo>
                    <a:pt x="103187" y="11112"/>
                  </a:lnTo>
                  <a:lnTo>
                    <a:pt x="103187" y="30162"/>
                  </a:lnTo>
                  <a:lnTo>
                    <a:pt x="117475" y="30162"/>
                  </a:lnTo>
                  <a:lnTo>
                    <a:pt x="117475" y="11112"/>
                  </a:lnTo>
                  <a:close/>
                </a:path>
              </a:pathLst>
            </a:custGeom>
            <a:solidFill>
              <a:srgbClr val="8888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33027" y="3698430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2225"/>
                  </a:lnTo>
                  <a:lnTo>
                    <a:pt x="44450" y="22225"/>
                  </a:lnTo>
                  <a:lnTo>
                    <a:pt x="44450" y="15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33027" y="3698430"/>
              <a:ext cx="44450" cy="22225"/>
            </a:xfrm>
            <a:custGeom>
              <a:avLst/>
              <a:gdLst/>
              <a:ahLst/>
              <a:cxnLst/>
              <a:rect l="l" t="t" r="r" b="b"/>
              <a:pathLst>
                <a:path w="44450" h="22225">
                  <a:moveTo>
                    <a:pt x="0" y="0"/>
                  </a:moveTo>
                  <a:lnTo>
                    <a:pt x="0" y="22225"/>
                  </a:lnTo>
                  <a:lnTo>
                    <a:pt x="44450" y="22225"/>
                  </a:lnTo>
                  <a:lnTo>
                    <a:pt x="44450" y="1587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01289" y="3700018"/>
              <a:ext cx="27305" cy="28575"/>
            </a:xfrm>
            <a:custGeom>
              <a:avLst/>
              <a:gdLst/>
              <a:ahLst/>
              <a:cxnLst/>
              <a:rect l="l" t="t" r="r" b="b"/>
              <a:pathLst>
                <a:path w="27305" h="28575">
                  <a:moveTo>
                    <a:pt x="26987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26987" y="28575"/>
                  </a:lnTo>
                  <a:lnTo>
                    <a:pt x="26987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901289" y="3700018"/>
              <a:ext cx="27305" cy="28575"/>
            </a:xfrm>
            <a:custGeom>
              <a:avLst/>
              <a:gdLst/>
              <a:ahLst/>
              <a:cxnLst/>
              <a:rect l="l" t="t" r="r" b="b"/>
              <a:pathLst>
                <a:path w="27305" h="28575">
                  <a:moveTo>
                    <a:pt x="26987" y="28575"/>
                  </a:moveTo>
                  <a:lnTo>
                    <a:pt x="0" y="28575"/>
                  </a:lnTo>
                  <a:lnTo>
                    <a:pt x="0" y="0"/>
                  </a:lnTo>
                  <a:lnTo>
                    <a:pt x="26987" y="0"/>
                  </a:lnTo>
                  <a:lnTo>
                    <a:pt x="26987" y="2857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953677" y="3704780"/>
              <a:ext cx="47625" cy="27305"/>
            </a:xfrm>
            <a:custGeom>
              <a:avLst/>
              <a:gdLst/>
              <a:ahLst/>
              <a:cxnLst/>
              <a:rect l="l" t="t" r="r" b="b"/>
              <a:pathLst>
                <a:path w="47625" h="27304">
                  <a:moveTo>
                    <a:pt x="47625" y="0"/>
                  </a:moveTo>
                  <a:lnTo>
                    <a:pt x="0" y="0"/>
                  </a:lnTo>
                  <a:lnTo>
                    <a:pt x="0" y="26987"/>
                  </a:lnTo>
                  <a:lnTo>
                    <a:pt x="47625" y="26987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953677" y="3704780"/>
              <a:ext cx="47625" cy="27305"/>
            </a:xfrm>
            <a:custGeom>
              <a:avLst/>
              <a:gdLst/>
              <a:ahLst/>
              <a:cxnLst/>
              <a:rect l="l" t="t" r="r" b="b"/>
              <a:pathLst>
                <a:path w="47625" h="27304">
                  <a:moveTo>
                    <a:pt x="47625" y="26987"/>
                  </a:moveTo>
                  <a:lnTo>
                    <a:pt x="0" y="26987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47625" y="2698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823502" y="3890518"/>
              <a:ext cx="74930" cy="24130"/>
            </a:xfrm>
            <a:custGeom>
              <a:avLst/>
              <a:gdLst/>
              <a:ahLst/>
              <a:cxnLst/>
              <a:rect l="l" t="t" r="r" b="b"/>
              <a:pathLst>
                <a:path w="74930" h="24129">
                  <a:moveTo>
                    <a:pt x="0" y="0"/>
                  </a:moveTo>
                  <a:lnTo>
                    <a:pt x="0" y="15875"/>
                  </a:lnTo>
                  <a:lnTo>
                    <a:pt x="74612" y="23812"/>
                  </a:lnTo>
                  <a:lnTo>
                    <a:pt x="74612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2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823502" y="3890518"/>
              <a:ext cx="74930" cy="24130"/>
            </a:xfrm>
            <a:custGeom>
              <a:avLst/>
              <a:gdLst/>
              <a:ahLst/>
              <a:cxnLst/>
              <a:rect l="l" t="t" r="r" b="b"/>
              <a:pathLst>
                <a:path w="74930" h="24129">
                  <a:moveTo>
                    <a:pt x="0" y="0"/>
                  </a:moveTo>
                  <a:lnTo>
                    <a:pt x="74612" y="4762"/>
                  </a:lnTo>
                  <a:lnTo>
                    <a:pt x="74612" y="23812"/>
                  </a:lnTo>
                  <a:lnTo>
                    <a:pt x="0" y="158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8928798" y="3291333"/>
            <a:ext cx="1559560" cy="1087755"/>
            <a:chOff x="3874198" y="3291332"/>
            <a:chExt cx="1559560" cy="1087755"/>
          </a:xfrm>
        </p:grpSpPr>
        <p:sp>
          <p:nvSpPr>
            <p:cNvPr id="61" name="object 61"/>
            <p:cNvSpPr/>
            <p:nvPr/>
          </p:nvSpPr>
          <p:spPr>
            <a:xfrm>
              <a:off x="3941051" y="3293618"/>
              <a:ext cx="1482725" cy="551815"/>
            </a:xfrm>
            <a:custGeom>
              <a:avLst/>
              <a:gdLst/>
              <a:ahLst/>
              <a:cxnLst/>
              <a:rect l="l" t="t" r="r" b="b"/>
              <a:pathLst>
                <a:path w="1482725" h="551814">
                  <a:moveTo>
                    <a:pt x="146050" y="0"/>
                  </a:moveTo>
                  <a:lnTo>
                    <a:pt x="0" y="44450"/>
                  </a:lnTo>
                  <a:lnTo>
                    <a:pt x="1297508" y="129120"/>
                  </a:lnTo>
                  <a:lnTo>
                    <a:pt x="1296441" y="139700"/>
                  </a:lnTo>
                  <a:lnTo>
                    <a:pt x="1282700" y="139700"/>
                  </a:lnTo>
                  <a:lnTo>
                    <a:pt x="1282700" y="551395"/>
                  </a:lnTo>
                  <a:lnTo>
                    <a:pt x="1320800" y="551395"/>
                  </a:lnTo>
                  <a:lnTo>
                    <a:pt x="1344066" y="534454"/>
                  </a:lnTo>
                  <a:lnTo>
                    <a:pt x="1344066" y="358775"/>
                  </a:lnTo>
                  <a:lnTo>
                    <a:pt x="1447800" y="306920"/>
                  </a:lnTo>
                  <a:lnTo>
                    <a:pt x="1461541" y="283629"/>
                  </a:lnTo>
                  <a:lnTo>
                    <a:pt x="1462608" y="248704"/>
                  </a:lnTo>
                  <a:lnTo>
                    <a:pt x="1442491" y="229654"/>
                  </a:lnTo>
                  <a:lnTo>
                    <a:pt x="1442491" y="177800"/>
                  </a:lnTo>
                  <a:lnTo>
                    <a:pt x="1482725" y="158750"/>
                  </a:lnTo>
                  <a:lnTo>
                    <a:pt x="1481658" y="79375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B4B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41051" y="3293618"/>
              <a:ext cx="1482725" cy="551815"/>
            </a:xfrm>
            <a:custGeom>
              <a:avLst/>
              <a:gdLst/>
              <a:ahLst/>
              <a:cxnLst/>
              <a:rect l="l" t="t" r="r" b="b"/>
              <a:pathLst>
                <a:path w="1482725" h="551814">
                  <a:moveTo>
                    <a:pt x="146050" y="0"/>
                  </a:moveTo>
                  <a:lnTo>
                    <a:pt x="0" y="44450"/>
                  </a:lnTo>
                  <a:lnTo>
                    <a:pt x="1297508" y="129120"/>
                  </a:lnTo>
                  <a:lnTo>
                    <a:pt x="1296441" y="139700"/>
                  </a:lnTo>
                  <a:lnTo>
                    <a:pt x="1282700" y="139700"/>
                  </a:lnTo>
                  <a:lnTo>
                    <a:pt x="1282700" y="551395"/>
                  </a:lnTo>
                  <a:lnTo>
                    <a:pt x="1320800" y="551395"/>
                  </a:lnTo>
                  <a:lnTo>
                    <a:pt x="1344066" y="534454"/>
                  </a:lnTo>
                  <a:lnTo>
                    <a:pt x="1344066" y="358775"/>
                  </a:lnTo>
                  <a:lnTo>
                    <a:pt x="1447800" y="306920"/>
                  </a:lnTo>
                  <a:lnTo>
                    <a:pt x="1461541" y="283629"/>
                  </a:lnTo>
                  <a:lnTo>
                    <a:pt x="1462608" y="248704"/>
                  </a:lnTo>
                  <a:lnTo>
                    <a:pt x="1442491" y="229654"/>
                  </a:lnTo>
                  <a:lnTo>
                    <a:pt x="1442491" y="177800"/>
                  </a:lnTo>
                  <a:lnTo>
                    <a:pt x="1482725" y="158750"/>
                  </a:lnTo>
                  <a:lnTo>
                    <a:pt x="1481658" y="79375"/>
                  </a:lnTo>
                  <a:lnTo>
                    <a:pt x="14605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0515" y="3366477"/>
              <a:ext cx="183413" cy="287146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223751" y="3600538"/>
              <a:ext cx="207645" cy="775970"/>
            </a:xfrm>
            <a:custGeom>
              <a:avLst/>
              <a:gdLst/>
              <a:ahLst/>
              <a:cxnLst/>
              <a:rect l="l" t="t" r="r" b="b"/>
              <a:pathLst>
                <a:path w="207645" h="775970">
                  <a:moveTo>
                    <a:pt x="165099" y="0"/>
                  </a:moveTo>
                  <a:lnTo>
                    <a:pt x="63499" y="50800"/>
                  </a:lnTo>
                  <a:lnTo>
                    <a:pt x="62433" y="223304"/>
                  </a:lnTo>
                  <a:lnTo>
                    <a:pt x="34924" y="244475"/>
                  </a:lnTo>
                  <a:lnTo>
                    <a:pt x="0" y="244475"/>
                  </a:lnTo>
                  <a:lnTo>
                    <a:pt x="0" y="252933"/>
                  </a:lnTo>
                  <a:lnTo>
                    <a:pt x="53974" y="251879"/>
                  </a:lnTo>
                  <a:lnTo>
                    <a:pt x="53974" y="306908"/>
                  </a:lnTo>
                  <a:lnTo>
                    <a:pt x="32791" y="309029"/>
                  </a:lnTo>
                  <a:lnTo>
                    <a:pt x="32791" y="358775"/>
                  </a:lnTo>
                  <a:lnTo>
                    <a:pt x="15874" y="358775"/>
                  </a:lnTo>
                  <a:lnTo>
                    <a:pt x="15874" y="765175"/>
                  </a:lnTo>
                  <a:lnTo>
                    <a:pt x="37299" y="767283"/>
                  </a:lnTo>
                  <a:lnTo>
                    <a:pt x="75133" y="775754"/>
                  </a:lnTo>
                  <a:lnTo>
                    <a:pt x="207416" y="659333"/>
                  </a:lnTo>
                  <a:lnTo>
                    <a:pt x="172491" y="650875"/>
                  </a:lnTo>
                  <a:lnTo>
                    <a:pt x="171449" y="216954"/>
                  </a:lnTo>
                  <a:lnTo>
                    <a:pt x="167208" y="216954"/>
                  </a:lnTo>
                  <a:lnTo>
                    <a:pt x="165099" y="0"/>
                  </a:lnTo>
                  <a:close/>
                </a:path>
              </a:pathLst>
            </a:custGeom>
            <a:solidFill>
              <a:srgbClr val="6F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303126" y="3542322"/>
              <a:ext cx="100965" cy="75565"/>
            </a:xfrm>
            <a:custGeom>
              <a:avLst/>
              <a:gdLst/>
              <a:ahLst/>
              <a:cxnLst/>
              <a:rect l="l" t="t" r="r" b="b"/>
              <a:pathLst>
                <a:path w="100964" h="75564">
                  <a:moveTo>
                    <a:pt x="2108" y="75145"/>
                  </a:moveTo>
                  <a:lnTo>
                    <a:pt x="99466" y="34924"/>
                  </a:lnTo>
                </a:path>
                <a:path w="100964" h="75564">
                  <a:moveTo>
                    <a:pt x="0" y="40220"/>
                  </a:moveTo>
                  <a:lnTo>
                    <a:pt x="10053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39626" y="4096893"/>
              <a:ext cx="191770" cy="279400"/>
            </a:xfrm>
            <a:custGeom>
              <a:avLst/>
              <a:gdLst/>
              <a:ahLst/>
              <a:cxnLst/>
              <a:rect l="l" t="t" r="r" b="b"/>
              <a:pathLst>
                <a:path w="191770" h="279400">
                  <a:moveTo>
                    <a:pt x="156616" y="0"/>
                  </a:moveTo>
                  <a:lnTo>
                    <a:pt x="1041" y="113245"/>
                  </a:lnTo>
                  <a:lnTo>
                    <a:pt x="0" y="116420"/>
                  </a:lnTo>
                  <a:lnTo>
                    <a:pt x="0" y="269341"/>
                  </a:lnTo>
                  <a:lnTo>
                    <a:pt x="59258" y="279399"/>
                  </a:lnTo>
                  <a:lnTo>
                    <a:pt x="191541" y="162979"/>
                  </a:lnTo>
                  <a:lnTo>
                    <a:pt x="156616" y="154520"/>
                  </a:lnTo>
                  <a:lnTo>
                    <a:pt x="156616" y="0"/>
                  </a:lnTo>
                  <a:close/>
                </a:path>
              </a:pathLst>
            </a:custGeom>
            <a:solidFill>
              <a:srgbClr val="5152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39626" y="4096893"/>
              <a:ext cx="191770" cy="279400"/>
            </a:xfrm>
            <a:custGeom>
              <a:avLst/>
              <a:gdLst/>
              <a:ahLst/>
              <a:cxnLst/>
              <a:rect l="l" t="t" r="r" b="b"/>
              <a:pathLst>
                <a:path w="191770" h="279400">
                  <a:moveTo>
                    <a:pt x="1041" y="113245"/>
                  </a:moveTo>
                  <a:lnTo>
                    <a:pt x="156616" y="0"/>
                  </a:lnTo>
                  <a:lnTo>
                    <a:pt x="156616" y="154520"/>
                  </a:lnTo>
                  <a:lnTo>
                    <a:pt x="191541" y="162979"/>
                  </a:lnTo>
                  <a:lnTo>
                    <a:pt x="59258" y="279399"/>
                  </a:lnTo>
                  <a:lnTo>
                    <a:pt x="0" y="269341"/>
                  </a:lnTo>
                  <a:lnTo>
                    <a:pt x="0" y="268820"/>
                  </a:lnTo>
                  <a:lnTo>
                    <a:pt x="0" y="1164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76484" y="3339122"/>
              <a:ext cx="1398270" cy="982344"/>
            </a:xfrm>
            <a:custGeom>
              <a:avLst/>
              <a:gdLst/>
              <a:ahLst/>
              <a:cxnLst/>
              <a:rect l="l" t="t" r="r" b="b"/>
              <a:pathLst>
                <a:path w="1398270" h="982345">
                  <a:moveTo>
                    <a:pt x="60325" y="0"/>
                  </a:moveTo>
                  <a:lnTo>
                    <a:pt x="16941" y="16941"/>
                  </a:lnTo>
                  <a:lnTo>
                    <a:pt x="16941" y="400050"/>
                  </a:lnTo>
                  <a:lnTo>
                    <a:pt x="0" y="400050"/>
                  </a:lnTo>
                  <a:lnTo>
                    <a:pt x="0" y="440270"/>
                  </a:lnTo>
                  <a:lnTo>
                    <a:pt x="16941" y="440270"/>
                  </a:lnTo>
                  <a:lnTo>
                    <a:pt x="16941" y="820216"/>
                  </a:lnTo>
                  <a:lnTo>
                    <a:pt x="1337741" y="982141"/>
                  </a:lnTo>
                  <a:lnTo>
                    <a:pt x="1362075" y="957795"/>
                  </a:lnTo>
                  <a:lnTo>
                    <a:pt x="1362075" y="622300"/>
                  </a:lnTo>
                  <a:lnTo>
                    <a:pt x="1377950" y="618070"/>
                  </a:lnTo>
                  <a:lnTo>
                    <a:pt x="1380058" y="570445"/>
                  </a:lnTo>
                  <a:lnTo>
                    <a:pt x="1398066" y="567270"/>
                  </a:lnTo>
                  <a:lnTo>
                    <a:pt x="1398066" y="515416"/>
                  </a:lnTo>
                  <a:lnTo>
                    <a:pt x="1347266" y="515416"/>
                  </a:lnTo>
                  <a:lnTo>
                    <a:pt x="1348308" y="503770"/>
                  </a:lnTo>
                  <a:lnTo>
                    <a:pt x="1348308" y="94195"/>
                  </a:lnTo>
                  <a:lnTo>
                    <a:pt x="1361008" y="94195"/>
                  </a:lnTo>
                  <a:lnTo>
                    <a:pt x="1362075" y="83616"/>
                  </a:lnTo>
                  <a:lnTo>
                    <a:pt x="60325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876484" y="3339122"/>
              <a:ext cx="1398270" cy="982344"/>
            </a:xfrm>
            <a:custGeom>
              <a:avLst/>
              <a:gdLst/>
              <a:ahLst/>
              <a:cxnLst/>
              <a:rect l="l" t="t" r="r" b="b"/>
              <a:pathLst>
                <a:path w="1398270" h="982345">
                  <a:moveTo>
                    <a:pt x="60325" y="0"/>
                  </a:moveTo>
                  <a:lnTo>
                    <a:pt x="16941" y="16941"/>
                  </a:lnTo>
                  <a:lnTo>
                    <a:pt x="16941" y="400050"/>
                  </a:lnTo>
                  <a:lnTo>
                    <a:pt x="0" y="400050"/>
                  </a:lnTo>
                  <a:lnTo>
                    <a:pt x="0" y="440270"/>
                  </a:lnTo>
                  <a:lnTo>
                    <a:pt x="16941" y="440270"/>
                  </a:lnTo>
                  <a:lnTo>
                    <a:pt x="16941" y="820216"/>
                  </a:lnTo>
                  <a:lnTo>
                    <a:pt x="1337741" y="982141"/>
                  </a:lnTo>
                  <a:lnTo>
                    <a:pt x="1362075" y="957795"/>
                  </a:lnTo>
                  <a:lnTo>
                    <a:pt x="1362075" y="622300"/>
                  </a:lnTo>
                  <a:lnTo>
                    <a:pt x="1377950" y="618070"/>
                  </a:lnTo>
                  <a:lnTo>
                    <a:pt x="1380058" y="570445"/>
                  </a:lnTo>
                  <a:lnTo>
                    <a:pt x="1398066" y="567270"/>
                  </a:lnTo>
                  <a:lnTo>
                    <a:pt x="1398066" y="515416"/>
                  </a:lnTo>
                  <a:lnTo>
                    <a:pt x="1347266" y="515416"/>
                  </a:lnTo>
                  <a:lnTo>
                    <a:pt x="1348308" y="503770"/>
                  </a:lnTo>
                  <a:lnTo>
                    <a:pt x="1348308" y="94195"/>
                  </a:lnTo>
                  <a:lnTo>
                    <a:pt x="1361008" y="94195"/>
                  </a:lnTo>
                  <a:lnTo>
                    <a:pt x="1362075" y="83616"/>
                  </a:lnTo>
                  <a:lnTo>
                    <a:pt x="6032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893426" y="3335947"/>
              <a:ext cx="1331595" cy="104775"/>
            </a:xfrm>
            <a:custGeom>
              <a:avLst/>
              <a:gdLst/>
              <a:ahLst/>
              <a:cxnLst/>
              <a:rect l="l" t="t" r="r" b="b"/>
              <a:pathLst>
                <a:path w="1331595" h="104775">
                  <a:moveTo>
                    <a:pt x="45491" y="0"/>
                  </a:moveTo>
                  <a:lnTo>
                    <a:pt x="0" y="20116"/>
                  </a:lnTo>
                  <a:lnTo>
                    <a:pt x="1302791" y="104775"/>
                  </a:lnTo>
                  <a:lnTo>
                    <a:pt x="1331366" y="86791"/>
                  </a:lnTo>
                  <a:lnTo>
                    <a:pt x="45491" y="0"/>
                  </a:lnTo>
                  <a:close/>
                </a:path>
              </a:pathLst>
            </a:custGeom>
            <a:solidFill>
              <a:srgbClr val="454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893426" y="3335947"/>
              <a:ext cx="1331595" cy="104775"/>
            </a:xfrm>
            <a:custGeom>
              <a:avLst/>
              <a:gdLst/>
              <a:ahLst/>
              <a:cxnLst/>
              <a:rect l="l" t="t" r="r" b="b"/>
              <a:pathLst>
                <a:path w="1331595" h="104775">
                  <a:moveTo>
                    <a:pt x="45491" y="0"/>
                  </a:moveTo>
                  <a:lnTo>
                    <a:pt x="0" y="20116"/>
                  </a:lnTo>
                  <a:lnTo>
                    <a:pt x="1302791" y="104775"/>
                  </a:lnTo>
                  <a:lnTo>
                    <a:pt x="1331366" y="86791"/>
                  </a:lnTo>
                  <a:lnTo>
                    <a:pt x="45491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96217" y="3422738"/>
              <a:ext cx="42545" cy="898525"/>
            </a:xfrm>
            <a:custGeom>
              <a:avLst/>
              <a:gdLst/>
              <a:ahLst/>
              <a:cxnLst/>
              <a:rect l="l" t="t" r="r" b="b"/>
              <a:pathLst>
                <a:path w="42545" h="898525">
                  <a:moveTo>
                    <a:pt x="28575" y="0"/>
                  </a:moveTo>
                  <a:lnTo>
                    <a:pt x="0" y="17983"/>
                  </a:lnTo>
                  <a:lnTo>
                    <a:pt x="18008" y="898525"/>
                  </a:lnTo>
                  <a:lnTo>
                    <a:pt x="42341" y="874179"/>
                  </a:lnTo>
                  <a:lnTo>
                    <a:pt x="27533" y="431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454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96217" y="3422738"/>
              <a:ext cx="78740" cy="898525"/>
            </a:xfrm>
            <a:custGeom>
              <a:avLst/>
              <a:gdLst/>
              <a:ahLst/>
              <a:cxnLst/>
              <a:rect l="l" t="t" r="r" b="b"/>
              <a:pathLst>
                <a:path w="78739" h="898525">
                  <a:moveTo>
                    <a:pt x="0" y="17983"/>
                  </a:moveTo>
                  <a:lnTo>
                    <a:pt x="18008" y="898525"/>
                  </a:lnTo>
                  <a:lnTo>
                    <a:pt x="42341" y="874179"/>
                  </a:lnTo>
                  <a:lnTo>
                    <a:pt x="27533" y="431800"/>
                  </a:lnTo>
                  <a:lnTo>
                    <a:pt x="28575" y="0"/>
                  </a:lnTo>
                  <a:lnTo>
                    <a:pt x="0" y="17983"/>
                  </a:lnTo>
                  <a:close/>
                </a:path>
                <a:path w="78739" h="898525">
                  <a:moveTo>
                    <a:pt x="27533" y="431800"/>
                  </a:moveTo>
                  <a:lnTo>
                    <a:pt x="78333" y="431800"/>
                  </a:lnTo>
                  <a:lnTo>
                    <a:pt x="78333" y="483654"/>
                  </a:lnTo>
                  <a:lnTo>
                    <a:pt x="60325" y="486829"/>
                  </a:lnTo>
                  <a:lnTo>
                    <a:pt x="58216" y="534454"/>
                  </a:lnTo>
                  <a:lnTo>
                    <a:pt x="42341" y="538683"/>
                  </a:lnTo>
                  <a:lnTo>
                    <a:pt x="30708" y="542925"/>
                  </a:lnTo>
                  <a:lnTo>
                    <a:pt x="27533" y="43180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237492" y="3875697"/>
              <a:ext cx="15875" cy="18415"/>
            </a:xfrm>
            <a:custGeom>
              <a:avLst/>
              <a:gdLst/>
              <a:ahLst/>
              <a:cxnLst/>
              <a:rect l="l" t="t" r="r" b="b"/>
              <a:pathLst>
                <a:path w="15875" h="18414">
                  <a:moveTo>
                    <a:pt x="12331" y="0"/>
                  </a:moveTo>
                  <a:lnTo>
                    <a:pt x="3568" y="0"/>
                  </a:lnTo>
                  <a:lnTo>
                    <a:pt x="0" y="4025"/>
                  </a:lnTo>
                  <a:lnTo>
                    <a:pt x="0" y="13970"/>
                  </a:lnTo>
                  <a:lnTo>
                    <a:pt x="3568" y="17995"/>
                  </a:lnTo>
                  <a:lnTo>
                    <a:pt x="12331" y="17995"/>
                  </a:lnTo>
                  <a:lnTo>
                    <a:pt x="15875" y="13970"/>
                  </a:lnTo>
                  <a:lnTo>
                    <a:pt x="15875" y="8991"/>
                  </a:lnTo>
                  <a:lnTo>
                    <a:pt x="15875" y="4025"/>
                  </a:lnTo>
                  <a:lnTo>
                    <a:pt x="12331" y="0"/>
                  </a:lnTo>
                  <a:close/>
                </a:path>
              </a:pathLst>
            </a:custGeom>
            <a:solidFill>
              <a:srgbClr val="B3B2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181284" y="3378288"/>
              <a:ext cx="615315" cy="52069"/>
            </a:xfrm>
            <a:custGeom>
              <a:avLst/>
              <a:gdLst/>
              <a:ahLst/>
              <a:cxnLst/>
              <a:rect l="l" t="t" r="r" b="b"/>
              <a:pathLst>
                <a:path w="615314" h="52070">
                  <a:moveTo>
                    <a:pt x="39166" y="0"/>
                  </a:moveTo>
                  <a:lnTo>
                    <a:pt x="0" y="23279"/>
                  </a:lnTo>
                  <a:lnTo>
                    <a:pt x="564108" y="51854"/>
                  </a:lnTo>
                  <a:lnTo>
                    <a:pt x="614908" y="35979"/>
                  </a:lnTo>
                  <a:lnTo>
                    <a:pt x="39166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81284" y="3378288"/>
              <a:ext cx="615315" cy="52069"/>
            </a:xfrm>
            <a:custGeom>
              <a:avLst/>
              <a:gdLst/>
              <a:ahLst/>
              <a:cxnLst/>
              <a:rect l="l" t="t" r="r" b="b"/>
              <a:pathLst>
                <a:path w="615314" h="52070">
                  <a:moveTo>
                    <a:pt x="39166" y="0"/>
                  </a:moveTo>
                  <a:lnTo>
                    <a:pt x="0" y="23279"/>
                  </a:lnTo>
                  <a:lnTo>
                    <a:pt x="564108" y="51854"/>
                  </a:lnTo>
                  <a:lnTo>
                    <a:pt x="614908" y="35979"/>
                  </a:lnTo>
                  <a:lnTo>
                    <a:pt x="3916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745393" y="3416388"/>
              <a:ext cx="64769" cy="785495"/>
            </a:xfrm>
            <a:custGeom>
              <a:avLst/>
              <a:gdLst/>
              <a:ahLst/>
              <a:cxnLst/>
              <a:rect l="l" t="t" r="r" b="b"/>
              <a:pathLst>
                <a:path w="64770" h="785495">
                  <a:moveTo>
                    <a:pt x="51841" y="0"/>
                  </a:moveTo>
                  <a:lnTo>
                    <a:pt x="0" y="13754"/>
                  </a:lnTo>
                  <a:lnTo>
                    <a:pt x="5283" y="785279"/>
                  </a:lnTo>
                  <a:lnTo>
                    <a:pt x="64541" y="742949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545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745393" y="3416388"/>
              <a:ext cx="64769" cy="785495"/>
            </a:xfrm>
            <a:custGeom>
              <a:avLst/>
              <a:gdLst/>
              <a:ahLst/>
              <a:cxnLst/>
              <a:rect l="l" t="t" r="r" b="b"/>
              <a:pathLst>
                <a:path w="64770" h="785495">
                  <a:moveTo>
                    <a:pt x="0" y="13754"/>
                  </a:moveTo>
                  <a:lnTo>
                    <a:pt x="5283" y="785279"/>
                  </a:lnTo>
                  <a:lnTo>
                    <a:pt x="64541" y="742949"/>
                  </a:lnTo>
                  <a:lnTo>
                    <a:pt x="51841" y="0"/>
                  </a:lnTo>
                  <a:lnTo>
                    <a:pt x="0" y="137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181284" y="3401568"/>
              <a:ext cx="569595" cy="800100"/>
            </a:xfrm>
            <a:custGeom>
              <a:avLst/>
              <a:gdLst/>
              <a:ahLst/>
              <a:cxnLst/>
              <a:rect l="l" t="t" r="r" b="b"/>
              <a:pathLst>
                <a:path w="569595" h="800100">
                  <a:moveTo>
                    <a:pt x="0" y="0"/>
                  </a:moveTo>
                  <a:lnTo>
                    <a:pt x="4241" y="731304"/>
                  </a:lnTo>
                  <a:lnTo>
                    <a:pt x="569391" y="800100"/>
                  </a:lnTo>
                  <a:lnTo>
                    <a:pt x="564108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181284" y="3401568"/>
              <a:ext cx="569595" cy="800100"/>
            </a:xfrm>
            <a:custGeom>
              <a:avLst/>
              <a:gdLst/>
              <a:ahLst/>
              <a:cxnLst/>
              <a:rect l="l" t="t" r="r" b="b"/>
              <a:pathLst>
                <a:path w="569595" h="800100">
                  <a:moveTo>
                    <a:pt x="0" y="0"/>
                  </a:moveTo>
                  <a:lnTo>
                    <a:pt x="4241" y="731304"/>
                  </a:lnTo>
                  <a:lnTo>
                    <a:pt x="569391" y="800100"/>
                  </a:lnTo>
                  <a:lnTo>
                    <a:pt x="564108" y="2857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191876" y="3527513"/>
              <a:ext cx="155575" cy="514350"/>
            </a:xfrm>
            <a:custGeom>
              <a:avLst/>
              <a:gdLst/>
              <a:ahLst/>
              <a:cxnLst/>
              <a:rect l="l" t="t" r="r" b="b"/>
              <a:pathLst>
                <a:path w="155575" h="514350">
                  <a:moveTo>
                    <a:pt x="0" y="0"/>
                  </a:moveTo>
                  <a:lnTo>
                    <a:pt x="2108" y="498475"/>
                  </a:lnTo>
                  <a:lnTo>
                    <a:pt x="154508" y="514350"/>
                  </a:lnTo>
                  <a:lnTo>
                    <a:pt x="155575" y="84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191876" y="3423793"/>
              <a:ext cx="545465" cy="669925"/>
            </a:xfrm>
            <a:custGeom>
              <a:avLst/>
              <a:gdLst/>
              <a:ahLst/>
              <a:cxnLst/>
              <a:rect l="l" t="t" r="r" b="b"/>
              <a:pathLst>
                <a:path w="545464" h="669925">
                  <a:moveTo>
                    <a:pt x="0" y="103720"/>
                  </a:moveTo>
                  <a:lnTo>
                    <a:pt x="155575" y="112179"/>
                  </a:lnTo>
                  <a:lnTo>
                    <a:pt x="154508" y="618070"/>
                  </a:lnTo>
                  <a:lnTo>
                    <a:pt x="2108" y="602195"/>
                  </a:lnTo>
                  <a:lnTo>
                    <a:pt x="0" y="103720"/>
                  </a:lnTo>
                  <a:close/>
                </a:path>
                <a:path w="545464" h="669925">
                  <a:moveTo>
                    <a:pt x="161925" y="0"/>
                  </a:moveTo>
                  <a:lnTo>
                    <a:pt x="455066" y="20104"/>
                  </a:lnTo>
                  <a:lnTo>
                    <a:pt x="456133" y="661454"/>
                  </a:lnTo>
                  <a:lnTo>
                    <a:pt x="157683" y="631825"/>
                  </a:lnTo>
                  <a:lnTo>
                    <a:pt x="161925" y="0"/>
                  </a:lnTo>
                  <a:close/>
                </a:path>
                <a:path w="545464" h="669925">
                  <a:moveTo>
                    <a:pt x="455066" y="20104"/>
                  </a:moveTo>
                  <a:lnTo>
                    <a:pt x="537616" y="20104"/>
                  </a:lnTo>
                  <a:lnTo>
                    <a:pt x="545033" y="669925"/>
                  </a:lnTo>
                  <a:lnTo>
                    <a:pt x="456133" y="661454"/>
                  </a:lnTo>
                  <a:lnTo>
                    <a:pt x="455066" y="2010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2765" y="3579202"/>
              <a:ext cx="147447" cy="126276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210926" y="3742347"/>
              <a:ext cx="88900" cy="36195"/>
            </a:xfrm>
            <a:custGeom>
              <a:avLst/>
              <a:gdLst/>
              <a:ahLst/>
              <a:cxnLst/>
              <a:rect l="l" t="t" r="r" b="b"/>
              <a:pathLst>
                <a:path w="88900" h="36195">
                  <a:moveTo>
                    <a:pt x="1041" y="0"/>
                  </a:moveTo>
                  <a:lnTo>
                    <a:pt x="0" y="27520"/>
                  </a:lnTo>
                  <a:lnTo>
                    <a:pt x="88899" y="35991"/>
                  </a:lnTo>
                  <a:lnTo>
                    <a:pt x="88899" y="6350"/>
                  </a:lnTo>
                  <a:lnTo>
                    <a:pt x="1041" y="0"/>
                  </a:lnTo>
                  <a:close/>
                </a:path>
              </a:pathLst>
            </a:custGeom>
            <a:solidFill>
              <a:srgbClr val="A1A0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31017" y="3748697"/>
              <a:ext cx="34290" cy="20320"/>
            </a:xfrm>
            <a:custGeom>
              <a:avLst/>
              <a:gdLst/>
              <a:ahLst/>
              <a:cxnLst/>
              <a:rect l="l" t="t" r="r" b="b"/>
              <a:pathLst>
                <a:path w="34289" h="20320">
                  <a:moveTo>
                    <a:pt x="32816" y="0"/>
                  </a:moveTo>
                  <a:lnTo>
                    <a:pt x="0" y="0"/>
                  </a:lnTo>
                  <a:lnTo>
                    <a:pt x="0" y="17995"/>
                  </a:lnTo>
                  <a:lnTo>
                    <a:pt x="33883" y="20116"/>
                  </a:lnTo>
                  <a:lnTo>
                    <a:pt x="32816" y="0"/>
                  </a:lnTo>
                  <a:close/>
                </a:path>
              </a:pathLst>
            </a:custGeom>
            <a:solidFill>
              <a:srgbClr val="E6E6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209859" y="3784688"/>
              <a:ext cx="44450" cy="34290"/>
            </a:xfrm>
            <a:custGeom>
              <a:avLst/>
              <a:gdLst/>
              <a:ahLst/>
              <a:cxnLst/>
              <a:rect l="l" t="t" r="r" b="b"/>
              <a:pathLst>
                <a:path w="44450" h="34289">
                  <a:moveTo>
                    <a:pt x="44450" y="0"/>
                  </a:moveTo>
                  <a:lnTo>
                    <a:pt x="0" y="0"/>
                  </a:lnTo>
                  <a:lnTo>
                    <a:pt x="1066" y="33858"/>
                  </a:lnTo>
                  <a:lnTo>
                    <a:pt x="44450" y="33858"/>
                  </a:lnTo>
                  <a:lnTo>
                    <a:pt x="44450" y="0"/>
                  </a:lnTo>
                  <a:close/>
                </a:path>
              </a:pathLst>
            </a:custGeom>
            <a:solidFill>
              <a:srgbClr val="AAAC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10926" y="3824897"/>
              <a:ext cx="42545" cy="29845"/>
            </a:xfrm>
            <a:custGeom>
              <a:avLst/>
              <a:gdLst/>
              <a:ahLst/>
              <a:cxnLst/>
              <a:rect l="l" t="t" r="r" b="b"/>
              <a:pathLst>
                <a:path w="42545" h="29845">
                  <a:moveTo>
                    <a:pt x="42316" y="0"/>
                  </a:moveTo>
                  <a:lnTo>
                    <a:pt x="1041" y="0"/>
                  </a:lnTo>
                  <a:lnTo>
                    <a:pt x="0" y="27520"/>
                  </a:lnTo>
                  <a:lnTo>
                    <a:pt x="41274" y="29641"/>
                  </a:lnTo>
                  <a:lnTo>
                    <a:pt x="42316" y="0"/>
                  </a:lnTo>
                  <a:close/>
                </a:path>
              </a:pathLst>
            </a:custGeom>
            <a:solidFill>
              <a:srgbClr val="AEB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303001" y="3833368"/>
              <a:ext cx="33020" cy="26670"/>
            </a:xfrm>
            <a:custGeom>
              <a:avLst/>
              <a:gdLst/>
              <a:ahLst/>
              <a:cxnLst/>
              <a:rect l="l" t="t" r="r" b="b"/>
              <a:pathLst>
                <a:path w="33020" h="26670">
                  <a:moveTo>
                    <a:pt x="32791" y="0"/>
                  </a:moveTo>
                  <a:lnTo>
                    <a:pt x="0" y="0"/>
                  </a:lnTo>
                  <a:lnTo>
                    <a:pt x="0" y="26454"/>
                  </a:lnTo>
                  <a:lnTo>
                    <a:pt x="32791" y="26454"/>
                  </a:lnTo>
                  <a:lnTo>
                    <a:pt x="32791" y="0"/>
                  </a:lnTo>
                  <a:close/>
                </a:path>
              </a:pathLst>
            </a:custGeom>
            <a:solidFill>
              <a:srgbClr val="B2B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314634" y="3839718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70">
                  <a:moveTo>
                    <a:pt x="13766" y="0"/>
                  </a:moveTo>
                  <a:lnTo>
                    <a:pt x="0" y="0"/>
                  </a:lnTo>
                  <a:lnTo>
                    <a:pt x="0" y="13754"/>
                  </a:lnTo>
                  <a:lnTo>
                    <a:pt x="14808" y="13754"/>
                  </a:lnTo>
                  <a:lnTo>
                    <a:pt x="13766" y="0"/>
                  </a:lnTo>
                  <a:close/>
                </a:path>
              </a:pathLst>
            </a:custGeom>
            <a:solidFill>
              <a:srgbClr val="C3C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228909" y="3796322"/>
              <a:ext cx="12700" cy="8890"/>
            </a:xfrm>
            <a:custGeom>
              <a:avLst/>
              <a:gdLst/>
              <a:ahLst/>
              <a:cxnLst/>
              <a:rect l="l" t="t" r="r" b="b"/>
              <a:pathLst>
                <a:path w="12700" h="8889">
                  <a:moveTo>
                    <a:pt x="12700" y="0"/>
                  </a:moveTo>
                  <a:lnTo>
                    <a:pt x="0" y="0"/>
                  </a:lnTo>
                  <a:lnTo>
                    <a:pt x="1066" y="8470"/>
                  </a:lnTo>
                  <a:lnTo>
                    <a:pt x="12700" y="8470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D9DD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32084" y="3833368"/>
              <a:ext cx="12700" cy="12065"/>
            </a:xfrm>
            <a:custGeom>
              <a:avLst/>
              <a:gdLst/>
              <a:ahLst/>
              <a:cxnLst/>
              <a:rect l="l" t="t" r="r" b="b"/>
              <a:pathLst>
                <a:path w="12700" h="12064">
                  <a:moveTo>
                    <a:pt x="12700" y="0"/>
                  </a:moveTo>
                  <a:lnTo>
                    <a:pt x="1066" y="0"/>
                  </a:lnTo>
                  <a:lnTo>
                    <a:pt x="0" y="11645"/>
                  </a:lnTo>
                  <a:lnTo>
                    <a:pt x="11633" y="11645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CE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209859" y="3973067"/>
              <a:ext cx="127000" cy="27940"/>
            </a:xfrm>
            <a:custGeom>
              <a:avLst/>
              <a:gdLst/>
              <a:ahLst/>
              <a:cxnLst/>
              <a:rect l="l" t="t" r="r" b="b"/>
              <a:pathLst>
                <a:path w="127000" h="27939">
                  <a:moveTo>
                    <a:pt x="21158" y="0"/>
                  </a:moveTo>
                  <a:lnTo>
                    <a:pt x="1066" y="0"/>
                  </a:lnTo>
                  <a:lnTo>
                    <a:pt x="0" y="19050"/>
                  </a:lnTo>
                  <a:lnTo>
                    <a:pt x="21158" y="21170"/>
                  </a:lnTo>
                  <a:lnTo>
                    <a:pt x="21158" y="0"/>
                  </a:lnTo>
                  <a:close/>
                </a:path>
                <a:path w="127000" h="27939">
                  <a:moveTo>
                    <a:pt x="64566" y="5295"/>
                  </a:moveTo>
                  <a:lnTo>
                    <a:pt x="47625" y="4229"/>
                  </a:lnTo>
                  <a:lnTo>
                    <a:pt x="47625" y="23279"/>
                  </a:lnTo>
                  <a:lnTo>
                    <a:pt x="64566" y="25400"/>
                  </a:lnTo>
                  <a:lnTo>
                    <a:pt x="64566" y="5295"/>
                  </a:lnTo>
                  <a:close/>
                </a:path>
                <a:path w="127000" h="27939">
                  <a:moveTo>
                    <a:pt x="127000" y="13754"/>
                  </a:moveTo>
                  <a:lnTo>
                    <a:pt x="107950" y="13754"/>
                  </a:lnTo>
                  <a:lnTo>
                    <a:pt x="106883" y="26454"/>
                  </a:lnTo>
                  <a:lnTo>
                    <a:pt x="127000" y="27520"/>
                  </a:lnTo>
                  <a:lnTo>
                    <a:pt x="127000" y="13754"/>
                  </a:lnTo>
                  <a:close/>
                </a:path>
              </a:pathLst>
            </a:custGeom>
            <a:solidFill>
              <a:srgbClr val="D3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08792" y="3859822"/>
              <a:ext cx="17145" cy="33020"/>
            </a:xfrm>
            <a:custGeom>
              <a:avLst/>
              <a:gdLst/>
              <a:ahLst/>
              <a:cxnLst/>
              <a:rect l="l" t="t" r="r" b="b"/>
              <a:pathLst>
                <a:path w="17145" h="33020">
                  <a:moveTo>
                    <a:pt x="16941" y="0"/>
                  </a:moveTo>
                  <a:lnTo>
                    <a:pt x="0" y="1066"/>
                  </a:lnTo>
                  <a:lnTo>
                    <a:pt x="0" y="32816"/>
                  </a:lnTo>
                  <a:lnTo>
                    <a:pt x="14833" y="32816"/>
                  </a:lnTo>
                  <a:lnTo>
                    <a:pt x="16941" y="0"/>
                  </a:lnTo>
                  <a:close/>
                </a:path>
              </a:pathLst>
            </a:custGeom>
            <a:solidFill>
              <a:srgbClr val="8684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645901" y="3451313"/>
              <a:ext cx="73025" cy="193675"/>
            </a:xfrm>
            <a:custGeom>
              <a:avLst/>
              <a:gdLst/>
              <a:ahLst/>
              <a:cxnLst/>
              <a:rect l="l" t="t" r="r" b="b"/>
              <a:pathLst>
                <a:path w="73025" h="193675">
                  <a:moveTo>
                    <a:pt x="0" y="1054"/>
                  </a:moveTo>
                  <a:lnTo>
                    <a:pt x="68783" y="0"/>
                  </a:lnTo>
                  <a:lnTo>
                    <a:pt x="73025" y="193674"/>
                  </a:lnTo>
                  <a:lnTo>
                    <a:pt x="1041" y="191554"/>
                  </a:lnTo>
                  <a:lnTo>
                    <a:pt x="0" y="10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45342" y="3449193"/>
              <a:ext cx="86995" cy="19050"/>
            </a:xfrm>
            <a:custGeom>
              <a:avLst/>
              <a:gdLst/>
              <a:ahLst/>
              <a:cxnLst/>
              <a:rect l="l" t="t" r="r" b="b"/>
              <a:pathLst>
                <a:path w="86995" h="19050">
                  <a:moveTo>
                    <a:pt x="0" y="0"/>
                  </a:moveTo>
                  <a:lnTo>
                    <a:pt x="0" y="11645"/>
                  </a:lnTo>
                  <a:lnTo>
                    <a:pt x="86791" y="19050"/>
                  </a:lnTo>
                  <a:lnTo>
                    <a:pt x="86791" y="5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8456" y="3441623"/>
              <a:ext cx="82880" cy="9558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507242" y="3473538"/>
              <a:ext cx="50800" cy="55244"/>
            </a:xfrm>
            <a:custGeom>
              <a:avLst/>
              <a:gdLst/>
              <a:ahLst/>
              <a:cxnLst/>
              <a:rect l="l" t="t" r="r" b="b"/>
              <a:pathLst>
                <a:path w="50800" h="55245">
                  <a:moveTo>
                    <a:pt x="50800" y="27508"/>
                  </a:moveTo>
                  <a:lnTo>
                    <a:pt x="48804" y="38216"/>
                  </a:lnTo>
                  <a:lnTo>
                    <a:pt x="43362" y="46964"/>
                  </a:lnTo>
                  <a:lnTo>
                    <a:pt x="35289" y="52864"/>
                  </a:lnTo>
                  <a:lnTo>
                    <a:pt x="25400" y="55029"/>
                  </a:lnTo>
                  <a:lnTo>
                    <a:pt x="15516" y="52864"/>
                  </a:lnTo>
                  <a:lnTo>
                    <a:pt x="7442" y="46964"/>
                  </a:lnTo>
                  <a:lnTo>
                    <a:pt x="1997" y="38216"/>
                  </a:lnTo>
                  <a:lnTo>
                    <a:pt x="0" y="27508"/>
                  </a:lnTo>
                  <a:lnTo>
                    <a:pt x="1997" y="16802"/>
                  </a:lnTo>
                  <a:lnTo>
                    <a:pt x="7442" y="8058"/>
                  </a:lnTo>
                  <a:lnTo>
                    <a:pt x="15516" y="2162"/>
                  </a:lnTo>
                  <a:lnTo>
                    <a:pt x="25400" y="0"/>
                  </a:lnTo>
                  <a:lnTo>
                    <a:pt x="35289" y="2162"/>
                  </a:lnTo>
                  <a:lnTo>
                    <a:pt x="43362" y="8058"/>
                  </a:lnTo>
                  <a:lnTo>
                    <a:pt x="48804" y="16802"/>
                  </a:lnTo>
                  <a:lnTo>
                    <a:pt x="50800" y="2750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385894" y="370636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27508" y="0"/>
                  </a:moveTo>
                  <a:lnTo>
                    <a:pt x="16796" y="2911"/>
                  </a:lnTo>
                  <a:lnTo>
                    <a:pt x="8053" y="10850"/>
                  </a:lnTo>
                  <a:lnTo>
                    <a:pt x="2160" y="22626"/>
                  </a:lnTo>
                  <a:lnTo>
                    <a:pt x="0" y="37045"/>
                  </a:lnTo>
                  <a:lnTo>
                    <a:pt x="2160" y="51458"/>
                  </a:lnTo>
                  <a:lnTo>
                    <a:pt x="8053" y="63230"/>
                  </a:lnTo>
                  <a:lnTo>
                    <a:pt x="16796" y="71168"/>
                  </a:lnTo>
                  <a:lnTo>
                    <a:pt x="27508" y="74079"/>
                  </a:lnTo>
                  <a:lnTo>
                    <a:pt x="38223" y="71168"/>
                  </a:lnTo>
                  <a:lnTo>
                    <a:pt x="46975" y="63230"/>
                  </a:lnTo>
                  <a:lnTo>
                    <a:pt x="52877" y="51458"/>
                  </a:lnTo>
                  <a:lnTo>
                    <a:pt x="55041" y="37045"/>
                  </a:lnTo>
                  <a:lnTo>
                    <a:pt x="52877" y="22626"/>
                  </a:lnTo>
                  <a:lnTo>
                    <a:pt x="46975" y="10850"/>
                  </a:lnTo>
                  <a:lnTo>
                    <a:pt x="38223" y="2911"/>
                  </a:lnTo>
                  <a:lnTo>
                    <a:pt x="27508" y="0"/>
                  </a:lnTo>
                  <a:close/>
                </a:path>
              </a:pathLst>
            </a:custGeom>
            <a:solidFill>
              <a:srgbClr val="5F6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385894" y="370636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55041" y="37045"/>
                  </a:moveTo>
                  <a:lnTo>
                    <a:pt x="52877" y="51458"/>
                  </a:lnTo>
                  <a:lnTo>
                    <a:pt x="46975" y="63230"/>
                  </a:lnTo>
                  <a:lnTo>
                    <a:pt x="38223" y="71168"/>
                  </a:lnTo>
                  <a:lnTo>
                    <a:pt x="27508" y="74079"/>
                  </a:lnTo>
                  <a:lnTo>
                    <a:pt x="16796" y="71168"/>
                  </a:lnTo>
                  <a:lnTo>
                    <a:pt x="8053" y="63230"/>
                  </a:lnTo>
                  <a:lnTo>
                    <a:pt x="2160" y="51458"/>
                  </a:lnTo>
                  <a:lnTo>
                    <a:pt x="0" y="37045"/>
                  </a:lnTo>
                  <a:lnTo>
                    <a:pt x="2160" y="22626"/>
                  </a:lnTo>
                  <a:lnTo>
                    <a:pt x="8053" y="10850"/>
                  </a:lnTo>
                  <a:lnTo>
                    <a:pt x="16796" y="2911"/>
                  </a:lnTo>
                  <a:lnTo>
                    <a:pt x="27508" y="0"/>
                  </a:lnTo>
                  <a:lnTo>
                    <a:pt x="38223" y="2911"/>
                  </a:lnTo>
                  <a:lnTo>
                    <a:pt x="46975" y="10850"/>
                  </a:lnTo>
                  <a:lnTo>
                    <a:pt x="52877" y="22626"/>
                  </a:lnTo>
                  <a:lnTo>
                    <a:pt x="55041" y="37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506277" y="371906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27533" y="0"/>
                  </a:moveTo>
                  <a:lnTo>
                    <a:pt x="16812" y="2911"/>
                  </a:lnTo>
                  <a:lnTo>
                    <a:pt x="8061" y="10850"/>
                  </a:lnTo>
                  <a:lnTo>
                    <a:pt x="2162" y="22626"/>
                  </a:lnTo>
                  <a:lnTo>
                    <a:pt x="0" y="37045"/>
                  </a:lnTo>
                  <a:lnTo>
                    <a:pt x="2162" y="51458"/>
                  </a:lnTo>
                  <a:lnTo>
                    <a:pt x="8061" y="63230"/>
                  </a:lnTo>
                  <a:lnTo>
                    <a:pt x="16812" y="71168"/>
                  </a:lnTo>
                  <a:lnTo>
                    <a:pt x="27533" y="74079"/>
                  </a:lnTo>
                  <a:lnTo>
                    <a:pt x="38245" y="71168"/>
                  </a:lnTo>
                  <a:lnTo>
                    <a:pt x="46988" y="63230"/>
                  </a:lnTo>
                  <a:lnTo>
                    <a:pt x="52881" y="51458"/>
                  </a:lnTo>
                  <a:lnTo>
                    <a:pt x="55041" y="37045"/>
                  </a:lnTo>
                  <a:lnTo>
                    <a:pt x="52881" y="22626"/>
                  </a:lnTo>
                  <a:lnTo>
                    <a:pt x="46988" y="10850"/>
                  </a:lnTo>
                  <a:lnTo>
                    <a:pt x="38245" y="2911"/>
                  </a:lnTo>
                  <a:lnTo>
                    <a:pt x="27533" y="0"/>
                  </a:lnTo>
                  <a:close/>
                </a:path>
              </a:pathLst>
            </a:custGeom>
            <a:solidFill>
              <a:srgbClr val="7E80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506277" y="371906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55041" y="37045"/>
                  </a:moveTo>
                  <a:lnTo>
                    <a:pt x="52881" y="51458"/>
                  </a:lnTo>
                  <a:lnTo>
                    <a:pt x="46988" y="63230"/>
                  </a:lnTo>
                  <a:lnTo>
                    <a:pt x="38245" y="71168"/>
                  </a:lnTo>
                  <a:lnTo>
                    <a:pt x="27533" y="74079"/>
                  </a:lnTo>
                  <a:lnTo>
                    <a:pt x="16812" y="71168"/>
                  </a:lnTo>
                  <a:lnTo>
                    <a:pt x="8061" y="63230"/>
                  </a:lnTo>
                  <a:lnTo>
                    <a:pt x="2162" y="51458"/>
                  </a:lnTo>
                  <a:lnTo>
                    <a:pt x="0" y="37045"/>
                  </a:lnTo>
                  <a:lnTo>
                    <a:pt x="2162" y="22626"/>
                  </a:lnTo>
                  <a:lnTo>
                    <a:pt x="8061" y="10850"/>
                  </a:lnTo>
                  <a:lnTo>
                    <a:pt x="16812" y="2911"/>
                  </a:lnTo>
                  <a:lnTo>
                    <a:pt x="27533" y="0"/>
                  </a:lnTo>
                  <a:lnTo>
                    <a:pt x="38245" y="2911"/>
                  </a:lnTo>
                  <a:lnTo>
                    <a:pt x="46988" y="10850"/>
                  </a:lnTo>
                  <a:lnTo>
                    <a:pt x="52881" y="22626"/>
                  </a:lnTo>
                  <a:lnTo>
                    <a:pt x="55041" y="37045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398251" y="3624872"/>
              <a:ext cx="39370" cy="20320"/>
            </a:xfrm>
            <a:custGeom>
              <a:avLst/>
              <a:gdLst/>
              <a:ahLst/>
              <a:cxnLst/>
              <a:rect l="l" t="t" r="r" b="b"/>
              <a:pathLst>
                <a:path w="39370" h="20320">
                  <a:moveTo>
                    <a:pt x="0" y="0"/>
                  </a:moveTo>
                  <a:lnTo>
                    <a:pt x="0" y="16941"/>
                  </a:lnTo>
                  <a:lnTo>
                    <a:pt x="39141" y="20116"/>
                  </a:lnTo>
                  <a:lnTo>
                    <a:pt x="39141" y="4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AE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63859" y="3626993"/>
              <a:ext cx="29845" cy="31115"/>
            </a:xfrm>
            <a:custGeom>
              <a:avLst/>
              <a:gdLst/>
              <a:ahLst/>
              <a:cxnLst/>
              <a:rect l="l" t="t" r="r" b="b"/>
              <a:pathLst>
                <a:path w="29845" h="31114">
                  <a:moveTo>
                    <a:pt x="0" y="0"/>
                  </a:moveTo>
                  <a:lnTo>
                    <a:pt x="0" y="28575"/>
                  </a:lnTo>
                  <a:lnTo>
                    <a:pt x="29641" y="30695"/>
                  </a:lnTo>
                  <a:lnTo>
                    <a:pt x="28575" y="10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511484" y="3632288"/>
              <a:ext cx="45720" cy="27940"/>
            </a:xfrm>
            <a:custGeom>
              <a:avLst/>
              <a:gdLst/>
              <a:ahLst/>
              <a:cxnLst/>
              <a:rect l="l" t="t" r="r" b="b"/>
              <a:pathLst>
                <a:path w="45720" h="27939">
                  <a:moveTo>
                    <a:pt x="4445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45516" y="27508"/>
                  </a:lnTo>
                  <a:lnTo>
                    <a:pt x="44450" y="0"/>
                  </a:lnTo>
                  <a:close/>
                </a:path>
              </a:pathLst>
            </a:custGeom>
            <a:solidFill>
              <a:srgbClr val="9C9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49559" y="3875697"/>
              <a:ext cx="221615" cy="200025"/>
            </a:xfrm>
            <a:custGeom>
              <a:avLst/>
              <a:gdLst/>
              <a:ahLst/>
              <a:cxnLst/>
              <a:rect l="l" t="t" r="r" b="b"/>
              <a:pathLst>
                <a:path w="221614" h="200025">
                  <a:moveTo>
                    <a:pt x="3175" y="0"/>
                  </a:moveTo>
                  <a:lnTo>
                    <a:pt x="221183" y="13766"/>
                  </a:lnTo>
                  <a:lnTo>
                    <a:pt x="220141" y="200025"/>
                  </a:lnTo>
                  <a:lnTo>
                    <a:pt x="0" y="179920"/>
                  </a:lnTo>
                  <a:lnTo>
                    <a:pt x="3175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85551" y="3832313"/>
              <a:ext cx="75565" cy="21590"/>
            </a:xfrm>
            <a:custGeom>
              <a:avLst/>
              <a:gdLst/>
              <a:ahLst/>
              <a:cxnLst/>
              <a:rect l="l" t="t" r="r" b="b"/>
              <a:pathLst>
                <a:path w="75564" h="21589">
                  <a:moveTo>
                    <a:pt x="0" y="0"/>
                  </a:moveTo>
                  <a:lnTo>
                    <a:pt x="0" y="17983"/>
                  </a:lnTo>
                  <a:lnTo>
                    <a:pt x="75133" y="21158"/>
                  </a:lnTo>
                  <a:lnTo>
                    <a:pt x="74066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490326" y="3840772"/>
              <a:ext cx="66675" cy="15875"/>
            </a:xfrm>
            <a:custGeom>
              <a:avLst/>
              <a:gdLst/>
              <a:ahLst/>
              <a:cxnLst/>
              <a:rect l="l" t="t" r="r" b="b"/>
              <a:pathLst>
                <a:path w="66675" h="15875">
                  <a:moveTo>
                    <a:pt x="0" y="0"/>
                  </a:moveTo>
                  <a:lnTo>
                    <a:pt x="1041" y="10591"/>
                  </a:lnTo>
                  <a:lnTo>
                    <a:pt x="66675" y="15875"/>
                  </a:lnTo>
                  <a:lnTo>
                    <a:pt x="66675" y="4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5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568634" y="3538626"/>
              <a:ext cx="61594" cy="544830"/>
            </a:xfrm>
            <a:custGeom>
              <a:avLst/>
              <a:gdLst/>
              <a:ahLst/>
              <a:cxnLst/>
              <a:rect l="l" t="t" r="r" b="b"/>
              <a:pathLst>
                <a:path w="61595" h="544829">
                  <a:moveTo>
                    <a:pt x="30162" y="0"/>
                  </a:moveTo>
                  <a:lnTo>
                    <a:pt x="18082" y="471"/>
                  </a:lnTo>
                  <a:lnTo>
                    <a:pt x="10914" y="3770"/>
                  </a:lnTo>
                  <a:lnTo>
                    <a:pt x="5829" y="12724"/>
                  </a:lnTo>
                  <a:lnTo>
                    <a:pt x="0" y="30162"/>
                  </a:lnTo>
                  <a:lnTo>
                    <a:pt x="1066" y="537095"/>
                  </a:lnTo>
                  <a:lnTo>
                    <a:pt x="61391" y="544512"/>
                  </a:lnTo>
                  <a:lnTo>
                    <a:pt x="61391" y="24866"/>
                  </a:lnTo>
                  <a:lnTo>
                    <a:pt x="60303" y="10783"/>
                  </a:lnTo>
                  <a:lnTo>
                    <a:pt x="56688" y="3498"/>
                  </a:lnTo>
                  <a:lnTo>
                    <a:pt x="47616" y="681"/>
                  </a:lnTo>
                  <a:lnTo>
                    <a:pt x="30162" y="0"/>
                  </a:lnTo>
                  <a:close/>
                </a:path>
              </a:pathLst>
            </a:custGeom>
            <a:solidFill>
              <a:srgbClr val="1C1B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895534" y="4163568"/>
              <a:ext cx="90170" cy="52069"/>
            </a:xfrm>
            <a:custGeom>
              <a:avLst/>
              <a:gdLst/>
              <a:ahLst/>
              <a:cxnLst/>
              <a:rect l="l" t="t" r="r" b="b"/>
              <a:pathLst>
                <a:path w="90170" h="52070">
                  <a:moveTo>
                    <a:pt x="28575" y="0"/>
                  </a:moveTo>
                  <a:lnTo>
                    <a:pt x="28575" y="24345"/>
                  </a:lnTo>
                  <a:lnTo>
                    <a:pt x="0" y="39154"/>
                  </a:lnTo>
                  <a:lnTo>
                    <a:pt x="0" y="51854"/>
                  </a:lnTo>
                  <a:lnTo>
                    <a:pt x="19050" y="51854"/>
                  </a:lnTo>
                  <a:lnTo>
                    <a:pt x="89966" y="15875"/>
                  </a:lnTo>
                  <a:lnTo>
                    <a:pt x="89966" y="7404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895534" y="3847122"/>
              <a:ext cx="1501140" cy="519430"/>
            </a:xfrm>
            <a:custGeom>
              <a:avLst/>
              <a:gdLst/>
              <a:ahLst/>
              <a:cxnLst/>
              <a:rect l="l" t="t" r="r" b="b"/>
              <a:pathLst>
                <a:path w="1501139" h="519429">
                  <a:moveTo>
                    <a:pt x="28575" y="316445"/>
                  </a:moveTo>
                  <a:lnTo>
                    <a:pt x="28575" y="340791"/>
                  </a:lnTo>
                  <a:lnTo>
                    <a:pt x="0" y="355599"/>
                  </a:lnTo>
                  <a:lnTo>
                    <a:pt x="0" y="368299"/>
                  </a:lnTo>
                  <a:lnTo>
                    <a:pt x="19050" y="368299"/>
                  </a:lnTo>
                  <a:lnTo>
                    <a:pt x="89966" y="332320"/>
                  </a:lnTo>
                  <a:lnTo>
                    <a:pt x="89966" y="323849"/>
                  </a:lnTo>
                </a:path>
                <a:path w="1501139" h="519429">
                  <a:moveTo>
                    <a:pt x="431800" y="249770"/>
                  </a:moveTo>
                  <a:lnTo>
                    <a:pt x="429470" y="260065"/>
                  </a:lnTo>
                  <a:lnTo>
                    <a:pt x="423117" y="268474"/>
                  </a:lnTo>
                  <a:lnTo>
                    <a:pt x="413695" y="274145"/>
                  </a:lnTo>
                  <a:lnTo>
                    <a:pt x="402158" y="276224"/>
                  </a:lnTo>
                  <a:lnTo>
                    <a:pt x="390620" y="274145"/>
                  </a:lnTo>
                  <a:lnTo>
                    <a:pt x="381198" y="268474"/>
                  </a:lnTo>
                  <a:lnTo>
                    <a:pt x="374845" y="260065"/>
                  </a:lnTo>
                  <a:lnTo>
                    <a:pt x="372516" y="249770"/>
                  </a:lnTo>
                  <a:lnTo>
                    <a:pt x="374845" y="239468"/>
                  </a:lnTo>
                  <a:lnTo>
                    <a:pt x="381198" y="231055"/>
                  </a:lnTo>
                  <a:lnTo>
                    <a:pt x="390620" y="225383"/>
                  </a:lnTo>
                  <a:lnTo>
                    <a:pt x="402158" y="223304"/>
                  </a:lnTo>
                  <a:lnTo>
                    <a:pt x="413695" y="225383"/>
                  </a:lnTo>
                  <a:lnTo>
                    <a:pt x="423117" y="231055"/>
                  </a:lnTo>
                  <a:lnTo>
                    <a:pt x="429470" y="239468"/>
                  </a:lnTo>
                  <a:lnTo>
                    <a:pt x="431800" y="249770"/>
                  </a:lnTo>
                  <a:close/>
                </a:path>
                <a:path w="1501139" h="519429">
                  <a:moveTo>
                    <a:pt x="472008" y="99491"/>
                  </a:moveTo>
                  <a:lnTo>
                    <a:pt x="500583" y="99491"/>
                  </a:lnTo>
                  <a:lnTo>
                    <a:pt x="500583" y="148170"/>
                  </a:lnTo>
                  <a:lnTo>
                    <a:pt x="473075" y="148170"/>
                  </a:lnTo>
                  <a:lnTo>
                    <a:pt x="472008" y="99491"/>
                  </a:lnTo>
                  <a:close/>
                </a:path>
                <a:path w="1501139" h="519429">
                  <a:moveTo>
                    <a:pt x="773633" y="141820"/>
                  </a:moveTo>
                  <a:lnTo>
                    <a:pt x="772591" y="156641"/>
                  </a:lnTo>
                  <a:lnTo>
                    <a:pt x="779983" y="157695"/>
                  </a:lnTo>
                  <a:lnTo>
                    <a:pt x="781050" y="165099"/>
                  </a:lnTo>
                  <a:lnTo>
                    <a:pt x="821258" y="164045"/>
                  </a:lnTo>
                  <a:lnTo>
                    <a:pt x="823391" y="141820"/>
                  </a:lnTo>
                  <a:lnTo>
                    <a:pt x="773633" y="141820"/>
                  </a:lnTo>
                  <a:close/>
                </a:path>
                <a:path w="1501139" h="519429">
                  <a:moveTo>
                    <a:pt x="947191" y="16929"/>
                  </a:moveTo>
                  <a:lnTo>
                    <a:pt x="947191" y="26276"/>
                  </a:lnTo>
                  <a:lnTo>
                    <a:pt x="941984" y="33870"/>
                  </a:lnTo>
                  <a:lnTo>
                    <a:pt x="935558" y="33870"/>
                  </a:lnTo>
                  <a:lnTo>
                    <a:pt x="929132" y="33870"/>
                  </a:lnTo>
                  <a:lnTo>
                    <a:pt x="923925" y="26276"/>
                  </a:lnTo>
                  <a:lnTo>
                    <a:pt x="923925" y="16929"/>
                  </a:lnTo>
                  <a:lnTo>
                    <a:pt x="923925" y="7581"/>
                  </a:lnTo>
                  <a:lnTo>
                    <a:pt x="929132" y="0"/>
                  </a:lnTo>
                  <a:lnTo>
                    <a:pt x="935558" y="0"/>
                  </a:lnTo>
                  <a:lnTo>
                    <a:pt x="941984" y="0"/>
                  </a:lnTo>
                  <a:lnTo>
                    <a:pt x="947191" y="7581"/>
                  </a:lnTo>
                  <a:lnTo>
                    <a:pt x="947191" y="16929"/>
                  </a:lnTo>
                  <a:close/>
                </a:path>
                <a:path w="1501139" h="519429">
                  <a:moveTo>
                    <a:pt x="1500708" y="404291"/>
                  </a:moveTo>
                  <a:lnTo>
                    <a:pt x="1344091" y="5191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5762151" y="498749"/>
            <a:ext cx="1769745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b="1" spc="25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WL</a:t>
            </a:r>
            <a:r>
              <a:rPr sz="11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71514"/>
                </a:solidFill>
                <a:latin typeface="Arial"/>
                <a:cs typeface="Arial"/>
              </a:rPr>
              <a:t>UL</a:t>
            </a:r>
            <a:r>
              <a:rPr sz="1150" b="1" spc="-5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15" dirty="0">
                <a:solidFill>
                  <a:srgbClr val="171514"/>
                </a:solidFill>
                <a:latin typeface="Arial"/>
                <a:cs typeface="Arial"/>
              </a:rPr>
              <a:t>1066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79</a:t>
            </a:fld>
            <a:endParaRPr spc="15" dirty="0"/>
          </a:p>
        </p:txBody>
      </p:sp>
      <p:sp>
        <p:nvSpPr>
          <p:cNvPr id="112" name="object 112"/>
          <p:cNvSpPr txBox="1"/>
          <p:nvPr/>
        </p:nvSpPr>
        <p:spPr>
          <a:xfrm>
            <a:off x="7957979" y="486049"/>
            <a:ext cx="4241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WL 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UL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1066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generalmente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aparamenta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baja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(LV)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extraíbles,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máxima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635 </a:t>
            </a:r>
            <a:r>
              <a:rPr sz="950" spc="-65" dirty="0">
                <a:solidFill>
                  <a:srgbClr val="171514"/>
                </a:solidFill>
                <a:latin typeface="Microsoft Sans Serif"/>
                <a:cs typeface="Microsoft Sans Serif"/>
              </a:rPr>
              <a:t>V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disponibles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nominales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5000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7957979" y="1396639"/>
            <a:ext cx="426466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de </a:t>
            </a:r>
            <a:r>
              <a:rPr sz="8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BT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corriente soportada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duración.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nivel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que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manejar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sufrir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daños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período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designado.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importante porque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menudo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requiere que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LV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retrase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durante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período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 cuando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corriente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 más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cercano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tenga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dispararse,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evitando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así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642533" y="3071410"/>
            <a:ext cx="86741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221550" y="3071410"/>
            <a:ext cx="8972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Tamaño</a:t>
            </a:r>
            <a:r>
              <a:rPr sz="7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marco</a:t>
            </a:r>
            <a:r>
              <a:rPr sz="7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III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442973" y="3712719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571307" y="3720148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877761" y="3777273"/>
            <a:ext cx="50800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O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015176" y="3789433"/>
            <a:ext cx="36195" cy="51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5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I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800630" y="7919060"/>
            <a:ext cx="4057015" cy="3397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03505" indent="-90805">
              <a:spcBef>
                <a:spcPts val="555"/>
              </a:spcBef>
              <a:buAutoNum type="arabicPeriod"/>
              <a:tabLst>
                <a:tab pos="103505" algn="l"/>
              </a:tabLst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No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aplique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disyuntor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a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635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V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40" dirty="0">
                <a:solidFill>
                  <a:srgbClr val="0B0806"/>
                </a:solidFill>
                <a:latin typeface="Microsoft Sans Serif"/>
                <a:cs typeface="Microsoft Sans Serif"/>
              </a:rPr>
              <a:t>un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sistema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disponible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superior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a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85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KA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RMS.</a:t>
            </a:r>
            <a:endParaRPr sz="650">
              <a:latin typeface="Microsoft Sans Serif"/>
              <a:cs typeface="Microsoft Sans Serif"/>
            </a:endParaRPr>
          </a:p>
          <a:p>
            <a:pPr marL="103505" indent="-90805">
              <a:spcBef>
                <a:spcPts val="455"/>
              </a:spcBef>
              <a:buAutoNum type="arabicPeriod"/>
              <a:tabLst>
                <a:tab pos="103505" algn="l"/>
              </a:tabLst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interrupción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y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corriente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soportada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corta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duración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en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amperios</a:t>
            </a:r>
            <a:r>
              <a:rPr sz="65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RMS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simétricos</a:t>
            </a:r>
            <a:endParaRPr sz="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79281" y="3705429"/>
            <a:ext cx="2374900" cy="2773045"/>
            <a:chOff x="3624681" y="3705428"/>
            <a:chExt cx="2374900" cy="2773045"/>
          </a:xfrm>
        </p:grpSpPr>
        <p:sp>
          <p:nvSpPr>
            <p:cNvPr id="3" name="object 3"/>
            <p:cNvSpPr/>
            <p:nvPr/>
          </p:nvSpPr>
          <p:spPr>
            <a:xfrm>
              <a:off x="3856423" y="3839844"/>
              <a:ext cx="2016760" cy="2419350"/>
            </a:xfrm>
            <a:custGeom>
              <a:avLst/>
              <a:gdLst/>
              <a:ahLst/>
              <a:cxnLst/>
              <a:rect l="l" t="t" r="r" b="b"/>
              <a:pathLst>
                <a:path w="2016760" h="2419350">
                  <a:moveTo>
                    <a:pt x="26487" y="0"/>
                  </a:moveTo>
                  <a:lnTo>
                    <a:pt x="9457" y="429"/>
                  </a:lnTo>
                  <a:lnTo>
                    <a:pt x="1355" y="3438"/>
                  </a:lnTo>
                  <a:lnTo>
                    <a:pt x="0" y="11605"/>
                  </a:lnTo>
                  <a:lnTo>
                    <a:pt x="3208" y="27508"/>
                  </a:lnTo>
                  <a:lnTo>
                    <a:pt x="5329" y="2385479"/>
                  </a:lnTo>
                  <a:lnTo>
                    <a:pt x="4367" y="2400295"/>
                  </a:lnTo>
                  <a:lnTo>
                    <a:pt x="5589" y="2408761"/>
                  </a:lnTo>
                  <a:lnTo>
                    <a:pt x="10383" y="2414050"/>
                  </a:lnTo>
                  <a:lnTo>
                    <a:pt x="20137" y="2419337"/>
                  </a:lnTo>
                  <a:lnTo>
                    <a:pt x="1982299" y="2417229"/>
                  </a:lnTo>
                  <a:lnTo>
                    <a:pt x="1998111" y="2417063"/>
                  </a:lnTo>
                  <a:lnTo>
                    <a:pt x="2005585" y="2415905"/>
                  </a:lnTo>
                  <a:lnTo>
                    <a:pt x="2006706" y="2412760"/>
                  </a:lnTo>
                  <a:lnTo>
                    <a:pt x="2003458" y="2406637"/>
                  </a:lnTo>
                  <a:lnTo>
                    <a:pt x="2016158" y="27508"/>
                  </a:lnTo>
                  <a:lnTo>
                    <a:pt x="2015761" y="14049"/>
                  </a:lnTo>
                  <a:lnTo>
                    <a:pt x="2012983" y="7138"/>
                  </a:lnTo>
                  <a:lnTo>
                    <a:pt x="2005442" y="4592"/>
                  </a:lnTo>
                  <a:lnTo>
                    <a:pt x="1990758" y="4229"/>
                  </a:lnTo>
                  <a:lnTo>
                    <a:pt x="26487" y="0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56423" y="3839844"/>
              <a:ext cx="2016760" cy="2419350"/>
            </a:xfrm>
            <a:custGeom>
              <a:avLst/>
              <a:gdLst/>
              <a:ahLst/>
              <a:cxnLst/>
              <a:rect l="l" t="t" r="r" b="b"/>
              <a:pathLst>
                <a:path w="2016760" h="2419350">
                  <a:moveTo>
                    <a:pt x="3208" y="27508"/>
                  </a:moveTo>
                  <a:lnTo>
                    <a:pt x="0" y="11605"/>
                  </a:lnTo>
                  <a:lnTo>
                    <a:pt x="1355" y="3438"/>
                  </a:lnTo>
                  <a:lnTo>
                    <a:pt x="9457" y="429"/>
                  </a:lnTo>
                  <a:lnTo>
                    <a:pt x="26487" y="0"/>
                  </a:lnTo>
                  <a:lnTo>
                    <a:pt x="1990758" y="4229"/>
                  </a:lnTo>
                  <a:lnTo>
                    <a:pt x="2005442" y="4592"/>
                  </a:lnTo>
                  <a:lnTo>
                    <a:pt x="2012983" y="7138"/>
                  </a:lnTo>
                  <a:lnTo>
                    <a:pt x="2015761" y="14049"/>
                  </a:lnTo>
                  <a:lnTo>
                    <a:pt x="2016158" y="27508"/>
                  </a:lnTo>
                  <a:lnTo>
                    <a:pt x="2003458" y="2406637"/>
                  </a:lnTo>
                  <a:lnTo>
                    <a:pt x="2006706" y="2412760"/>
                  </a:lnTo>
                  <a:lnTo>
                    <a:pt x="2005585" y="2415905"/>
                  </a:lnTo>
                  <a:lnTo>
                    <a:pt x="1998111" y="2417063"/>
                  </a:lnTo>
                  <a:lnTo>
                    <a:pt x="1982299" y="2417229"/>
                  </a:lnTo>
                  <a:lnTo>
                    <a:pt x="20137" y="2419337"/>
                  </a:lnTo>
                  <a:lnTo>
                    <a:pt x="10383" y="2414050"/>
                  </a:lnTo>
                  <a:lnTo>
                    <a:pt x="5589" y="2408761"/>
                  </a:lnTo>
                  <a:lnTo>
                    <a:pt x="4367" y="2400295"/>
                  </a:lnTo>
                  <a:lnTo>
                    <a:pt x="5329" y="2385479"/>
                  </a:lnTo>
                  <a:lnTo>
                    <a:pt x="3208" y="27508"/>
                  </a:lnTo>
                  <a:close/>
                </a:path>
                <a:path w="2016760" h="2419350">
                  <a:moveTo>
                    <a:pt x="37079" y="57149"/>
                  </a:moveTo>
                  <a:lnTo>
                    <a:pt x="38529" y="43684"/>
                  </a:lnTo>
                  <a:lnTo>
                    <a:pt x="40776" y="36769"/>
                  </a:lnTo>
                  <a:lnTo>
                    <a:pt x="45406" y="34222"/>
                  </a:lnTo>
                  <a:lnTo>
                    <a:pt x="54008" y="33858"/>
                  </a:lnTo>
                  <a:lnTo>
                    <a:pt x="1973829" y="38099"/>
                  </a:lnTo>
                  <a:lnTo>
                    <a:pt x="1984408" y="40208"/>
                  </a:lnTo>
                  <a:lnTo>
                    <a:pt x="1984408" y="52908"/>
                  </a:lnTo>
                  <a:lnTo>
                    <a:pt x="1975949" y="2065858"/>
                  </a:lnTo>
                  <a:lnTo>
                    <a:pt x="1980476" y="2070781"/>
                  </a:lnTo>
                  <a:lnTo>
                    <a:pt x="1980440" y="2073524"/>
                  </a:lnTo>
                  <a:lnTo>
                    <a:pt x="1974455" y="2075078"/>
                  </a:lnTo>
                  <a:lnTo>
                    <a:pt x="1961129" y="2076437"/>
                  </a:lnTo>
                  <a:lnTo>
                    <a:pt x="45537" y="2082787"/>
                  </a:lnTo>
                  <a:lnTo>
                    <a:pt x="39187" y="2076437"/>
                  </a:lnTo>
                  <a:lnTo>
                    <a:pt x="39187" y="2063737"/>
                  </a:lnTo>
                  <a:lnTo>
                    <a:pt x="37079" y="5714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46968" y="3940378"/>
              <a:ext cx="319405" cy="101600"/>
            </a:xfrm>
            <a:custGeom>
              <a:avLst/>
              <a:gdLst/>
              <a:ahLst/>
              <a:cxnLst/>
              <a:rect l="l" t="t" r="r" b="b"/>
              <a:pathLst>
                <a:path w="319404" h="101600">
                  <a:moveTo>
                    <a:pt x="319087" y="98856"/>
                  </a:moveTo>
                  <a:lnTo>
                    <a:pt x="319087" y="100368"/>
                  </a:lnTo>
                  <a:lnTo>
                    <a:pt x="317855" y="101599"/>
                  </a:lnTo>
                  <a:lnTo>
                    <a:pt x="316344" y="101599"/>
                  </a:lnTo>
                  <a:lnTo>
                    <a:pt x="2730" y="101599"/>
                  </a:lnTo>
                  <a:lnTo>
                    <a:pt x="1219" y="101599"/>
                  </a:lnTo>
                  <a:lnTo>
                    <a:pt x="0" y="100368"/>
                  </a:lnTo>
                  <a:lnTo>
                    <a:pt x="0" y="98856"/>
                  </a:lnTo>
                  <a:lnTo>
                    <a:pt x="0" y="2743"/>
                  </a:lnTo>
                  <a:lnTo>
                    <a:pt x="0" y="1231"/>
                  </a:lnTo>
                  <a:lnTo>
                    <a:pt x="1219" y="0"/>
                  </a:lnTo>
                  <a:lnTo>
                    <a:pt x="2730" y="0"/>
                  </a:lnTo>
                  <a:lnTo>
                    <a:pt x="316344" y="0"/>
                  </a:lnTo>
                  <a:lnTo>
                    <a:pt x="317855" y="0"/>
                  </a:lnTo>
                  <a:lnTo>
                    <a:pt x="319087" y="1231"/>
                  </a:lnTo>
                  <a:lnTo>
                    <a:pt x="319087" y="2743"/>
                  </a:lnTo>
                  <a:lnTo>
                    <a:pt x="319087" y="98856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96144" y="4051502"/>
              <a:ext cx="600075" cy="1846580"/>
            </a:xfrm>
            <a:custGeom>
              <a:avLst/>
              <a:gdLst/>
              <a:ahLst/>
              <a:cxnLst/>
              <a:rect l="l" t="t" r="r" b="b"/>
              <a:pathLst>
                <a:path w="600075" h="1846579">
                  <a:moveTo>
                    <a:pt x="581660" y="210997"/>
                  </a:moveTo>
                  <a:lnTo>
                    <a:pt x="580224" y="204393"/>
                  </a:lnTo>
                  <a:lnTo>
                    <a:pt x="575208" y="201968"/>
                  </a:lnTo>
                  <a:lnTo>
                    <a:pt x="565150" y="201612"/>
                  </a:lnTo>
                  <a:lnTo>
                    <a:pt x="30162" y="198437"/>
                  </a:lnTo>
                  <a:lnTo>
                    <a:pt x="15570" y="198793"/>
                  </a:lnTo>
                  <a:lnTo>
                    <a:pt x="8724" y="201218"/>
                  </a:lnTo>
                  <a:lnTo>
                    <a:pt x="7835" y="207822"/>
                  </a:lnTo>
                  <a:lnTo>
                    <a:pt x="11112" y="220662"/>
                  </a:lnTo>
                  <a:lnTo>
                    <a:pt x="12700" y="1846262"/>
                  </a:lnTo>
                  <a:lnTo>
                    <a:pt x="568325" y="1846262"/>
                  </a:lnTo>
                  <a:lnTo>
                    <a:pt x="577850" y="1844675"/>
                  </a:lnTo>
                  <a:lnTo>
                    <a:pt x="579437" y="1835150"/>
                  </a:lnTo>
                  <a:lnTo>
                    <a:pt x="577850" y="360362"/>
                  </a:lnTo>
                  <a:lnTo>
                    <a:pt x="581025" y="223837"/>
                  </a:lnTo>
                  <a:lnTo>
                    <a:pt x="581660" y="210997"/>
                  </a:lnTo>
                  <a:close/>
                </a:path>
                <a:path w="600075" h="1846579">
                  <a:moveTo>
                    <a:pt x="600075" y="3962"/>
                  </a:moveTo>
                  <a:lnTo>
                    <a:pt x="596214" y="0"/>
                  </a:lnTo>
                  <a:lnTo>
                    <a:pt x="3848" y="0"/>
                  </a:lnTo>
                  <a:lnTo>
                    <a:pt x="0" y="3962"/>
                  </a:lnTo>
                  <a:lnTo>
                    <a:pt x="0" y="192887"/>
                  </a:lnTo>
                  <a:lnTo>
                    <a:pt x="3848" y="196850"/>
                  </a:lnTo>
                  <a:lnTo>
                    <a:pt x="596214" y="196850"/>
                  </a:lnTo>
                  <a:lnTo>
                    <a:pt x="600075" y="192887"/>
                  </a:lnTo>
                  <a:lnTo>
                    <a:pt x="600075" y="187998"/>
                  </a:lnTo>
                  <a:lnTo>
                    <a:pt x="600075" y="3962"/>
                  </a:lnTo>
                  <a:close/>
                </a:path>
              </a:pathLst>
            </a:custGeom>
            <a:solidFill>
              <a:srgbClr val="3F40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42181" y="4303915"/>
              <a:ext cx="370205" cy="69850"/>
            </a:xfrm>
            <a:custGeom>
              <a:avLst/>
              <a:gdLst/>
              <a:ahLst/>
              <a:cxnLst/>
              <a:rect l="l" t="t" r="r" b="b"/>
              <a:pathLst>
                <a:path w="370204" h="69850">
                  <a:moveTo>
                    <a:pt x="128587" y="69850"/>
                  </a:moveTo>
                  <a:lnTo>
                    <a:pt x="0" y="69850"/>
                  </a:lnTo>
                  <a:lnTo>
                    <a:pt x="0" y="1587"/>
                  </a:lnTo>
                  <a:lnTo>
                    <a:pt x="128587" y="1587"/>
                  </a:lnTo>
                  <a:lnTo>
                    <a:pt x="128587" y="69850"/>
                  </a:lnTo>
                  <a:close/>
                </a:path>
                <a:path w="370204" h="69850">
                  <a:moveTo>
                    <a:pt x="369887" y="68262"/>
                  </a:moveTo>
                  <a:lnTo>
                    <a:pt x="249237" y="68262"/>
                  </a:lnTo>
                  <a:lnTo>
                    <a:pt x="249237" y="0"/>
                  </a:lnTo>
                  <a:lnTo>
                    <a:pt x="369887" y="0"/>
                  </a:lnTo>
                  <a:lnTo>
                    <a:pt x="369887" y="6826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1393" y="4315028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38100" h="38100">
                  <a:moveTo>
                    <a:pt x="19050" y="0"/>
                  </a:moveTo>
                  <a:lnTo>
                    <a:pt x="11631" y="1497"/>
                  </a:lnTo>
                  <a:lnTo>
                    <a:pt x="5576" y="5581"/>
                  </a:lnTo>
                  <a:lnTo>
                    <a:pt x="1496" y="11637"/>
                  </a:lnTo>
                  <a:lnTo>
                    <a:pt x="0" y="19050"/>
                  </a:lnTo>
                  <a:lnTo>
                    <a:pt x="1496" y="26468"/>
                  </a:lnTo>
                  <a:lnTo>
                    <a:pt x="5576" y="32523"/>
                  </a:lnTo>
                  <a:lnTo>
                    <a:pt x="11631" y="36603"/>
                  </a:lnTo>
                  <a:lnTo>
                    <a:pt x="19050" y="38100"/>
                  </a:lnTo>
                  <a:lnTo>
                    <a:pt x="26462" y="36603"/>
                  </a:lnTo>
                  <a:lnTo>
                    <a:pt x="32518" y="32523"/>
                  </a:lnTo>
                  <a:lnTo>
                    <a:pt x="36602" y="26468"/>
                  </a:lnTo>
                  <a:lnTo>
                    <a:pt x="38100" y="19050"/>
                  </a:lnTo>
                  <a:lnTo>
                    <a:pt x="36602" y="11637"/>
                  </a:lnTo>
                  <a:lnTo>
                    <a:pt x="32518" y="5581"/>
                  </a:lnTo>
                  <a:lnTo>
                    <a:pt x="26462" y="1497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91393" y="4315028"/>
              <a:ext cx="282575" cy="43180"/>
            </a:xfrm>
            <a:custGeom>
              <a:avLst/>
              <a:gdLst/>
              <a:ahLst/>
              <a:cxnLst/>
              <a:rect l="l" t="t" r="r" b="b"/>
              <a:pathLst>
                <a:path w="282575" h="43179">
                  <a:moveTo>
                    <a:pt x="38100" y="19050"/>
                  </a:moveTo>
                  <a:lnTo>
                    <a:pt x="36602" y="26468"/>
                  </a:lnTo>
                  <a:lnTo>
                    <a:pt x="32518" y="32523"/>
                  </a:lnTo>
                  <a:lnTo>
                    <a:pt x="26462" y="36603"/>
                  </a:lnTo>
                  <a:lnTo>
                    <a:pt x="19050" y="38100"/>
                  </a:lnTo>
                  <a:lnTo>
                    <a:pt x="11631" y="36603"/>
                  </a:lnTo>
                  <a:lnTo>
                    <a:pt x="5576" y="32523"/>
                  </a:lnTo>
                  <a:lnTo>
                    <a:pt x="1496" y="26468"/>
                  </a:lnTo>
                  <a:lnTo>
                    <a:pt x="0" y="19050"/>
                  </a:lnTo>
                  <a:lnTo>
                    <a:pt x="1496" y="11637"/>
                  </a:lnTo>
                  <a:lnTo>
                    <a:pt x="5576" y="5581"/>
                  </a:lnTo>
                  <a:lnTo>
                    <a:pt x="11631" y="1497"/>
                  </a:lnTo>
                  <a:lnTo>
                    <a:pt x="19050" y="0"/>
                  </a:lnTo>
                  <a:lnTo>
                    <a:pt x="26462" y="1497"/>
                  </a:lnTo>
                  <a:lnTo>
                    <a:pt x="32518" y="5581"/>
                  </a:lnTo>
                  <a:lnTo>
                    <a:pt x="36602" y="11637"/>
                  </a:lnTo>
                  <a:lnTo>
                    <a:pt x="38100" y="19050"/>
                  </a:lnTo>
                  <a:close/>
                </a:path>
                <a:path w="282575" h="43179">
                  <a:moveTo>
                    <a:pt x="282575" y="23812"/>
                  </a:moveTo>
                  <a:lnTo>
                    <a:pt x="281077" y="31230"/>
                  </a:lnTo>
                  <a:lnTo>
                    <a:pt x="276993" y="37285"/>
                  </a:lnTo>
                  <a:lnTo>
                    <a:pt x="270937" y="41366"/>
                  </a:lnTo>
                  <a:lnTo>
                    <a:pt x="263525" y="42862"/>
                  </a:lnTo>
                  <a:lnTo>
                    <a:pt x="256106" y="41366"/>
                  </a:lnTo>
                  <a:lnTo>
                    <a:pt x="250051" y="37285"/>
                  </a:lnTo>
                  <a:lnTo>
                    <a:pt x="245971" y="31230"/>
                  </a:lnTo>
                  <a:lnTo>
                    <a:pt x="244475" y="23812"/>
                  </a:lnTo>
                  <a:lnTo>
                    <a:pt x="245971" y="16399"/>
                  </a:lnTo>
                  <a:lnTo>
                    <a:pt x="250051" y="10344"/>
                  </a:lnTo>
                  <a:lnTo>
                    <a:pt x="256106" y="6260"/>
                  </a:lnTo>
                  <a:lnTo>
                    <a:pt x="263525" y="4762"/>
                  </a:lnTo>
                  <a:lnTo>
                    <a:pt x="270937" y="6260"/>
                  </a:lnTo>
                  <a:lnTo>
                    <a:pt x="276993" y="10344"/>
                  </a:lnTo>
                  <a:lnTo>
                    <a:pt x="281077" y="16399"/>
                  </a:lnTo>
                  <a:lnTo>
                    <a:pt x="282575" y="2381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10481" y="4286452"/>
              <a:ext cx="116205" cy="109855"/>
            </a:xfrm>
            <a:custGeom>
              <a:avLst/>
              <a:gdLst/>
              <a:ahLst/>
              <a:cxnLst/>
              <a:rect l="l" t="t" r="r" b="b"/>
              <a:pathLst>
                <a:path w="116204" h="109854">
                  <a:moveTo>
                    <a:pt x="115887" y="54775"/>
                  </a:moveTo>
                  <a:lnTo>
                    <a:pt x="111328" y="33464"/>
                  </a:lnTo>
                  <a:lnTo>
                    <a:pt x="98907" y="16052"/>
                  </a:lnTo>
                  <a:lnTo>
                    <a:pt x="80492" y="4305"/>
                  </a:lnTo>
                  <a:lnTo>
                    <a:pt x="57937" y="0"/>
                  </a:lnTo>
                  <a:lnTo>
                    <a:pt x="35382" y="4305"/>
                  </a:lnTo>
                  <a:lnTo>
                    <a:pt x="16967" y="16052"/>
                  </a:lnTo>
                  <a:lnTo>
                    <a:pt x="4546" y="33464"/>
                  </a:lnTo>
                  <a:lnTo>
                    <a:pt x="0" y="54775"/>
                  </a:lnTo>
                  <a:lnTo>
                    <a:pt x="4546" y="76098"/>
                  </a:lnTo>
                  <a:lnTo>
                    <a:pt x="16967" y="93510"/>
                  </a:lnTo>
                  <a:lnTo>
                    <a:pt x="35382" y="105244"/>
                  </a:lnTo>
                  <a:lnTo>
                    <a:pt x="57937" y="109537"/>
                  </a:lnTo>
                  <a:lnTo>
                    <a:pt x="80492" y="105244"/>
                  </a:lnTo>
                  <a:lnTo>
                    <a:pt x="98907" y="93510"/>
                  </a:lnTo>
                  <a:lnTo>
                    <a:pt x="111328" y="76098"/>
                  </a:lnTo>
                  <a:lnTo>
                    <a:pt x="115887" y="547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62335" y="4348365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12699" y="0"/>
                  </a:moveTo>
                  <a:lnTo>
                    <a:pt x="533" y="0"/>
                  </a:lnTo>
                  <a:lnTo>
                    <a:pt x="0" y="3708"/>
                  </a:lnTo>
                  <a:lnTo>
                    <a:pt x="8470" y="3708"/>
                  </a:lnTo>
                  <a:lnTo>
                    <a:pt x="8470" y="13233"/>
                  </a:lnTo>
                  <a:lnTo>
                    <a:pt x="12699" y="13233"/>
                  </a:lnTo>
                  <a:lnTo>
                    <a:pt x="12699" y="0"/>
                  </a:lnTo>
                  <a:close/>
                </a:path>
              </a:pathLst>
            </a:custGeom>
            <a:solidFill>
              <a:srgbClr val="6364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73410" y="4328261"/>
              <a:ext cx="116205" cy="22225"/>
            </a:xfrm>
            <a:custGeom>
              <a:avLst/>
              <a:gdLst/>
              <a:ahLst/>
              <a:cxnLst/>
              <a:rect l="l" t="t" r="r" b="b"/>
              <a:pathLst>
                <a:path w="116204" h="22225">
                  <a:moveTo>
                    <a:pt x="21170" y="0"/>
                  </a:moveTo>
                  <a:lnTo>
                    <a:pt x="0" y="0"/>
                  </a:lnTo>
                  <a:lnTo>
                    <a:pt x="0" y="22225"/>
                  </a:lnTo>
                  <a:lnTo>
                    <a:pt x="21170" y="22225"/>
                  </a:lnTo>
                  <a:lnTo>
                    <a:pt x="21170" y="0"/>
                  </a:lnTo>
                  <a:close/>
                </a:path>
                <a:path w="116204" h="22225">
                  <a:moveTo>
                    <a:pt x="115887" y="0"/>
                  </a:moveTo>
                  <a:lnTo>
                    <a:pt x="94716" y="0"/>
                  </a:lnTo>
                  <a:lnTo>
                    <a:pt x="94716" y="22225"/>
                  </a:lnTo>
                  <a:lnTo>
                    <a:pt x="115887" y="22225"/>
                  </a:lnTo>
                  <a:lnTo>
                    <a:pt x="1158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39413" y="4420221"/>
              <a:ext cx="507365" cy="1460500"/>
            </a:xfrm>
            <a:custGeom>
              <a:avLst/>
              <a:gdLst/>
              <a:ahLst/>
              <a:cxnLst/>
              <a:rect l="l" t="t" r="r" b="b"/>
              <a:pathLst>
                <a:path w="507364" h="1460500">
                  <a:moveTo>
                    <a:pt x="507098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426210"/>
                  </a:lnTo>
                  <a:lnTo>
                    <a:pt x="0" y="1426845"/>
                  </a:lnTo>
                  <a:lnTo>
                    <a:pt x="0" y="1460500"/>
                  </a:lnTo>
                  <a:lnTo>
                    <a:pt x="507098" y="1460500"/>
                  </a:lnTo>
                  <a:lnTo>
                    <a:pt x="507098" y="1426845"/>
                  </a:lnTo>
                  <a:lnTo>
                    <a:pt x="507098" y="1426210"/>
                  </a:lnTo>
                  <a:lnTo>
                    <a:pt x="507098" y="26949"/>
                  </a:lnTo>
                  <a:lnTo>
                    <a:pt x="476262" y="26949"/>
                  </a:lnTo>
                  <a:lnTo>
                    <a:pt x="476262" y="1426210"/>
                  </a:lnTo>
                  <a:lnTo>
                    <a:pt x="30822" y="1426210"/>
                  </a:lnTo>
                  <a:lnTo>
                    <a:pt x="30822" y="26670"/>
                  </a:lnTo>
                  <a:lnTo>
                    <a:pt x="507098" y="26670"/>
                  </a:lnTo>
                  <a:lnTo>
                    <a:pt x="5070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70032" y="4446955"/>
              <a:ext cx="445770" cy="1400175"/>
            </a:xfrm>
            <a:custGeom>
              <a:avLst/>
              <a:gdLst/>
              <a:ahLst/>
              <a:cxnLst/>
              <a:rect l="l" t="t" r="r" b="b"/>
              <a:pathLst>
                <a:path w="445770" h="1400175">
                  <a:moveTo>
                    <a:pt x="445642" y="0"/>
                  </a:moveTo>
                  <a:lnTo>
                    <a:pt x="0" y="0"/>
                  </a:lnTo>
                  <a:lnTo>
                    <a:pt x="0" y="1400111"/>
                  </a:lnTo>
                  <a:lnTo>
                    <a:pt x="445642" y="1400111"/>
                  </a:lnTo>
                  <a:lnTo>
                    <a:pt x="445642" y="0"/>
                  </a:lnTo>
                  <a:close/>
                </a:path>
              </a:pathLst>
            </a:custGeom>
            <a:solidFill>
              <a:srgbClr val="454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81970" y="4463249"/>
              <a:ext cx="200025" cy="53340"/>
            </a:xfrm>
            <a:custGeom>
              <a:avLst/>
              <a:gdLst/>
              <a:ahLst/>
              <a:cxnLst/>
              <a:rect l="l" t="t" r="r" b="b"/>
              <a:pathLst>
                <a:path w="200025" h="53339">
                  <a:moveTo>
                    <a:pt x="9017" y="8280"/>
                  </a:moveTo>
                  <a:lnTo>
                    <a:pt x="6705" y="6324"/>
                  </a:lnTo>
                  <a:lnTo>
                    <a:pt x="8013" y="5461"/>
                  </a:lnTo>
                  <a:lnTo>
                    <a:pt x="8382" y="5219"/>
                  </a:lnTo>
                  <a:lnTo>
                    <a:pt x="8597" y="1981"/>
                  </a:lnTo>
                  <a:lnTo>
                    <a:pt x="6705" y="254"/>
                  </a:lnTo>
                  <a:lnTo>
                    <a:pt x="5461" y="0"/>
                  </a:lnTo>
                  <a:lnTo>
                    <a:pt x="0" y="0"/>
                  </a:lnTo>
                  <a:lnTo>
                    <a:pt x="0" y="1549"/>
                  </a:lnTo>
                  <a:lnTo>
                    <a:pt x="1892" y="1549"/>
                  </a:lnTo>
                  <a:lnTo>
                    <a:pt x="5664" y="1765"/>
                  </a:lnTo>
                  <a:lnTo>
                    <a:pt x="6705" y="3060"/>
                  </a:lnTo>
                  <a:lnTo>
                    <a:pt x="6299" y="5016"/>
                  </a:lnTo>
                  <a:lnTo>
                    <a:pt x="1892" y="5461"/>
                  </a:lnTo>
                  <a:lnTo>
                    <a:pt x="1892" y="1625"/>
                  </a:lnTo>
                  <a:lnTo>
                    <a:pt x="0" y="1549"/>
                  </a:lnTo>
                  <a:lnTo>
                    <a:pt x="0" y="7200"/>
                  </a:lnTo>
                  <a:lnTo>
                    <a:pt x="1892" y="7200"/>
                  </a:lnTo>
                  <a:lnTo>
                    <a:pt x="6083" y="7416"/>
                  </a:lnTo>
                  <a:lnTo>
                    <a:pt x="7137" y="8928"/>
                  </a:lnTo>
                  <a:lnTo>
                    <a:pt x="6705" y="11125"/>
                  </a:lnTo>
                  <a:lnTo>
                    <a:pt x="1892" y="11557"/>
                  </a:lnTo>
                  <a:lnTo>
                    <a:pt x="1892" y="7277"/>
                  </a:lnTo>
                  <a:lnTo>
                    <a:pt x="0" y="7200"/>
                  </a:lnTo>
                  <a:lnTo>
                    <a:pt x="0" y="13068"/>
                  </a:lnTo>
                  <a:lnTo>
                    <a:pt x="6921" y="12839"/>
                  </a:lnTo>
                  <a:lnTo>
                    <a:pt x="8153" y="11557"/>
                  </a:lnTo>
                  <a:lnTo>
                    <a:pt x="9017" y="10668"/>
                  </a:lnTo>
                  <a:lnTo>
                    <a:pt x="9017" y="8280"/>
                  </a:lnTo>
                  <a:close/>
                </a:path>
                <a:path w="200025" h="53339">
                  <a:moveTo>
                    <a:pt x="20345" y="13068"/>
                  </a:moveTo>
                  <a:lnTo>
                    <a:pt x="18859" y="7416"/>
                  </a:lnTo>
                  <a:lnTo>
                    <a:pt x="17614" y="6324"/>
                  </a:lnTo>
                  <a:lnTo>
                    <a:pt x="19304" y="5676"/>
                  </a:lnTo>
                  <a:lnTo>
                    <a:pt x="19913" y="2413"/>
                  </a:lnTo>
                  <a:lnTo>
                    <a:pt x="17805" y="254"/>
                  </a:lnTo>
                  <a:lnTo>
                    <a:pt x="17195" y="0"/>
                  </a:lnTo>
                  <a:lnTo>
                    <a:pt x="10909" y="0"/>
                  </a:lnTo>
                  <a:lnTo>
                    <a:pt x="10909" y="1549"/>
                  </a:lnTo>
                  <a:lnTo>
                    <a:pt x="12788" y="1549"/>
                  </a:lnTo>
                  <a:lnTo>
                    <a:pt x="16560" y="1765"/>
                  </a:lnTo>
                  <a:lnTo>
                    <a:pt x="17805" y="3060"/>
                  </a:lnTo>
                  <a:lnTo>
                    <a:pt x="17411" y="5219"/>
                  </a:lnTo>
                  <a:lnTo>
                    <a:pt x="12788" y="5676"/>
                  </a:lnTo>
                  <a:lnTo>
                    <a:pt x="12788" y="1625"/>
                  </a:lnTo>
                  <a:lnTo>
                    <a:pt x="10909" y="1549"/>
                  </a:lnTo>
                  <a:lnTo>
                    <a:pt x="10909" y="7416"/>
                  </a:lnTo>
                  <a:lnTo>
                    <a:pt x="10909" y="13068"/>
                  </a:lnTo>
                  <a:lnTo>
                    <a:pt x="12788" y="13068"/>
                  </a:lnTo>
                  <a:lnTo>
                    <a:pt x="12788" y="7493"/>
                  </a:lnTo>
                  <a:lnTo>
                    <a:pt x="16776" y="7632"/>
                  </a:lnTo>
                  <a:lnTo>
                    <a:pt x="18237" y="13068"/>
                  </a:lnTo>
                  <a:lnTo>
                    <a:pt x="20345" y="13068"/>
                  </a:lnTo>
                  <a:close/>
                </a:path>
                <a:path w="200025" h="53339">
                  <a:moveTo>
                    <a:pt x="30175" y="11557"/>
                  </a:moveTo>
                  <a:lnTo>
                    <a:pt x="23698" y="11557"/>
                  </a:lnTo>
                  <a:lnTo>
                    <a:pt x="23698" y="7416"/>
                  </a:lnTo>
                  <a:lnTo>
                    <a:pt x="29768" y="7416"/>
                  </a:lnTo>
                  <a:lnTo>
                    <a:pt x="29768" y="5676"/>
                  </a:lnTo>
                  <a:lnTo>
                    <a:pt x="23698" y="5676"/>
                  </a:lnTo>
                  <a:lnTo>
                    <a:pt x="23698" y="1765"/>
                  </a:lnTo>
                  <a:lnTo>
                    <a:pt x="29972" y="1765"/>
                  </a:lnTo>
                  <a:lnTo>
                    <a:pt x="29972" y="0"/>
                  </a:lnTo>
                  <a:lnTo>
                    <a:pt x="21805" y="0"/>
                  </a:lnTo>
                  <a:lnTo>
                    <a:pt x="21805" y="13068"/>
                  </a:lnTo>
                  <a:lnTo>
                    <a:pt x="30175" y="13068"/>
                  </a:lnTo>
                  <a:lnTo>
                    <a:pt x="30175" y="11557"/>
                  </a:lnTo>
                  <a:close/>
                </a:path>
                <a:path w="200025" h="53339">
                  <a:moveTo>
                    <a:pt x="43180" y="13068"/>
                  </a:moveTo>
                  <a:lnTo>
                    <a:pt x="42557" y="11760"/>
                  </a:lnTo>
                  <a:lnTo>
                    <a:pt x="42341" y="10896"/>
                  </a:lnTo>
                  <a:lnTo>
                    <a:pt x="42138" y="10896"/>
                  </a:lnTo>
                  <a:lnTo>
                    <a:pt x="42138" y="10261"/>
                  </a:lnTo>
                  <a:lnTo>
                    <a:pt x="41935" y="10261"/>
                  </a:lnTo>
                  <a:lnTo>
                    <a:pt x="41935" y="9804"/>
                  </a:lnTo>
                  <a:lnTo>
                    <a:pt x="41732" y="9804"/>
                  </a:lnTo>
                  <a:lnTo>
                    <a:pt x="41135" y="8280"/>
                  </a:lnTo>
                  <a:lnTo>
                    <a:pt x="39001" y="2794"/>
                  </a:lnTo>
                  <a:lnTo>
                    <a:pt x="39001" y="8280"/>
                  </a:lnTo>
                  <a:lnTo>
                    <a:pt x="34378" y="8280"/>
                  </a:lnTo>
                  <a:lnTo>
                    <a:pt x="36690" y="2197"/>
                  </a:lnTo>
                  <a:lnTo>
                    <a:pt x="36906" y="2197"/>
                  </a:lnTo>
                  <a:lnTo>
                    <a:pt x="39001" y="8280"/>
                  </a:lnTo>
                  <a:lnTo>
                    <a:pt x="39001" y="2794"/>
                  </a:lnTo>
                  <a:lnTo>
                    <a:pt x="38773" y="2197"/>
                  </a:lnTo>
                  <a:lnTo>
                    <a:pt x="37947" y="0"/>
                  </a:lnTo>
                  <a:lnTo>
                    <a:pt x="35852" y="0"/>
                  </a:lnTo>
                  <a:lnTo>
                    <a:pt x="30391" y="13068"/>
                  </a:lnTo>
                  <a:lnTo>
                    <a:pt x="32499" y="13068"/>
                  </a:lnTo>
                  <a:lnTo>
                    <a:pt x="33756" y="9804"/>
                  </a:lnTo>
                  <a:lnTo>
                    <a:pt x="39624" y="9804"/>
                  </a:lnTo>
                  <a:lnTo>
                    <a:pt x="40055" y="10668"/>
                  </a:lnTo>
                  <a:lnTo>
                    <a:pt x="40055" y="11125"/>
                  </a:lnTo>
                  <a:lnTo>
                    <a:pt x="40246" y="11125"/>
                  </a:lnTo>
                  <a:lnTo>
                    <a:pt x="40246" y="11760"/>
                  </a:lnTo>
                  <a:lnTo>
                    <a:pt x="40462" y="11760"/>
                  </a:lnTo>
                  <a:lnTo>
                    <a:pt x="40462" y="12192"/>
                  </a:lnTo>
                  <a:lnTo>
                    <a:pt x="40665" y="12192"/>
                  </a:lnTo>
                  <a:lnTo>
                    <a:pt x="40665" y="12839"/>
                  </a:lnTo>
                  <a:lnTo>
                    <a:pt x="40881" y="12839"/>
                  </a:lnTo>
                  <a:lnTo>
                    <a:pt x="40881" y="13068"/>
                  </a:lnTo>
                  <a:lnTo>
                    <a:pt x="43180" y="13068"/>
                  </a:lnTo>
                  <a:close/>
                </a:path>
                <a:path w="200025" h="53339">
                  <a:moveTo>
                    <a:pt x="45694" y="6565"/>
                  </a:moveTo>
                  <a:lnTo>
                    <a:pt x="43815" y="6565"/>
                  </a:lnTo>
                  <a:lnTo>
                    <a:pt x="43815" y="13068"/>
                  </a:lnTo>
                  <a:lnTo>
                    <a:pt x="45694" y="13068"/>
                  </a:lnTo>
                  <a:lnTo>
                    <a:pt x="45694" y="6565"/>
                  </a:lnTo>
                  <a:close/>
                </a:path>
                <a:path w="200025" h="53339">
                  <a:moveTo>
                    <a:pt x="53886" y="13068"/>
                  </a:moveTo>
                  <a:lnTo>
                    <a:pt x="53035" y="12192"/>
                  </a:lnTo>
                  <a:lnTo>
                    <a:pt x="53035" y="11760"/>
                  </a:lnTo>
                  <a:lnTo>
                    <a:pt x="52819" y="11760"/>
                  </a:lnTo>
                  <a:lnTo>
                    <a:pt x="50939" y="9575"/>
                  </a:lnTo>
                  <a:lnTo>
                    <a:pt x="48844" y="7416"/>
                  </a:lnTo>
                  <a:lnTo>
                    <a:pt x="48844" y="6985"/>
                  </a:lnTo>
                  <a:lnTo>
                    <a:pt x="48641" y="6985"/>
                  </a:lnTo>
                  <a:lnTo>
                    <a:pt x="47802" y="5892"/>
                  </a:lnTo>
                  <a:lnTo>
                    <a:pt x="53454" y="0"/>
                  </a:lnTo>
                  <a:lnTo>
                    <a:pt x="50939" y="0"/>
                  </a:lnTo>
                  <a:lnTo>
                    <a:pt x="50939" y="254"/>
                  </a:lnTo>
                  <a:lnTo>
                    <a:pt x="45694" y="5461"/>
                  </a:lnTo>
                  <a:lnTo>
                    <a:pt x="45694" y="0"/>
                  </a:lnTo>
                  <a:lnTo>
                    <a:pt x="43815" y="0"/>
                  </a:lnTo>
                  <a:lnTo>
                    <a:pt x="43815" y="6553"/>
                  </a:lnTo>
                  <a:lnTo>
                    <a:pt x="45923" y="6553"/>
                  </a:lnTo>
                  <a:lnTo>
                    <a:pt x="47599" y="8724"/>
                  </a:lnTo>
                  <a:lnTo>
                    <a:pt x="47802" y="8724"/>
                  </a:lnTo>
                  <a:lnTo>
                    <a:pt x="48641" y="9575"/>
                  </a:lnTo>
                  <a:lnTo>
                    <a:pt x="48641" y="10007"/>
                  </a:lnTo>
                  <a:lnTo>
                    <a:pt x="48844" y="10007"/>
                  </a:lnTo>
                  <a:lnTo>
                    <a:pt x="50520" y="11760"/>
                  </a:lnTo>
                  <a:lnTo>
                    <a:pt x="50520" y="12192"/>
                  </a:lnTo>
                  <a:lnTo>
                    <a:pt x="50736" y="12192"/>
                  </a:lnTo>
                  <a:lnTo>
                    <a:pt x="51371" y="13068"/>
                  </a:lnTo>
                  <a:lnTo>
                    <a:pt x="53886" y="13068"/>
                  </a:lnTo>
                  <a:close/>
                </a:path>
                <a:path w="200025" h="53339">
                  <a:moveTo>
                    <a:pt x="63093" y="0"/>
                  </a:moveTo>
                  <a:lnTo>
                    <a:pt x="54711" y="0"/>
                  </a:lnTo>
                  <a:lnTo>
                    <a:pt x="54711" y="13068"/>
                  </a:lnTo>
                  <a:lnTo>
                    <a:pt x="63093" y="13068"/>
                  </a:lnTo>
                  <a:lnTo>
                    <a:pt x="63093" y="11557"/>
                  </a:lnTo>
                  <a:lnTo>
                    <a:pt x="56819" y="11557"/>
                  </a:lnTo>
                  <a:lnTo>
                    <a:pt x="56819" y="7416"/>
                  </a:lnTo>
                  <a:lnTo>
                    <a:pt x="62687" y="7416"/>
                  </a:lnTo>
                  <a:lnTo>
                    <a:pt x="62687" y="5676"/>
                  </a:lnTo>
                  <a:lnTo>
                    <a:pt x="56819" y="5676"/>
                  </a:lnTo>
                  <a:lnTo>
                    <a:pt x="56819" y="1765"/>
                  </a:lnTo>
                  <a:lnTo>
                    <a:pt x="63093" y="1765"/>
                  </a:lnTo>
                  <a:lnTo>
                    <a:pt x="63093" y="0"/>
                  </a:lnTo>
                  <a:close/>
                </a:path>
                <a:path w="200025" h="53339">
                  <a:moveTo>
                    <a:pt x="74218" y="13068"/>
                  </a:moveTo>
                  <a:lnTo>
                    <a:pt x="74002" y="12636"/>
                  </a:lnTo>
                  <a:lnTo>
                    <a:pt x="74002" y="11760"/>
                  </a:lnTo>
                  <a:lnTo>
                    <a:pt x="73799" y="11760"/>
                  </a:lnTo>
                  <a:lnTo>
                    <a:pt x="73799" y="9804"/>
                  </a:lnTo>
                  <a:lnTo>
                    <a:pt x="73583" y="9804"/>
                  </a:lnTo>
                  <a:lnTo>
                    <a:pt x="73583" y="8724"/>
                  </a:lnTo>
                  <a:lnTo>
                    <a:pt x="73380" y="8724"/>
                  </a:lnTo>
                  <a:lnTo>
                    <a:pt x="73380" y="8280"/>
                  </a:lnTo>
                  <a:lnTo>
                    <a:pt x="73164" y="8280"/>
                  </a:lnTo>
                  <a:lnTo>
                    <a:pt x="73164" y="7632"/>
                  </a:lnTo>
                  <a:lnTo>
                    <a:pt x="72961" y="7632"/>
                  </a:lnTo>
                  <a:lnTo>
                    <a:pt x="72961" y="7416"/>
                  </a:lnTo>
                  <a:lnTo>
                    <a:pt x="72961" y="7200"/>
                  </a:lnTo>
                  <a:lnTo>
                    <a:pt x="72529" y="7200"/>
                  </a:lnTo>
                  <a:lnTo>
                    <a:pt x="72529" y="6985"/>
                  </a:lnTo>
                  <a:lnTo>
                    <a:pt x="72123" y="6985"/>
                  </a:lnTo>
                  <a:lnTo>
                    <a:pt x="72123" y="6743"/>
                  </a:lnTo>
                  <a:lnTo>
                    <a:pt x="71691" y="6743"/>
                  </a:lnTo>
                  <a:lnTo>
                    <a:pt x="71488" y="6324"/>
                  </a:lnTo>
                  <a:lnTo>
                    <a:pt x="72326" y="6324"/>
                  </a:lnTo>
                  <a:lnTo>
                    <a:pt x="72326" y="6096"/>
                  </a:lnTo>
                  <a:lnTo>
                    <a:pt x="73380" y="5676"/>
                  </a:lnTo>
                  <a:lnTo>
                    <a:pt x="73380" y="5219"/>
                  </a:lnTo>
                  <a:lnTo>
                    <a:pt x="73583" y="5219"/>
                  </a:lnTo>
                  <a:lnTo>
                    <a:pt x="73583" y="4800"/>
                  </a:lnTo>
                  <a:lnTo>
                    <a:pt x="73799" y="4800"/>
                  </a:lnTo>
                  <a:lnTo>
                    <a:pt x="73799" y="3937"/>
                  </a:lnTo>
                  <a:lnTo>
                    <a:pt x="74002" y="3937"/>
                  </a:lnTo>
                  <a:lnTo>
                    <a:pt x="73799" y="2197"/>
                  </a:lnTo>
                  <a:lnTo>
                    <a:pt x="73583" y="2197"/>
                  </a:lnTo>
                  <a:lnTo>
                    <a:pt x="73583" y="1765"/>
                  </a:lnTo>
                  <a:lnTo>
                    <a:pt x="73380" y="1765"/>
                  </a:lnTo>
                  <a:lnTo>
                    <a:pt x="73380" y="1549"/>
                  </a:lnTo>
                  <a:lnTo>
                    <a:pt x="73164" y="1549"/>
                  </a:lnTo>
                  <a:lnTo>
                    <a:pt x="72529" y="685"/>
                  </a:lnTo>
                  <a:lnTo>
                    <a:pt x="71907" y="685"/>
                  </a:lnTo>
                  <a:lnTo>
                    <a:pt x="71907" y="3060"/>
                  </a:lnTo>
                  <a:lnTo>
                    <a:pt x="71907" y="4152"/>
                  </a:lnTo>
                  <a:lnTo>
                    <a:pt x="71691" y="4152"/>
                  </a:lnTo>
                  <a:lnTo>
                    <a:pt x="71691" y="4800"/>
                  </a:lnTo>
                  <a:lnTo>
                    <a:pt x="71488" y="4800"/>
                  </a:lnTo>
                  <a:lnTo>
                    <a:pt x="71488" y="5219"/>
                  </a:lnTo>
                  <a:lnTo>
                    <a:pt x="70231" y="5461"/>
                  </a:lnTo>
                  <a:lnTo>
                    <a:pt x="70231" y="5676"/>
                  </a:lnTo>
                  <a:lnTo>
                    <a:pt x="66865" y="5676"/>
                  </a:lnTo>
                  <a:lnTo>
                    <a:pt x="66865" y="1549"/>
                  </a:lnTo>
                  <a:lnTo>
                    <a:pt x="70015" y="1549"/>
                  </a:lnTo>
                  <a:lnTo>
                    <a:pt x="70015" y="1765"/>
                  </a:lnTo>
                  <a:lnTo>
                    <a:pt x="71069" y="1981"/>
                  </a:lnTo>
                  <a:lnTo>
                    <a:pt x="71069" y="2197"/>
                  </a:lnTo>
                  <a:lnTo>
                    <a:pt x="71488" y="2197"/>
                  </a:lnTo>
                  <a:lnTo>
                    <a:pt x="71691" y="3060"/>
                  </a:lnTo>
                  <a:lnTo>
                    <a:pt x="71907" y="3060"/>
                  </a:lnTo>
                  <a:lnTo>
                    <a:pt x="71907" y="685"/>
                  </a:lnTo>
                  <a:lnTo>
                    <a:pt x="71907" y="457"/>
                  </a:lnTo>
                  <a:lnTo>
                    <a:pt x="71488" y="457"/>
                  </a:lnTo>
                  <a:lnTo>
                    <a:pt x="71272" y="0"/>
                  </a:lnTo>
                  <a:lnTo>
                    <a:pt x="64770" y="0"/>
                  </a:lnTo>
                  <a:lnTo>
                    <a:pt x="64770" y="13068"/>
                  </a:lnTo>
                  <a:lnTo>
                    <a:pt x="66865" y="13068"/>
                  </a:lnTo>
                  <a:lnTo>
                    <a:pt x="66865" y="7416"/>
                  </a:lnTo>
                  <a:lnTo>
                    <a:pt x="69596" y="7416"/>
                  </a:lnTo>
                  <a:lnTo>
                    <a:pt x="69596" y="7632"/>
                  </a:lnTo>
                  <a:lnTo>
                    <a:pt x="70650" y="7632"/>
                  </a:lnTo>
                  <a:lnTo>
                    <a:pt x="70650" y="7848"/>
                  </a:lnTo>
                  <a:lnTo>
                    <a:pt x="71069" y="7848"/>
                  </a:lnTo>
                  <a:lnTo>
                    <a:pt x="71069" y="8280"/>
                  </a:lnTo>
                  <a:lnTo>
                    <a:pt x="71272" y="8280"/>
                  </a:lnTo>
                  <a:lnTo>
                    <a:pt x="71272" y="8928"/>
                  </a:lnTo>
                  <a:lnTo>
                    <a:pt x="71488" y="8928"/>
                  </a:lnTo>
                  <a:lnTo>
                    <a:pt x="71488" y="9359"/>
                  </a:lnTo>
                  <a:lnTo>
                    <a:pt x="71691" y="9359"/>
                  </a:lnTo>
                  <a:lnTo>
                    <a:pt x="71691" y="10261"/>
                  </a:lnTo>
                  <a:lnTo>
                    <a:pt x="71907" y="10261"/>
                  </a:lnTo>
                  <a:lnTo>
                    <a:pt x="71907" y="11988"/>
                  </a:lnTo>
                  <a:lnTo>
                    <a:pt x="72123" y="11988"/>
                  </a:lnTo>
                  <a:lnTo>
                    <a:pt x="72123" y="13068"/>
                  </a:lnTo>
                  <a:lnTo>
                    <a:pt x="74218" y="13068"/>
                  </a:lnTo>
                  <a:close/>
                </a:path>
                <a:path w="200025" h="53339">
                  <a:moveTo>
                    <a:pt x="89928" y="0"/>
                  </a:moveTo>
                  <a:lnTo>
                    <a:pt x="79451" y="0"/>
                  </a:lnTo>
                  <a:lnTo>
                    <a:pt x="79451" y="1765"/>
                  </a:lnTo>
                  <a:lnTo>
                    <a:pt x="83642" y="1765"/>
                  </a:lnTo>
                  <a:lnTo>
                    <a:pt x="83642" y="13068"/>
                  </a:lnTo>
                  <a:lnTo>
                    <a:pt x="85750" y="13068"/>
                  </a:lnTo>
                  <a:lnTo>
                    <a:pt x="85750" y="1765"/>
                  </a:lnTo>
                  <a:lnTo>
                    <a:pt x="89928" y="1765"/>
                  </a:lnTo>
                  <a:lnTo>
                    <a:pt x="89928" y="0"/>
                  </a:lnTo>
                  <a:close/>
                </a:path>
                <a:path w="200025" h="53339">
                  <a:moveTo>
                    <a:pt x="100203" y="12636"/>
                  </a:moveTo>
                  <a:lnTo>
                    <a:pt x="99999" y="12636"/>
                  </a:lnTo>
                  <a:lnTo>
                    <a:pt x="99783" y="10896"/>
                  </a:lnTo>
                  <a:lnTo>
                    <a:pt x="99580" y="10896"/>
                  </a:lnTo>
                  <a:lnTo>
                    <a:pt x="99580" y="9804"/>
                  </a:lnTo>
                  <a:lnTo>
                    <a:pt x="99364" y="9804"/>
                  </a:lnTo>
                  <a:lnTo>
                    <a:pt x="99364" y="8509"/>
                  </a:lnTo>
                  <a:lnTo>
                    <a:pt x="99161" y="8509"/>
                  </a:lnTo>
                  <a:lnTo>
                    <a:pt x="99161" y="7632"/>
                  </a:lnTo>
                  <a:lnTo>
                    <a:pt x="98958" y="7632"/>
                  </a:lnTo>
                  <a:lnTo>
                    <a:pt x="98958" y="7416"/>
                  </a:lnTo>
                  <a:lnTo>
                    <a:pt x="98958" y="7200"/>
                  </a:lnTo>
                  <a:lnTo>
                    <a:pt x="98323" y="7200"/>
                  </a:lnTo>
                  <a:lnTo>
                    <a:pt x="98107" y="6743"/>
                  </a:lnTo>
                  <a:lnTo>
                    <a:pt x="97688" y="6743"/>
                  </a:lnTo>
                  <a:lnTo>
                    <a:pt x="97472" y="6324"/>
                  </a:lnTo>
                  <a:lnTo>
                    <a:pt x="98107" y="6324"/>
                  </a:lnTo>
                  <a:lnTo>
                    <a:pt x="98107" y="6096"/>
                  </a:lnTo>
                  <a:lnTo>
                    <a:pt x="98958" y="5892"/>
                  </a:lnTo>
                  <a:lnTo>
                    <a:pt x="98958" y="5676"/>
                  </a:lnTo>
                  <a:lnTo>
                    <a:pt x="99364" y="5461"/>
                  </a:lnTo>
                  <a:lnTo>
                    <a:pt x="99364" y="5016"/>
                  </a:lnTo>
                  <a:lnTo>
                    <a:pt x="99783" y="4800"/>
                  </a:lnTo>
                  <a:lnTo>
                    <a:pt x="99783" y="3937"/>
                  </a:lnTo>
                  <a:lnTo>
                    <a:pt x="99999" y="3937"/>
                  </a:lnTo>
                  <a:lnTo>
                    <a:pt x="99783" y="2197"/>
                  </a:lnTo>
                  <a:lnTo>
                    <a:pt x="99580" y="2197"/>
                  </a:lnTo>
                  <a:lnTo>
                    <a:pt x="99580" y="1765"/>
                  </a:lnTo>
                  <a:lnTo>
                    <a:pt x="99364" y="1765"/>
                  </a:lnTo>
                  <a:lnTo>
                    <a:pt x="99364" y="1549"/>
                  </a:lnTo>
                  <a:lnTo>
                    <a:pt x="99161" y="1549"/>
                  </a:lnTo>
                  <a:lnTo>
                    <a:pt x="98526" y="685"/>
                  </a:lnTo>
                  <a:lnTo>
                    <a:pt x="98107" y="685"/>
                  </a:lnTo>
                  <a:lnTo>
                    <a:pt x="98107" y="457"/>
                  </a:lnTo>
                  <a:lnTo>
                    <a:pt x="97904" y="419"/>
                  </a:lnTo>
                  <a:lnTo>
                    <a:pt x="97904" y="3060"/>
                  </a:lnTo>
                  <a:lnTo>
                    <a:pt x="97904" y="4152"/>
                  </a:lnTo>
                  <a:lnTo>
                    <a:pt x="97688" y="4152"/>
                  </a:lnTo>
                  <a:lnTo>
                    <a:pt x="97688" y="4800"/>
                  </a:lnTo>
                  <a:lnTo>
                    <a:pt x="97269" y="5219"/>
                  </a:lnTo>
                  <a:lnTo>
                    <a:pt x="96850" y="5219"/>
                  </a:lnTo>
                  <a:lnTo>
                    <a:pt x="96850" y="5461"/>
                  </a:lnTo>
                  <a:lnTo>
                    <a:pt x="96215" y="5461"/>
                  </a:lnTo>
                  <a:lnTo>
                    <a:pt x="96215" y="5676"/>
                  </a:lnTo>
                  <a:lnTo>
                    <a:pt x="92659" y="5676"/>
                  </a:lnTo>
                  <a:lnTo>
                    <a:pt x="92659" y="1549"/>
                  </a:lnTo>
                  <a:lnTo>
                    <a:pt x="95796" y="1549"/>
                  </a:lnTo>
                  <a:lnTo>
                    <a:pt x="95796" y="1765"/>
                  </a:lnTo>
                  <a:lnTo>
                    <a:pt x="96647" y="1765"/>
                  </a:lnTo>
                  <a:lnTo>
                    <a:pt x="96647" y="1981"/>
                  </a:lnTo>
                  <a:lnTo>
                    <a:pt x="97066" y="1981"/>
                  </a:lnTo>
                  <a:lnTo>
                    <a:pt x="97066" y="2197"/>
                  </a:lnTo>
                  <a:lnTo>
                    <a:pt x="97472" y="2197"/>
                  </a:lnTo>
                  <a:lnTo>
                    <a:pt x="97688" y="3060"/>
                  </a:lnTo>
                  <a:lnTo>
                    <a:pt x="97904" y="3060"/>
                  </a:lnTo>
                  <a:lnTo>
                    <a:pt x="97904" y="419"/>
                  </a:lnTo>
                  <a:lnTo>
                    <a:pt x="97066" y="254"/>
                  </a:lnTo>
                  <a:lnTo>
                    <a:pt x="97066" y="0"/>
                  </a:lnTo>
                  <a:lnTo>
                    <a:pt x="90766" y="0"/>
                  </a:lnTo>
                  <a:lnTo>
                    <a:pt x="90766" y="13068"/>
                  </a:lnTo>
                  <a:lnTo>
                    <a:pt x="92659" y="13068"/>
                  </a:lnTo>
                  <a:lnTo>
                    <a:pt x="92659" y="7416"/>
                  </a:lnTo>
                  <a:lnTo>
                    <a:pt x="95592" y="7416"/>
                  </a:lnTo>
                  <a:lnTo>
                    <a:pt x="95592" y="7632"/>
                  </a:lnTo>
                  <a:lnTo>
                    <a:pt x="96647" y="7632"/>
                  </a:lnTo>
                  <a:lnTo>
                    <a:pt x="96647" y="7848"/>
                  </a:lnTo>
                  <a:lnTo>
                    <a:pt x="97066" y="7848"/>
                  </a:lnTo>
                  <a:lnTo>
                    <a:pt x="97066" y="8280"/>
                  </a:lnTo>
                  <a:lnTo>
                    <a:pt x="97269" y="8280"/>
                  </a:lnTo>
                  <a:lnTo>
                    <a:pt x="97269" y="9156"/>
                  </a:lnTo>
                  <a:lnTo>
                    <a:pt x="97472" y="9156"/>
                  </a:lnTo>
                  <a:lnTo>
                    <a:pt x="97472" y="10261"/>
                  </a:lnTo>
                  <a:lnTo>
                    <a:pt x="97688" y="10261"/>
                  </a:lnTo>
                  <a:lnTo>
                    <a:pt x="97688" y="11988"/>
                  </a:lnTo>
                  <a:lnTo>
                    <a:pt x="97904" y="11988"/>
                  </a:lnTo>
                  <a:lnTo>
                    <a:pt x="97904" y="12839"/>
                  </a:lnTo>
                  <a:lnTo>
                    <a:pt x="98107" y="12839"/>
                  </a:lnTo>
                  <a:lnTo>
                    <a:pt x="98107" y="13068"/>
                  </a:lnTo>
                  <a:lnTo>
                    <a:pt x="100203" y="13068"/>
                  </a:lnTo>
                  <a:lnTo>
                    <a:pt x="100203" y="12636"/>
                  </a:lnTo>
                  <a:close/>
                </a:path>
                <a:path w="200025" h="53339">
                  <a:moveTo>
                    <a:pt x="103771" y="0"/>
                  </a:moveTo>
                  <a:lnTo>
                    <a:pt x="101663" y="0"/>
                  </a:lnTo>
                  <a:lnTo>
                    <a:pt x="101663" y="13068"/>
                  </a:lnTo>
                  <a:lnTo>
                    <a:pt x="103771" y="13068"/>
                  </a:lnTo>
                  <a:lnTo>
                    <a:pt x="103771" y="0"/>
                  </a:lnTo>
                  <a:close/>
                </a:path>
                <a:path w="200025" h="53339">
                  <a:moveTo>
                    <a:pt x="114871" y="2844"/>
                  </a:moveTo>
                  <a:lnTo>
                    <a:pt x="114668" y="2844"/>
                  </a:lnTo>
                  <a:lnTo>
                    <a:pt x="114668" y="1981"/>
                  </a:lnTo>
                  <a:lnTo>
                    <a:pt x="114465" y="1981"/>
                  </a:lnTo>
                  <a:lnTo>
                    <a:pt x="114249" y="1549"/>
                  </a:lnTo>
                  <a:lnTo>
                    <a:pt x="113830" y="901"/>
                  </a:lnTo>
                  <a:lnTo>
                    <a:pt x="113195" y="901"/>
                  </a:lnTo>
                  <a:lnTo>
                    <a:pt x="113195" y="685"/>
                  </a:lnTo>
                  <a:lnTo>
                    <a:pt x="112776" y="685"/>
                  </a:lnTo>
                  <a:lnTo>
                    <a:pt x="112776" y="3060"/>
                  </a:lnTo>
                  <a:lnTo>
                    <a:pt x="112776" y="4152"/>
                  </a:lnTo>
                  <a:lnTo>
                    <a:pt x="112560" y="4152"/>
                  </a:lnTo>
                  <a:lnTo>
                    <a:pt x="112560" y="4800"/>
                  </a:lnTo>
                  <a:lnTo>
                    <a:pt x="111315" y="5676"/>
                  </a:lnTo>
                  <a:lnTo>
                    <a:pt x="107950" y="5676"/>
                  </a:lnTo>
                  <a:lnTo>
                    <a:pt x="107950" y="1549"/>
                  </a:lnTo>
                  <a:lnTo>
                    <a:pt x="110693" y="1549"/>
                  </a:lnTo>
                  <a:lnTo>
                    <a:pt x="110693" y="1765"/>
                  </a:lnTo>
                  <a:lnTo>
                    <a:pt x="111518" y="1765"/>
                  </a:lnTo>
                  <a:lnTo>
                    <a:pt x="111518" y="1981"/>
                  </a:lnTo>
                  <a:lnTo>
                    <a:pt x="111950" y="1981"/>
                  </a:lnTo>
                  <a:lnTo>
                    <a:pt x="111950" y="2197"/>
                  </a:lnTo>
                  <a:lnTo>
                    <a:pt x="112356" y="2197"/>
                  </a:lnTo>
                  <a:lnTo>
                    <a:pt x="112560" y="3060"/>
                  </a:lnTo>
                  <a:lnTo>
                    <a:pt x="112776" y="3060"/>
                  </a:lnTo>
                  <a:lnTo>
                    <a:pt x="112776" y="685"/>
                  </a:lnTo>
                  <a:lnTo>
                    <a:pt x="112560" y="254"/>
                  </a:lnTo>
                  <a:lnTo>
                    <a:pt x="111112" y="254"/>
                  </a:lnTo>
                  <a:lnTo>
                    <a:pt x="111112" y="0"/>
                  </a:lnTo>
                  <a:lnTo>
                    <a:pt x="105854" y="0"/>
                  </a:lnTo>
                  <a:lnTo>
                    <a:pt x="105854" y="13068"/>
                  </a:lnTo>
                  <a:lnTo>
                    <a:pt x="107950" y="13068"/>
                  </a:lnTo>
                  <a:lnTo>
                    <a:pt x="107950" y="7416"/>
                  </a:lnTo>
                  <a:lnTo>
                    <a:pt x="111518" y="7416"/>
                  </a:lnTo>
                  <a:lnTo>
                    <a:pt x="111518" y="7200"/>
                  </a:lnTo>
                  <a:lnTo>
                    <a:pt x="112356" y="7200"/>
                  </a:lnTo>
                  <a:lnTo>
                    <a:pt x="112356" y="6985"/>
                  </a:lnTo>
                  <a:lnTo>
                    <a:pt x="113195" y="6553"/>
                  </a:lnTo>
                  <a:lnTo>
                    <a:pt x="113195" y="6324"/>
                  </a:lnTo>
                  <a:lnTo>
                    <a:pt x="113830" y="6324"/>
                  </a:lnTo>
                  <a:lnTo>
                    <a:pt x="113830" y="6096"/>
                  </a:lnTo>
                  <a:lnTo>
                    <a:pt x="114249" y="5892"/>
                  </a:lnTo>
                  <a:lnTo>
                    <a:pt x="114249" y="5676"/>
                  </a:lnTo>
                  <a:lnTo>
                    <a:pt x="114249" y="5461"/>
                  </a:lnTo>
                  <a:lnTo>
                    <a:pt x="114668" y="5219"/>
                  </a:lnTo>
                  <a:lnTo>
                    <a:pt x="114668" y="4356"/>
                  </a:lnTo>
                  <a:lnTo>
                    <a:pt x="114871" y="4356"/>
                  </a:lnTo>
                  <a:lnTo>
                    <a:pt x="114871" y="2844"/>
                  </a:lnTo>
                  <a:close/>
                </a:path>
                <a:path w="200025" h="53339">
                  <a:moveTo>
                    <a:pt x="124942" y="2844"/>
                  </a:moveTo>
                  <a:lnTo>
                    <a:pt x="124726" y="2844"/>
                  </a:lnTo>
                  <a:lnTo>
                    <a:pt x="124726" y="1981"/>
                  </a:lnTo>
                  <a:lnTo>
                    <a:pt x="124510" y="1981"/>
                  </a:lnTo>
                  <a:lnTo>
                    <a:pt x="124307" y="1549"/>
                  </a:lnTo>
                  <a:lnTo>
                    <a:pt x="123888" y="901"/>
                  </a:lnTo>
                  <a:lnTo>
                    <a:pt x="123278" y="901"/>
                  </a:lnTo>
                  <a:lnTo>
                    <a:pt x="123278" y="685"/>
                  </a:lnTo>
                  <a:lnTo>
                    <a:pt x="122847" y="685"/>
                  </a:lnTo>
                  <a:lnTo>
                    <a:pt x="122847" y="3060"/>
                  </a:lnTo>
                  <a:lnTo>
                    <a:pt x="122847" y="4152"/>
                  </a:lnTo>
                  <a:lnTo>
                    <a:pt x="122643" y="4152"/>
                  </a:lnTo>
                  <a:lnTo>
                    <a:pt x="122643" y="4800"/>
                  </a:lnTo>
                  <a:lnTo>
                    <a:pt x="121793" y="5461"/>
                  </a:lnTo>
                  <a:lnTo>
                    <a:pt x="121589" y="5461"/>
                  </a:lnTo>
                  <a:lnTo>
                    <a:pt x="121589" y="5676"/>
                  </a:lnTo>
                  <a:lnTo>
                    <a:pt x="117817" y="5676"/>
                  </a:lnTo>
                  <a:lnTo>
                    <a:pt x="117817" y="1549"/>
                  </a:lnTo>
                  <a:lnTo>
                    <a:pt x="120751" y="1549"/>
                  </a:lnTo>
                  <a:lnTo>
                    <a:pt x="120751" y="1765"/>
                  </a:lnTo>
                  <a:lnTo>
                    <a:pt x="121589" y="1765"/>
                  </a:lnTo>
                  <a:lnTo>
                    <a:pt x="121589" y="1981"/>
                  </a:lnTo>
                  <a:lnTo>
                    <a:pt x="121996" y="1981"/>
                  </a:lnTo>
                  <a:lnTo>
                    <a:pt x="121996" y="2197"/>
                  </a:lnTo>
                  <a:lnTo>
                    <a:pt x="122428" y="2197"/>
                  </a:lnTo>
                  <a:lnTo>
                    <a:pt x="122643" y="3060"/>
                  </a:lnTo>
                  <a:lnTo>
                    <a:pt x="122847" y="3060"/>
                  </a:lnTo>
                  <a:lnTo>
                    <a:pt x="122847" y="685"/>
                  </a:lnTo>
                  <a:lnTo>
                    <a:pt x="122643" y="254"/>
                  </a:lnTo>
                  <a:lnTo>
                    <a:pt x="121793" y="254"/>
                  </a:lnTo>
                  <a:lnTo>
                    <a:pt x="121793" y="0"/>
                  </a:lnTo>
                  <a:lnTo>
                    <a:pt x="115925" y="0"/>
                  </a:lnTo>
                  <a:lnTo>
                    <a:pt x="115925" y="13068"/>
                  </a:lnTo>
                  <a:lnTo>
                    <a:pt x="117817" y="13068"/>
                  </a:lnTo>
                  <a:lnTo>
                    <a:pt x="117817" y="7416"/>
                  </a:lnTo>
                  <a:lnTo>
                    <a:pt x="121589" y="7416"/>
                  </a:lnTo>
                  <a:lnTo>
                    <a:pt x="121589" y="7200"/>
                  </a:lnTo>
                  <a:lnTo>
                    <a:pt x="122428" y="7200"/>
                  </a:lnTo>
                  <a:lnTo>
                    <a:pt x="122428" y="6985"/>
                  </a:lnTo>
                  <a:lnTo>
                    <a:pt x="123278" y="6553"/>
                  </a:lnTo>
                  <a:lnTo>
                    <a:pt x="123278" y="6324"/>
                  </a:lnTo>
                  <a:lnTo>
                    <a:pt x="123888" y="6324"/>
                  </a:lnTo>
                  <a:lnTo>
                    <a:pt x="123888" y="6096"/>
                  </a:lnTo>
                  <a:lnTo>
                    <a:pt x="124307" y="5892"/>
                  </a:lnTo>
                  <a:lnTo>
                    <a:pt x="124307" y="5676"/>
                  </a:lnTo>
                  <a:lnTo>
                    <a:pt x="124307" y="5461"/>
                  </a:lnTo>
                  <a:lnTo>
                    <a:pt x="124726" y="5219"/>
                  </a:lnTo>
                  <a:lnTo>
                    <a:pt x="124726" y="4356"/>
                  </a:lnTo>
                  <a:lnTo>
                    <a:pt x="124942" y="4356"/>
                  </a:lnTo>
                  <a:lnTo>
                    <a:pt x="124942" y="2844"/>
                  </a:lnTo>
                  <a:close/>
                </a:path>
                <a:path w="200025" h="53339">
                  <a:moveTo>
                    <a:pt x="134378" y="11557"/>
                  </a:moveTo>
                  <a:lnTo>
                    <a:pt x="127876" y="11557"/>
                  </a:lnTo>
                  <a:lnTo>
                    <a:pt x="127876" y="7416"/>
                  </a:lnTo>
                  <a:lnTo>
                    <a:pt x="133959" y="7416"/>
                  </a:lnTo>
                  <a:lnTo>
                    <a:pt x="133959" y="5676"/>
                  </a:lnTo>
                  <a:lnTo>
                    <a:pt x="127876" y="5676"/>
                  </a:lnTo>
                  <a:lnTo>
                    <a:pt x="127876" y="1765"/>
                  </a:lnTo>
                  <a:lnTo>
                    <a:pt x="134162" y="1765"/>
                  </a:lnTo>
                  <a:lnTo>
                    <a:pt x="134162" y="0"/>
                  </a:lnTo>
                  <a:lnTo>
                    <a:pt x="125984" y="0"/>
                  </a:lnTo>
                  <a:lnTo>
                    <a:pt x="125984" y="13068"/>
                  </a:lnTo>
                  <a:lnTo>
                    <a:pt x="134378" y="13068"/>
                  </a:lnTo>
                  <a:lnTo>
                    <a:pt x="134378" y="11557"/>
                  </a:lnTo>
                  <a:close/>
                </a:path>
                <a:path w="200025" h="53339">
                  <a:moveTo>
                    <a:pt x="146532" y="5461"/>
                  </a:moveTo>
                  <a:lnTo>
                    <a:pt x="146316" y="5461"/>
                  </a:lnTo>
                  <a:lnTo>
                    <a:pt x="145897" y="3060"/>
                  </a:lnTo>
                  <a:lnTo>
                    <a:pt x="145275" y="2197"/>
                  </a:lnTo>
                  <a:lnTo>
                    <a:pt x="145072" y="1549"/>
                  </a:lnTo>
                  <a:lnTo>
                    <a:pt x="140665" y="1765"/>
                  </a:lnTo>
                  <a:lnTo>
                    <a:pt x="142963" y="2413"/>
                  </a:lnTo>
                  <a:lnTo>
                    <a:pt x="144640" y="5461"/>
                  </a:lnTo>
                  <a:lnTo>
                    <a:pt x="144221" y="8509"/>
                  </a:lnTo>
                  <a:lnTo>
                    <a:pt x="142963" y="10896"/>
                  </a:lnTo>
                  <a:lnTo>
                    <a:pt x="141503" y="11557"/>
                  </a:lnTo>
                  <a:lnTo>
                    <a:pt x="137934" y="11557"/>
                  </a:lnTo>
                  <a:lnTo>
                    <a:pt x="137934" y="1549"/>
                  </a:lnTo>
                  <a:lnTo>
                    <a:pt x="144640" y="1549"/>
                  </a:lnTo>
                  <a:lnTo>
                    <a:pt x="141706" y="0"/>
                  </a:lnTo>
                  <a:lnTo>
                    <a:pt x="136042" y="0"/>
                  </a:lnTo>
                  <a:lnTo>
                    <a:pt x="136042" y="13068"/>
                  </a:lnTo>
                  <a:lnTo>
                    <a:pt x="142963" y="12839"/>
                  </a:lnTo>
                  <a:lnTo>
                    <a:pt x="145681" y="10668"/>
                  </a:lnTo>
                  <a:lnTo>
                    <a:pt x="146532" y="5461"/>
                  </a:lnTo>
                  <a:close/>
                </a:path>
                <a:path w="200025" h="53339">
                  <a:moveTo>
                    <a:pt x="157848" y="52844"/>
                  </a:moveTo>
                  <a:lnTo>
                    <a:pt x="156591" y="46761"/>
                  </a:lnTo>
                  <a:lnTo>
                    <a:pt x="155117" y="46113"/>
                  </a:lnTo>
                  <a:lnTo>
                    <a:pt x="155956" y="45885"/>
                  </a:lnTo>
                  <a:lnTo>
                    <a:pt x="156413" y="45237"/>
                  </a:lnTo>
                  <a:lnTo>
                    <a:pt x="157645" y="43510"/>
                  </a:lnTo>
                  <a:lnTo>
                    <a:pt x="157010" y="41338"/>
                  </a:lnTo>
                  <a:lnTo>
                    <a:pt x="154914" y="39585"/>
                  </a:lnTo>
                  <a:lnTo>
                    <a:pt x="148424" y="39585"/>
                  </a:lnTo>
                  <a:lnTo>
                    <a:pt x="148424" y="41338"/>
                  </a:lnTo>
                  <a:lnTo>
                    <a:pt x="150520" y="41338"/>
                  </a:lnTo>
                  <a:lnTo>
                    <a:pt x="154711" y="41541"/>
                  </a:lnTo>
                  <a:lnTo>
                    <a:pt x="155549" y="42646"/>
                  </a:lnTo>
                  <a:lnTo>
                    <a:pt x="155117" y="44805"/>
                  </a:lnTo>
                  <a:lnTo>
                    <a:pt x="150520" y="45237"/>
                  </a:lnTo>
                  <a:lnTo>
                    <a:pt x="150520" y="41414"/>
                  </a:lnTo>
                  <a:lnTo>
                    <a:pt x="148424" y="41338"/>
                  </a:lnTo>
                  <a:lnTo>
                    <a:pt x="148424" y="46977"/>
                  </a:lnTo>
                  <a:lnTo>
                    <a:pt x="148424" y="52844"/>
                  </a:lnTo>
                  <a:lnTo>
                    <a:pt x="150520" y="52844"/>
                  </a:lnTo>
                  <a:lnTo>
                    <a:pt x="150520" y="47066"/>
                  </a:lnTo>
                  <a:lnTo>
                    <a:pt x="154279" y="47193"/>
                  </a:lnTo>
                  <a:lnTo>
                    <a:pt x="155549" y="49809"/>
                  </a:lnTo>
                  <a:lnTo>
                    <a:pt x="155752" y="52844"/>
                  </a:lnTo>
                  <a:lnTo>
                    <a:pt x="157848" y="52844"/>
                  </a:lnTo>
                  <a:close/>
                </a:path>
                <a:path w="200025" h="53339">
                  <a:moveTo>
                    <a:pt x="167906" y="51104"/>
                  </a:moveTo>
                  <a:lnTo>
                    <a:pt x="161417" y="51104"/>
                  </a:lnTo>
                  <a:lnTo>
                    <a:pt x="161417" y="46977"/>
                  </a:lnTo>
                  <a:lnTo>
                    <a:pt x="167500" y="46977"/>
                  </a:lnTo>
                  <a:lnTo>
                    <a:pt x="167500" y="45237"/>
                  </a:lnTo>
                  <a:lnTo>
                    <a:pt x="161417" y="45237"/>
                  </a:lnTo>
                  <a:lnTo>
                    <a:pt x="161417" y="41338"/>
                  </a:lnTo>
                  <a:lnTo>
                    <a:pt x="167703" y="41338"/>
                  </a:lnTo>
                  <a:lnTo>
                    <a:pt x="167703" y="39585"/>
                  </a:lnTo>
                  <a:lnTo>
                    <a:pt x="159524" y="39585"/>
                  </a:lnTo>
                  <a:lnTo>
                    <a:pt x="159524" y="52844"/>
                  </a:lnTo>
                  <a:lnTo>
                    <a:pt x="167906" y="52844"/>
                  </a:lnTo>
                  <a:lnTo>
                    <a:pt x="167906" y="51104"/>
                  </a:lnTo>
                  <a:close/>
                </a:path>
                <a:path w="200025" h="53339">
                  <a:moveTo>
                    <a:pt x="178600" y="42418"/>
                  </a:moveTo>
                  <a:lnTo>
                    <a:pt x="178384" y="42418"/>
                  </a:lnTo>
                  <a:lnTo>
                    <a:pt x="178384" y="41541"/>
                  </a:lnTo>
                  <a:lnTo>
                    <a:pt x="178181" y="41541"/>
                  </a:lnTo>
                  <a:lnTo>
                    <a:pt x="178181" y="41109"/>
                  </a:lnTo>
                  <a:lnTo>
                    <a:pt x="177977" y="41109"/>
                  </a:lnTo>
                  <a:lnTo>
                    <a:pt x="175882" y="39585"/>
                  </a:lnTo>
                  <a:lnTo>
                    <a:pt x="171907" y="39585"/>
                  </a:lnTo>
                  <a:lnTo>
                    <a:pt x="171056" y="40233"/>
                  </a:lnTo>
                  <a:lnTo>
                    <a:pt x="170205" y="40665"/>
                  </a:lnTo>
                  <a:lnTo>
                    <a:pt x="169176" y="43942"/>
                  </a:lnTo>
                  <a:lnTo>
                    <a:pt x="169379" y="43942"/>
                  </a:lnTo>
                  <a:lnTo>
                    <a:pt x="169583" y="44805"/>
                  </a:lnTo>
                  <a:lnTo>
                    <a:pt x="172313" y="46761"/>
                  </a:lnTo>
                  <a:lnTo>
                    <a:pt x="176720" y="48285"/>
                  </a:lnTo>
                  <a:lnTo>
                    <a:pt x="176720" y="50025"/>
                  </a:lnTo>
                  <a:lnTo>
                    <a:pt x="174828" y="51549"/>
                  </a:lnTo>
                  <a:lnTo>
                    <a:pt x="172097" y="51320"/>
                  </a:lnTo>
                  <a:lnTo>
                    <a:pt x="171056" y="50025"/>
                  </a:lnTo>
                  <a:lnTo>
                    <a:pt x="171056" y="48945"/>
                  </a:lnTo>
                  <a:lnTo>
                    <a:pt x="168960" y="48945"/>
                  </a:lnTo>
                  <a:lnTo>
                    <a:pt x="170002" y="52184"/>
                  </a:lnTo>
                  <a:lnTo>
                    <a:pt x="171475" y="53086"/>
                  </a:lnTo>
                  <a:lnTo>
                    <a:pt x="176301" y="52844"/>
                  </a:lnTo>
                  <a:lnTo>
                    <a:pt x="178600" y="50673"/>
                  </a:lnTo>
                  <a:lnTo>
                    <a:pt x="178600" y="47193"/>
                  </a:lnTo>
                  <a:lnTo>
                    <a:pt x="172745" y="44589"/>
                  </a:lnTo>
                  <a:lnTo>
                    <a:pt x="171907" y="44589"/>
                  </a:lnTo>
                  <a:lnTo>
                    <a:pt x="171259" y="42646"/>
                  </a:lnTo>
                  <a:lnTo>
                    <a:pt x="171691" y="41986"/>
                  </a:lnTo>
                  <a:lnTo>
                    <a:pt x="171691" y="41541"/>
                  </a:lnTo>
                  <a:lnTo>
                    <a:pt x="172948" y="41109"/>
                  </a:lnTo>
                  <a:lnTo>
                    <a:pt x="175463" y="41109"/>
                  </a:lnTo>
                  <a:lnTo>
                    <a:pt x="175463" y="41338"/>
                  </a:lnTo>
                  <a:lnTo>
                    <a:pt x="175882" y="41338"/>
                  </a:lnTo>
                  <a:lnTo>
                    <a:pt x="176504" y="42646"/>
                  </a:lnTo>
                  <a:lnTo>
                    <a:pt x="176504" y="43078"/>
                  </a:lnTo>
                  <a:lnTo>
                    <a:pt x="178600" y="43078"/>
                  </a:lnTo>
                  <a:lnTo>
                    <a:pt x="178600" y="42418"/>
                  </a:lnTo>
                  <a:close/>
                </a:path>
                <a:path w="200025" h="53339">
                  <a:moveTo>
                    <a:pt x="188874" y="51104"/>
                  </a:moveTo>
                  <a:lnTo>
                    <a:pt x="182384" y="51104"/>
                  </a:lnTo>
                  <a:lnTo>
                    <a:pt x="182384" y="46977"/>
                  </a:lnTo>
                  <a:lnTo>
                    <a:pt x="188455" y="46977"/>
                  </a:lnTo>
                  <a:lnTo>
                    <a:pt x="188455" y="45237"/>
                  </a:lnTo>
                  <a:lnTo>
                    <a:pt x="182384" y="45237"/>
                  </a:lnTo>
                  <a:lnTo>
                    <a:pt x="182384" y="41338"/>
                  </a:lnTo>
                  <a:lnTo>
                    <a:pt x="188658" y="41338"/>
                  </a:lnTo>
                  <a:lnTo>
                    <a:pt x="188658" y="39585"/>
                  </a:lnTo>
                  <a:lnTo>
                    <a:pt x="180492" y="39585"/>
                  </a:lnTo>
                  <a:lnTo>
                    <a:pt x="180492" y="52844"/>
                  </a:lnTo>
                  <a:lnTo>
                    <a:pt x="188874" y="52844"/>
                  </a:lnTo>
                  <a:lnTo>
                    <a:pt x="188874" y="51104"/>
                  </a:lnTo>
                  <a:close/>
                </a:path>
                <a:path w="200025" h="53339">
                  <a:moveTo>
                    <a:pt x="199771" y="39585"/>
                  </a:moveTo>
                  <a:lnTo>
                    <a:pt x="189090" y="39585"/>
                  </a:lnTo>
                  <a:lnTo>
                    <a:pt x="189090" y="41338"/>
                  </a:lnTo>
                  <a:lnTo>
                    <a:pt x="193484" y="41338"/>
                  </a:lnTo>
                  <a:lnTo>
                    <a:pt x="193484" y="52844"/>
                  </a:lnTo>
                  <a:lnTo>
                    <a:pt x="195376" y="52844"/>
                  </a:lnTo>
                  <a:lnTo>
                    <a:pt x="195376" y="41338"/>
                  </a:lnTo>
                  <a:lnTo>
                    <a:pt x="199771" y="41338"/>
                  </a:lnTo>
                  <a:lnTo>
                    <a:pt x="199771" y="395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7522" y="4470842"/>
              <a:ext cx="88671" cy="7574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086161" y="4499368"/>
              <a:ext cx="39370" cy="19685"/>
            </a:xfrm>
            <a:custGeom>
              <a:avLst/>
              <a:gdLst/>
              <a:ahLst/>
              <a:cxnLst/>
              <a:rect l="l" t="t" r="r" b="b"/>
              <a:pathLst>
                <a:path w="39370" h="19685">
                  <a:moveTo>
                    <a:pt x="38773" y="0"/>
                  </a:moveTo>
                  <a:lnTo>
                    <a:pt x="0" y="0"/>
                  </a:lnTo>
                  <a:lnTo>
                    <a:pt x="0" y="19558"/>
                  </a:lnTo>
                  <a:lnTo>
                    <a:pt x="38773" y="19558"/>
                  </a:lnTo>
                  <a:lnTo>
                    <a:pt x="387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86161" y="4499368"/>
              <a:ext cx="39370" cy="19685"/>
            </a:xfrm>
            <a:custGeom>
              <a:avLst/>
              <a:gdLst/>
              <a:ahLst/>
              <a:cxnLst/>
              <a:rect l="l" t="t" r="r" b="b"/>
              <a:pathLst>
                <a:path w="39370" h="19685">
                  <a:moveTo>
                    <a:pt x="0" y="0"/>
                  </a:moveTo>
                  <a:lnTo>
                    <a:pt x="38773" y="0"/>
                  </a:lnTo>
                  <a:lnTo>
                    <a:pt x="38773" y="19545"/>
                  </a:lnTo>
                  <a:lnTo>
                    <a:pt x="0" y="19545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92879" y="4480229"/>
              <a:ext cx="85090" cy="57785"/>
            </a:xfrm>
            <a:custGeom>
              <a:avLst/>
              <a:gdLst/>
              <a:ahLst/>
              <a:cxnLst/>
              <a:rect l="l" t="t" r="r" b="b"/>
              <a:pathLst>
                <a:path w="85089" h="57785">
                  <a:moveTo>
                    <a:pt x="84467" y="0"/>
                  </a:moveTo>
                  <a:lnTo>
                    <a:pt x="0" y="0"/>
                  </a:lnTo>
                  <a:lnTo>
                    <a:pt x="0" y="57607"/>
                  </a:lnTo>
                  <a:lnTo>
                    <a:pt x="84467" y="57607"/>
                  </a:lnTo>
                  <a:lnTo>
                    <a:pt x="84467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92879" y="4480229"/>
              <a:ext cx="85090" cy="57785"/>
            </a:xfrm>
            <a:custGeom>
              <a:avLst/>
              <a:gdLst/>
              <a:ahLst/>
              <a:cxnLst/>
              <a:rect l="l" t="t" r="r" b="b"/>
              <a:pathLst>
                <a:path w="85089" h="57785">
                  <a:moveTo>
                    <a:pt x="0" y="0"/>
                  </a:moveTo>
                  <a:lnTo>
                    <a:pt x="84467" y="0"/>
                  </a:lnTo>
                  <a:lnTo>
                    <a:pt x="84467" y="57607"/>
                  </a:lnTo>
                  <a:lnTo>
                    <a:pt x="0" y="57607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10901" y="4483238"/>
              <a:ext cx="50165" cy="52069"/>
            </a:xfrm>
            <a:custGeom>
              <a:avLst/>
              <a:gdLst/>
              <a:ahLst/>
              <a:cxnLst/>
              <a:rect l="l" t="t" r="r" b="b"/>
              <a:pathLst>
                <a:path w="50164" h="52070">
                  <a:moveTo>
                    <a:pt x="25334" y="0"/>
                  </a:moveTo>
                  <a:lnTo>
                    <a:pt x="12471" y="3505"/>
                  </a:lnTo>
                  <a:lnTo>
                    <a:pt x="3115" y="13305"/>
                  </a:lnTo>
                  <a:lnTo>
                    <a:pt x="0" y="25913"/>
                  </a:lnTo>
                  <a:lnTo>
                    <a:pt x="3123" y="38519"/>
                  </a:lnTo>
                  <a:lnTo>
                    <a:pt x="12484" y="48311"/>
                  </a:lnTo>
                  <a:lnTo>
                    <a:pt x="25339" y="51817"/>
                  </a:lnTo>
                  <a:lnTo>
                    <a:pt x="37425" y="48314"/>
                  </a:lnTo>
                  <a:lnTo>
                    <a:pt x="46393" y="39206"/>
                  </a:lnTo>
                  <a:lnTo>
                    <a:pt x="49898" y="25896"/>
                  </a:lnTo>
                  <a:lnTo>
                    <a:pt x="46393" y="12599"/>
                  </a:lnTo>
                  <a:lnTo>
                    <a:pt x="37423" y="3499"/>
                  </a:lnTo>
                  <a:lnTo>
                    <a:pt x="25334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34586" y="4918735"/>
              <a:ext cx="80010" cy="55244"/>
            </a:xfrm>
            <a:custGeom>
              <a:avLst/>
              <a:gdLst/>
              <a:ahLst/>
              <a:cxnLst/>
              <a:rect l="l" t="t" r="r" b="b"/>
              <a:pathLst>
                <a:path w="80010" h="55245">
                  <a:moveTo>
                    <a:pt x="14046" y="46088"/>
                  </a:moveTo>
                  <a:lnTo>
                    <a:pt x="9639" y="46088"/>
                  </a:lnTo>
                  <a:lnTo>
                    <a:pt x="9639" y="46304"/>
                  </a:lnTo>
                  <a:lnTo>
                    <a:pt x="10071" y="46304"/>
                  </a:lnTo>
                  <a:lnTo>
                    <a:pt x="10071" y="46520"/>
                  </a:lnTo>
                  <a:lnTo>
                    <a:pt x="11112" y="46736"/>
                  </a:lnTo>
                  <a:lnTo>
                    <a:pt x="11112" y="46951"/>
                  </a:lnTo>
                  <a:lnTo>
                    <a:pt x="11531" y="46951"/>
                  </a:lnTo>
                  <a:lnTo>
                    <a:pt x="11531" y="47167"/>
                  </a:lnTo>
                  <a:lnTo>
                    <a:pt x="11938" y="47167"/>
                  </a:lnTo>
                  <a:lnTo>
                    <a:pt x="11938" y="47396"/>
                  </a:lnTo>
                  <a:lnTo>
                    <a:pt x="12369" y="47396"/>
                  </a:lnTo>
                  <a:lnTo>
                    <a:pt x="12369" y="47625"/>
                  </a:lnTo>
                  <a:lnTo>
                    <a:pt x="12788" y="47625"/>
                  </a:lnTo>
                  <a:lnTo>
                    <a:pt x="12788" y="47396"/>
                  </a:lnTo>
                  <a:lnTo>
                    <a:pt x="14046" y="46088"/>
                  </a:lnTo>
                  <a:close/>
                </a:path>
                <a:path w="80010" h="55245">
                  <a:moveTo>
                    <a:pt x="14249" y="45885"/>
                  </a:moveTo>
                  <a:lnTo>
                    <a:pt x="6515" y="42595"/>
                  </a:lnTo>
                  <a:lnTo>
                    <a:pt x="2311" y="42824"/>
                  </a:lnTo>
                  <a:lnTo>
                    <a:pt x="7747" y="45656"/>
                  </a:lnTo>
                  <a:lnTo>
                    <a:pt x="4406" y="48488"/>
                  </a:lnTo>
                  <a:lnTo>
                    <a:pt x="2095" y="42595"/>
                  </a:lnTo>
                  <a:lnTo>
                    <a:pt x="6070" y="42405"/>
                  </a:lnTo>
                  <a:lnTo>
                    <a:pt x="1473" y="40436"/>
                  </a:lnTo>
                  <a:lnTo>
                    <a:pt x="1270" y="40436"/>
                  </a:lnTo>
                  <a:lnTo>
                    <a:pt x="0" y="41744"/>
                  </a:lnTo>
                  <a:lnTo>
                    <a:pt x="5029" y="54787"/>
                  </a:lnTo>
                  <a:lnTo>
                    <a:pt x="5664" y="54991"/>
                  </a:lnTo>
                  <a:lnTo>
                    <a:pt x="6705" y="53936"/>
                  </a:lnTo>
                  <a:lnTo>
                    <a:pt x="5245" y="50228"/>
                  </a:lnTo>
                  <a:lnTo>
                    <a:pt x="9232" y="46088"/>
                  </a:lnTo>
                  <a:lnTo>
                    <a:pt x="14249" y="45885"/>
                  </a:lnTo>
                  <a:close/>
                </a:path>
                <a:path w="80010" h="55245">
                  <a:moveTo>
                    <a:pt x="14249" y="31953"/>
                  </a:moveTo>
                  <a:lnTo>
                    <a:pt x="13627" y="31953"/>
                  </a:lnTo>
                  <a:lnTo>
                    <a:pt x="13830" y="32397"/>
                  </a:lnTo>
                  <a:lnTo>
                    <a:pt x="14249" y="31953"/>
                  </a:lnTo>
                  <a:close/>
                </a:path>
                <a:path w="80010" h="55245">
                  <a:moveTo>
                    <a:pt x="20764" y="36957"/>
                  </a:moveTo>
                  <a:lnTo>
                    <a:pt x="20129" y="36093"/>
                  </a:lnTo>
                  <a:lnTo>
                    <a:pt x="19913" y="35217"/>
                  </a:lnTo>
                  <a:lnTo>
                    <a:pt x="19710" y="35217"/>
                  </a:lnTo>
                  <a:lnTo>
                    <a:pt x="18237" y="36741"/>
                  </a:lnTo>
                  <a:lnTo>
                    <a:pt x="18656" y="39344"/>
                  </a:lnTo>
                  <a:lnTo>
                    <a:pt x="16560" y="41300"/>
                  </a:lnTo>
                  <a:lnTo>
                    <a:pt x="12992" y="40436"/>
                  </a:lnTo>
                  <a:lnTo>
                    <a:pt x="9842" y="35636"/>
                  </a:lnTo>
                  <a:lnTo>
                    <a:pt x="10477" y="32829"/>
                  </a:lnTo>
                  <a:lnTo>
                    <a:pt x="11734" y="31953"/>
                  </a:lnTo>
                  <a:lnTo>
                    <a:pt x="14884" y="31724"/>
                  </a:lnTo>
                  <a:lnTo>
                    <a:pt x="15519" y="30873"/>
                  </a:lnTo>
                  <a:lnTo>
                    <a:pt x="14046" y="30010"/>
                  </a:lnTo>
                  <a:lnTo>
                    <a:pt x="10909" y="30429"/>
                  </a:lnTo>
                  <a:lnTo>
                    <a:pt x="8178" y="33921"/>
                  </a:lnTo>
                  <a:lnTo>
                    <a:pt x="7962" y="36741"/>
                  </a:lnTo>
                  <a:lnTo>
                    <a:pt x="8585" y="37604"/>
                  </a:lnTo>
                  <a:lnTo>
                    <a:pt x="12153" y="42405"/>
                  </a:lnTo>
                  <a:lnTo>
                    <a:pt x="15722" y="43281"/>
                  </a:lnTo>
                  <a:lnTo>
                    <a:pt x="15722" y="43053"/>
                  </a:lnTo>
                  <a:lnTo>
                    <a:pt x="17830" y="42405"/>
                  </a:lnTo>
                  <a:lnTo>
                    <a:pt x="20345" y="39789"/>
                  </a:lnTo>
                  <a:lnTo>
                    <a:pt x="20764" y="36957"/>
                  </a:lnTo>
                  <a:close/>
                </a:path>
                <a:path w="80010" h="55245">
                  <a:moveTo>
                    <a:pt x="27038" y="32626"/>
                  </a:moveTo>
                  <a:lnTo>
                    <a:pt x="26619" y="32626"/>
                  </a:lnTo>
                  <a:lnTo>
                    <a:pt x="23063" y="28689"/>
                  </a:lnTo>
                  <a:lnTo>
                    <a:pt x="22631" y="28689"/>
                  </a:lnTo>
                  <a:lnTo>
                    <a:pt x="20345" y="26085"/>
                  </a:lnTo>
                  <a:lnTo>
                    <a:pt x="20129" y="26085"/>
                  </a:lnTo>
                  <a:lnTo>
                    <a:pt x="19075" y="24790"/>
                  </a:lnTo>
                  <a:lnTo>
                    <a:pt x="19075" y="24574"/>
                  </a:lnTo>
                  <a:lnTo>
                    <a:pt x="22225" y="21297"/>
                  </a:lnTo>
                  <a:lnTo>
                    <a:pt x="21805" y="21297"/>
                  </a:lnTo>
                  <a:lnTo>
                    <a:pt x="21602" y="20878"/>
                  </a:lnTo>
                  <a:lnTo>
                    <a:pt x="21183" y="20878"/>
                  </a:lnTo>
                  <a:lnTo>
                    <a:pt x="20967" y="20218"/>
                  </a:lnTo>
                  <a:lnTo>
                    <a:pt x="20764" y="20218"/>
                  </a:lnTo>
                  <a:lnTo>
                    <a:pt x="20764" y="20434"/>
                  </a:lnTo>
                  <a:lnTo>
                    <a:pt x="17195" y="23926"/>
                  </a:lnTo>
                  <a:lnTo>
                    <a:pt x="17195" y="24345"/>
                  </a:lnTo>
                  <a:lnTo>
                    <a:pt x="13627" y="27825"/>
                  </a:lnTo>
                  <a:lnTo>
                    <a:pt x="14681" y="29133"/>
                  </a:lnTo>
                  <a:lnTo>
                    <a:pt x="17614" y="26085"/>
                  </a:lnTo>
                  <a:lnTo>
                    <a:pt x="17830" y="26085"/>
                  </a:lnTo>
                  <a:lnTo>
                    <a:pt x="21386" y="30010"/>
                  </a:lnTo>
                  <a:lnTo>
                    <a:pt x="21805" y="30010"/>
                  </a:lnTo>
                  <a:lnTo>
                    <a:pt x="25577" y="34137"/>
                  </a:lnTo>
                  <a:lnTo>
                    <a:pt x="27038" y="32626"/>
                  </a:lnTo>
                  <a:close/>
                </a:path>
                <a:path w="80010" h="55245">
                  <a:moveTo>
                    <a:pt x="32702" y="26974"/>
                  </a:moveTo>
                  <a:lnTo>
                    <a:pt x="32283" y="26974"/>
                  </a:lnTo>
                  <a:lnTo>
                    <a:pt x="28092" y="22390"/>
                  </a:lnTo>
                  <a:lnTo>
                    <a:pt x="27673" y="22390"/>
                  </a:lnTo>
                  <a:lnTo>
                    <a:pt x="23469" y="18059"/>
                  </a:lnTo>
                  <a:lnTo>
                    <a:pt x="23469" y="17627"/>
                  </a:lnTo>
                  <a:lnTo>
                    <a:pt x="23266" y="17627"/>
                  </a:lnTo>
                  <a:lnTo>
                    <a:pt x="23266" y="17830"/>
                  </a:lnTo>
                  <a:lnTo>
                    <a:pt x="22847" y="18059"/>
                  </a:lnTo>
                  <a:lnTo>
                    <a:pt x="22847" y="18478"/>
                  </a:lnTo>
                  <a:lnTo>
                    <a:pt x="22225" y="18910"/>
                  </a:lnTo>
                  <a:lnTo>
                    <a:pt x="31242" y="28486"/>
                  </a:lnTo>
                  <a:lnTo>
                    <a:pt x="32702" y="26974"/>
                  </a:lnTo>
                  <a:close/>
                </a:path>
                <a:path w="80010" h="55245">
                  <a:moveTo>
                    <a:pt x="38366" y="21297"/>
                  </a:moveTo>
                  <a:lnTo>
                    <a:pt x="32702" y="8267"/>
                  </a:lnTo>
                  <a:lnTo>
                    <a:pt x="32499" y="8267"/>
                  </a:lnTo>
                  <a:lnTo>
                    <a:pt x="31242" y="9563"/>
                  </a:lnTo>
                  <a:lnTo>
                    <a:pt x="36271" y="20218"/>
                  </a:lnTo>
                  <a:lnTo>
                    <a:pt x="26212" y="14998"/>
                  </a:lnTo>
                  <a:lnTo>
                    <a:pt x="24536" y="16725"/>
                  </a:lnTo>
                  <a:lnTo>
                    <a:pt x="37096" y="22631"/>
                  </a:lnTo>
                  <a:lnTo>
                    <a:pt x="38366" y="21297"/>
                  </a:lnTo>
                  <a:close/>
                </a:path>
                <a:path w="80010" h="55245">
                  <a:moveTo>
                    <a:pt x="44450" y="45453"/>
                  </a:moveTo>
                  <a:lnTo>
                    <a:pt x="40259" y="45453"/>
                  </a:lnTo>
                  <a:lnTo>
                    <a:pt x="40259" y="45656"/>
                  </a:lnTo>
                  <a:lnTo>
                    <a:pt x="40868" y="45656"/>
                  </a:lnTo>
                  <a:lnTo>
                    <a:pt x="40868" y="45885"/>
                  </a:lnTo>
                  <a:lnTo>
                    <a:pt x="41922" y="46088"/>
                  </a:lnTo>
                  <a:lnTo>
                    <a:pt x="41922" y="46304"/>
                  </a:lnTo>
                  <a:lnTo>
                    <a:pt x="42976" y="46520"/>
                  </a:lnTo>
                  <a:lnTo>
                    <a:pt x="42976" y="46736"/>
                  </a:lnTo>
                  <a:lnTo>
                    <a:pt x="43395" y="46736"/>
                  </a:lnTo>
                  <a:lnTo>
                    <a:pt x="43395" y="46520"/>
                  </a:lnTo>
                  <a:lnTo>
                    <a:pt x="44450" y="45453"/>
                  </a:lnTo>
                  <a:close/>
                </a:path>
                <a:path w="80010" h="55245">
                  <a:moveTo>
                    <a:pt x="44653" y="45224"/>
                  </a:moveTo>
                  <a:lnTo>
                    <a:pt x="37312" y="41948"/>
                  </a:lnTo>
                  <a:lnTo>
                    <a:pt x="32702" y="42176"/>
                  </a:lnTo>
                  <a:lnTo>
                    <a:pt x="38150" y="45008"/>
                  </a:lnTo>
                  <a:lnTo>
                    <a:pt x="35013" y="47840"/>
                  </a:lnTo>
                  <a:lnTo>
                    <a:pt x="32499" y="41948"/>
                  </a:lnTo>
                  <a:lnTo>
                    <a:pt x="36906" y="41744"/>
                  </a:lnTo>
                  <a:lnTo>
                    <a:pt x="32067" y="39573"/>
                  </a:lnTo>
                  <a:lnTo>
                    <a:pt x="31864" y="39573"/>
                  </a:lnTo>
                  <a:lnTo>
                    <a:pt x="30391" y="41097"/>
                  </a:lnTo>
                  <a:lnTo>
                    <a:pt x="35433" y="54140"/>
                  </a:lnTo>
                  <a:lnTo>
                    <a:pt x="36055" y="54343"/>
                  </a:lnTo>
                  <a:lnTo>
                    <a:pt x="37312" y="53047"/>
                  </a:lnTo>
                  <a:lnTo>
                    <a:pt x="35852" y="49580"/>
                  </a:lnTo>
                  <a:lnTo>
                    <a:pt x="39827" y="45453"/>
                  </a:lnTo>
                  <a:lnTo>
                    <a:pt x="44653" y="45224"/>
                  </a:lnTo>
                  <a:close/>
                </a:path>
                <a:path w="80010" h="55245">
                  <a:moveTo>
                    <a:pt x="48844" y="10642"/>
                  </a:moveTo>
                  <a:lnTo>
                    <a:pt x="47790" y="9347"/>
                  </a:lnTo>
                  <a:lnTo>
                    <a:pt x="47586" y="9347"/>
                  </a:lnTo>
                  <a:lnTo>
                    <a:pt x="47586" y="9563"/>
                  </a:lnTo>
                  <a:lnTo>
                    <a:pt x="45491" y="11760"/>
                  </a:lnTo>
                  <a:lnTo>
                    <a:pt x="45072" y="11760"/>
                  </a:lnTo>
                  <a:lnTo>
                    <a:pt x="45072" y="11963"/>
                  </a:lnTo>
                  <a:lnTo>
                    <a:pt x="42976" y="13919"/>
                  </a:lnTo>
                  <a:lnTo>
                    <a:pt x="40259" y="10871"/>
                  </a:lnTo>
                  <a:lnTo>
                    <a:pt x="44450" y="6743"/>
                  </a:lnTo>
                  <a:lnTo>
                    <a:pt x="43395" y="5422"/>
                  </a:lnTo>
                  <a:lnTo>
                    <a:pt x="41300" y="7620"/>
                  </a:lnTo>
                  <a:lnTo>
                    <a:pt x="40868" y="7620"/>
                  </a:lnTo>
                  <a:lnTo>
                    <a:pt x="40868" y="7810"/>
                  </a:lnTo>
                  <a:lnTo>
                    <a:pt x="38785" y="9779"/>
                  </a:lnTo>
                  <a:lnTo>
                    <a:pt x="36271" y="6972"/>
                  </a:lnTo>
                  <a:lnTo>
                    <a:pt x="40678" y="2616"/>
                  </a:lnTo>
                  <a:lnTo>
                    <a:pt x="39624" y="1320"/>
                  </a:lnTo>
                  <a:lnTo>
                    <a:pt x="33756" y="6972"/>
                  </a:lnTo>
                  <a:lnTo>
                    <a:pt x="42976" y="16535"/>
                  </a:lnTo>
                  <a:lnTo>
                    <a:pt x="42976" y="16090"/>
                  </a:lnTo>
                  <a:lnTo>
                    <a:pt x="45491" y="13487"/>
                  </a:lnTo>
                  <a:lnTo>
                    <a:pt x="45910" y="13487"/>
                  </a:lnTo>
                  <a:lnTo>
                    <a:pt x="45910" y="13271"/>
                  </a:lnTo>
                  <a:lnTo>
                    <a:pt x="48425" y="10642"/>
                  </a:lnTo>
                  <a:lnTo>
                    <a:pt x="48844" y="10642"/>
                  </a:lnTo>
                  <a:close/>
                </a:path>
                <a:path w="80010" h="55245">
                  <a:moveTo>
                    <a:pt x="51358" y="38481"/>
                  </a:moveTo>
                  <a:lnTo>
                    <a:pt x="50304" y="37160"/>
                  </a:lnTo>
                  <a:lnTo>
                    <a:pt x="50101" y="37160"/>
                  </a:lnTo>
                  <a:lnTo>
                    <a:pt x="50101" y="37401"/>
                  </a:lnTo>
                  <a:lnTo>
                    <a:pt x="45910" y="41529"/>
                  </a:lnTo>
                  <a:lnTo>
                    <a:pt x="45707" y="41529"/>
                  </a:lnTo>
                  <a:lnTo>
                    <a:pt x="42138" y="37604"/>
                  </a:lnTo>
                  <a:lnTo>
                    <a:pt x="41719" y="37604"/>
                  </a:lnTo>
                  <a:lnTo>
                    <a:pt x="38150" y="33693"/>
                  </a:lnTo>
                  <a:lnTo>
                    <a:pt x="37744" y="33693"/>
                  </a:lnTo>
                  <a:lnTo>
                    <a:pt x="37744" y="33921"/>
                  </a:lnTo>
                  <a:lnTo>
                    <a:pt x="36690" y="34569"/>
                  </a:lnTo>
                  <a:lnTo>
                    <a:pt x="45707" y="44145"/>
                  </a:lnTo>
                  <a:lnTo>
                    <a:pt x="51358" y="38481"/>
                  </a:lnTo>
                  <a:close/>
                </a:path>
                <a:path w="80010" h="55245">
                  <a:moveTo>
                    <a:pt x="60579" y="28930"/>
                  </a:moveTo>
                  <a:lnTo>
                    <a:pt x="56184" y="28930"/>
                  </a:lnTo>
                  <a:lnTo>
                    <a:pt x="56184" y="29133"/>
                  </a:lnTo>
                  <a:lnTo>
                    <a:pt x="56603" y="29133"/>
                  </a:lnTo>
                  <a:lnTo>
                    <a:pt x="56603" y="29349"/>
                  </a:lnTo>
                  <a:lnTo>
                    <a:pt x="57645" y="29578"/>
                  </a:lnTo>
                  <a:lnTo>
                    <a:pt x="57645" y="29781"/>
                  </a:lnTo>
                  <a:lnTo>
                    <a:pt x="58077" y="29781"/>
                  </a:lnTo>
                  <a:lnTo>
                    <a:pt x="58077" y="30010"/>
                  </a:lnTo>
                  <a:lnTo>
                    <a:pt x="58496" y="30010"/>
                  </a:lnTo>
                  <a:lnTo>
                    <a:pt x="58496" y="30213"/>
                  </a:lnTo>
                  <a:lnTo>
                    <a:pt x="58902" y="30213"/>
                  </a:lnTo>
                  <a:lnTo>
                    <a:pt x="58902" y="30429"/>
                  </a:lnTo>
                  <a:lnTo>
                    <a:pt x="59334" y="30429"/>
                  </a:lnTo>
                  <a:lnTo>
                    <a:pt x="59334" y="30213"/>
                  </a:lnTo>
                  <a:lnTo>
                    <a:pt x="60579" y="28930"/>
                  </a:lnTo>
                  <a:close/>
                </a:path>
                <a:path w="80010" h="55245">
                  <a:moveTo>
                    <a:pt x="60794" y="28689"/>
                  </a:moveTo>
                  <a:lnTo>
                    <a:pt x="53670" y="25641"/>
                  </a:lnTo>
                  <a:lnTo>
                    <a:pt x="49047" y="25869"/>
                  </a:lnTo>
                  <a:lnTo>
                    <a:pt x="54076" y="28486"/>
                  </a:lnTo>
                  <a:lnTo>
                    <a:pt x="50939" y="31305"/>
                  </a:lnTo>
                  <a:lnTo>
                    <a:pt x="48628" y="25641"/>
                  </a:lnTo>
                  <a:lnTo>
                    <a:pt x="53035" y="25425"/>
                  </a:lnTo>
                  <a:lnTo>
                    <a:pt x="48628" y="25425"/>
                  </a:lnTo>
                  <a:lnTo>
                    <a:pt x="48425" y="25641"/>
                  </a:lnTo>
                  <a:lnTo>
                    <a:pt x="48425" y="25425"/>
                  </a:lnTo>
                  <a:lnTo>
                    <a:pt x="48628" y="25425"/>
                  </a:lnTo>
                  <a:lnTo>
                    <a:pt x="52628" y="25222"/>
                  </a:lnTo>
                  <a:lnTo>
                    <a:pt x="48006" y="23266"/>
                  </a:lnTo>
                  <a:lnTo>
                    <a:pt x="46342" y="24574"/>
                  </a:lnTo>
                  <a:lnTo>
                    <a:pt x="51777" y="38049"/>
                  </a:lnTo>
                  <a:lnTo>
                    <a:pt x="53238" y="36741"/>
                  </a:lnTo>
                  <a:lnTo>
                    <a:pt x="51777" y="33045"/>
                  </a:lnTo>
                  <a:lnTo>
                    <a:pt x="55765" y="28930"/>
                  </a:lnTo>
                  <a:lnTo>
                    <a:pt x="60794" y="28689"/>
                  </a:lnTo>
                  <a:close/>
                </a:path>
                <a:path w="80010" h="55245">
                  <a:moveTo>
                    <a:pt x="68326" y="20878"/>
                  </a:moveTo>
                  <a:lnTo>
                    <a:pt x="67703" y="20878"/>
                  </a:lnTo>
                  <a:lnTo>
                    <a:pt x="67500" y="20434"/>
                  </a:lnTo>
                  <a:lnTo>
                    <a:pt x="67081" y="20434"/>
                  </a:lnTo>
                  <a:lnTo>
                    <a:pt x="67081" y="20218"/>
                  </a:lnTo>
                  <a:lnTo>
                    <a:pt x="66662" y="20218"/>
                  </a:lnTo>
                  <a:lnTo>
                    <a:pt x="66255" y="19558"/>
                  </a:lnTo>
                  <a:lnTo>
                    <a:pt x="66040" y="19558"/>
                  </a:lnTo>
                  <a:lnTo>
                    <a:pt x="64071" y="18059"/>
                  </a:lnTo>
                  <a:lnTo>
                    <a:pt x="63512" y="17627"/>
                  </a:lnTo>
                  <a:lnTo>
                    <a:pt x="62890" y="17627"/>
                  </a:lnTo>
                  <a:lnTo>
                    <a:pt x="62890" y="17830"/>
                  </a:lnTo>
                  <a:lnTo>
                    <a:pt x="62052" y="18059"/>
                  </a:lnTo>
                  <a:lnTo>
                    <a:pt x="62458" y="15862"/>
                  </a:lnTo>
                  <a:lnTo>
                    <a:pt x="62255" y="15862"/>
                  </a:lnTo>
                  <a:lnTo>
                    <a:pt x="62255" y="15227"/>
                  </a:lnTo>
                  <a:lnTo>
                    <a:pt x="62052" y="15227"/>
                  </a:lnTo>
                  <a:lnTo>
                    <a:pt x="60794" y="13931"/>
                  </a:lnTo>
                  <a:lnTo>
                    <a:pt x="60794" y="17627"/>
                  </a:lnTo>
                  <a:lnTo>
                    <a:pt x="57861" y="21082"/>
                  </a:lnTo>
                  <a:lnTo>
                    <a:pt x="55130" y="18059"/>
                  </a:lnTo>
                  <a:lnTo>
                    <a:pt x="58496" y="15227"/>
                  </a:lnTo>
                  <a:lnTo>
                    <a:pt x="59550" y="15227"/>
                  </a:lnTo>
                  <a:lnTo>
                    <a:pt x="60794" y="17627"/>
                  </a:lnTo>
                  <a:lnTo>
                    <a:pt x="60794" y="13931"/>
                  </a:lnTo>
                  <a:lnTo>
                    <a:pt x="60375" y="13487"/>
                  </a:lnTo>
                  <a:lnTo>
                    <a:pt x="58902" y="13042"/>
                  </a:lnTo>
                  <a:lnTo>
                    <a:pt x="58902" y="13271"/>
                  </a:lnTo>
                  <a:lnTo>
                    <a:pt x="57226" y="13919"/>
                  </a:lnTo>
                  <a:lnTo>
                    <a:pt x="52628" y="18262"/>
                  </a:lnTo>
                  <a:lnTo>
                    <a:pt x="61633" y="27825"/>
                  </a:lnTo>
                  <a:lnTo>
                    <a:pt x="63093" y="26530"/>
                  </a:lnTo>
                  <a:lnTo>
                    <a:pt x="59118" y="21945"/>
                  </a:lnTo>
                  <a:lnTo>
                    <a:pt x="60020" y="21082"/>
                  </a:lnTo>
                  <a:lnTo>
                    <a:pt x="61633" y="19558"/>
                  </a:lnTo>
                  <a:lnTo>
                    <a:pt x="62890" y="19558"/>
                  </a:lnTo>
                  <a:lnTo>
                    <a:pt x="62890" y="19786"/>
                  </a:lnTo>
                  <a:lnTo>
                    <a:pt x="63512" y="19786"/>
                  </a:lnTo>
                  <a:lnTo>
                    <a:pt x="63741" y="20218"/>
                  </a:lnTo>
                  <a:lnTo>
                    <a:pt x="64147" y="20218"/>
                  </a:lnTo>
                  <a:lnTo>
                    <a:pt x="64363" y="20637"/>
                  </a:lnTo>
                  <a:lnTo>
                    <a:pt x="64782" y="20637"/>
                  </a:lnTo>
                  <a:lnTo>
                    <a:pt x="65405" y="21526"/>
                  </a:lnTo>
                  <a:lnTo>
                    <a:pt x="65824" y="21526"/>
                  </a:lnTo>
                  <a:lnTo>
                    <a:pt x="66040" y="21945"/>
                  </a:lnTo>
                  <a:lnTo>
                    <a:pt x="66459" y="21945"/>
                  </a:lnTo>
                  <a:lnTo>
                    <a:pt x="66662" y="22390"/>
                  </a:lnTo>
                  <a:lnTo>
                    <a:pt x="67081" y="22390"/>
                  </a:lnTo>
                  <a:lnTo>
                    <a:pt x="67081" y="22161"/>
                  </a:lnTo>
                  <a:lnTo>
                    <a:pt x="68326" y="20878"/>
                  </a:lnTo>
                  <a:close/>
                </a:path>
                <a:path w="80010" h="55245">
                  <a:moveTo>
                    <a:pt x="79654" y="9563"/>
                  </a:moveTo>
                  <a:lnTo>
                    <a:pt x="73367" y="2819"/>
                  </a:lnTo>
                  <a:lnTo>
                    <a:pt x="73164" y="2819"/>
                  </a:lnTo>
                  <a:lnTo>
                    <a:pt x="70662" y="0"/>
                  </a:lnTo>
                  <a:lnTo>
                    <a:pt x="68326" y="2171"/>
                  </a:lnTo>
                  <a:lnTo>
                    <a:pt x="73164" y="12395"/>
                  </a:lnTo>
                  <a:lnTo>
                    <a:pt x="68541" y="10007"/>
                  </a:lnTo>
                  <a:lnTo>
                    <a:pt x="67919" y="10007"/>
                  </a:lnTo>
                  <a:lnTo>
                    <a:pt x="67919" y="9779"/>
                  </a:lnTo>
                  <a:lnTo>
                    <a:pt x="67500" y="9779"/>
                  </a:lnTo>
                  <a:lnTo>
                    <a:pt x="67500" y="9563"/>
                  </a:lnTo>
                  <a:lnTo>
                    <a:pt x="67081" y="9563"/>
                  </a:lnTo>
                  <a:lnTo>
                    <a:pt x="67081" y="9347"/>
                  </a:lnTo>
                  <a:lnTo>
                    <a:pt x="66662" y="9347"/>
                  </a:lnTo>
                  <a:lnTo>
                    <a:pt x="66662" y="9131"/>
                  </a:lnTo>
                  <a:lnTo>
                    <a:pt x="66255" y="9131"/>
                  </a:lnTo>
                  <a:lnTo>
                    <a:pt x="66255" y="8915"/>
                  </a:lnTo>
                  <a:lnTo>
                    <a:pt x="65824" y="8915"/>
                  </a:lnTo>
                  <a:lnTo>
                    <a:pt x="65824" y="8699"/>
                  </a:lnTo>
                  <a:lnTo>
                    <a:pt x="65405" y="8699"/>
                  </a:lnTo>
                  <a:lnTo>
                    <a:pt x="65405" y="8483"/>
                  </a:lnTo>
                  <a:lnTo>
                    <a:pt x="64985" y="8483"/>
                  </a:lnTo>
                  <a:lnTo>
                    <a:pt x="64985" y="8267"/>
                  </a:lnTo>
                  <a:lnTo>
                    <a:pt x="64579" y="8267"/>
                  </a:lnTo>
                  <a:lnTo>
                    <a:pt x="64579" y="8051"/>
                  </a:lnTo>
                  <a:lnTo>
                    <a:pt x="64147" y="8051"/>
                  </a:lnTo>
                  <a:lnTo>
                    <a:pt x="64147" y="7810"/>
                  </a:lnTo>
                  <a:lnTo>
                    <a:pt x="63741" y="7810"/>
                  </a:lnTo>
                  <a:lnTo>
                    <a:pt x="63741" y="7620"/>
                  </a:lnTo>
                  <a:lnTo>
                    <a:pt x="63309" y="7620"/>
                  </a:lnTo>
                  <a:lnTo>
                    <a:pt x="63309" y="7404"/>
                  </a:lnTo>
                  <a:lnTo>
                    <a:pt x="62052" y="8483"/>
                  </a:lnTo>
                  <a:lnTo>
                    <a:pt x="62052" y="8915"/>
                  </a:lnTo>
                  <a:lnTo>
                    <a:pt x="60998" y="9779"/>
                  </a:lnTo>
                  <a:lnTo>
                    <a:pt x="65405" y="14566"/>
                  </a:lnTo>
                  <a:lnTo>
                    <a:pt x="65824" y="14566"/>
                  </a:lnTo>
                  <a:lnTo>
                    <a:pt x="69811" y="18910"/>
                  </a:lnTo>
                  <a:lnTo>
                    <a:pt x="70231" y="18910"/>
                  </a:lnTo>
                  <a:lnTo>
                    <a:pt x="70231" y="18707"/>
                  </a:lnTo>
                  <a:lnTo>
                    <a:pt x="71069" y="18262"/>
                  </a:lnTo>
                  <a:lnTo>
                    <a:pt x="71069" y="18059"/>
                  </a:lnTo>
                  <a:lnTo>
                    <a:pt x="71488" y="18059"/>
                  </a:lnTo>
                  <a:lnTo>
                    <a:pt x="63944" y="10007"/>
                  </a:lnTo>
                  <a:lnTo>
                    <a:pt x="63741" y="10007"/>
                  </a:lnTo>
                  <a:lnTo>
                    <a:pt x="63741" y="9779"/>
                  </a:lnTo>
                  <a:lnTo>
                    <a:pt x="63944" y="9779"/>
                  </a:lnTo>
                  <a:lnTo>
                    <a:pt x="63944" y="10007"/>
                  </a:lnTo>
                  <a:lnTo>
                    <a:pt x="64363" y="10007"/>
                  </a:lnTo>
                  <a:lnTo>
                    <a:pt x="65620" y="10871"/>
                  </a:lnTo>
                  <a:lnTo>
                    <a:pt x="73787" y="14998"/>
                  </a:lnTo>
                  <a:lnTo>
                    <a:pt x="75476" y="13919"/>
                  </a:lnTo>
                  <a:lnTo>
                    <a:pt x="70434" y="2819"/>
                  </a:lnTo>
                  <a:lnTo>
                    <a:pt x="70662" y="2819"/>
                  </a:lnTo>
                  <a:lnTo>
                    <a:pt x="73990" y="6527"/>
                  </a:lnTo>
                  <a:lnTo>
                    <a:pt x="74422" y="6527"/>
                  </a:lnTo>
                  <a:lnTo>
                    <a:pt x="77990" y="10426"/>
                  </a:lnTo>
                  <a:lnTo>
                    <a:pt x="78409" y="10426"/>
                  </a:lnTo>
                  <a:lnTo>
                    <a:pt x="78409" y="10223"/>
                  </a:lnTo>
                  <a:lnTo>
                    <a:pt x="79235" y="9779"/>
                  </a:lnTo>
                  <a:lnTo>
                    <a:pt x="79235" y="9563"/>
                  </a:lnTo>
                  <a:lnTo>
                    <a:pt x="79654" y="95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33748" y="4987213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294"/>
                  </a:lnTo>
                  <a:lnTo>
                    <a:pt x="15722" y="16294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5396" y="4986985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35" y="0"/>
                  </a:moveTo>
                  <a:lnTo>
                    <a:pt x="0" y="0"/>
                  </a:lnTo>
                  <a:lnTo>
                    <a:pt x="0" y="16116"/>
                  </a:lnTo>
                  <a:lnTo>
                    <a:pt x="15735" y="16116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91799" y="5138965"/>
              <a:ext cx="94615" cy="97155"/>
            </a:xfrm>
            <a:custGeom>
              <a:avLst/>
              <a:gdLst/>
              <a:ahLst/>
              <a:cxnLst/>
              <a:rect l="l" t="t" r="r" b="b"/>
              <a:pathLst>
                <a:path w="94614" h="97154">
                  <a:moveTo>
                    <a:pt x="47155" y="0"/>
                  </a:moveTo>
                  <a:lnTo>
                    <a:pt x="0" y="0"/>
                  </a:lnTo>
                  <a:lnTo>
                    <a:pt x="0" y="96977"/>
                  </a:lnTo>
                  <a:lnTo>
                    <a:pt x="47155" y="96977"/>
                  </a:lnTo>
                  <a:lnTo>
                    <a:pt x="47155" y="0"/>
                  </a:lnTo>
                  <a:close/>
                </a:path>
                <a:path w="94614" h="97154">
                  <a:moveTo>
                    <a:pt x="94119" y="0"/>
                  </a:moveTo>
                  <a:lnTo>
                    <a:pt x="47358" y="0"/>
                  </a:lnTo>
                  <a:lnTo>
                    <a:pt x="47358" y="96977"/>
                  </a:lnTo>
                  <a:lnTo>
                    <a:pt x="94119" y="96977"/>
                  </a:lnTo>
                  <a:lnTo>
                    <a:pt x="94119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97261" y="4915483"/>
              <a:ext cx="306705" cy="168275"/>
            </a:xfrm>
            <a:custGeom>
              <a:avLst/>
              <a:gdLst/>
              <a:ahLst/>
              <a:cxnLst/>
              <a:rect l="l" t="t" r="r" b="b"/>
              <a:pathLst>
                <a:path w="306704" h="168275">
                  <a:moveTo>
                    <a:pt x="6705" y="46304"/>
                  </a:moveTo>
                  <a:lnTo>
                    <a:pt x="5867" y="46304"/>
                  </a:lnTo>
                  <a:lnTo>
                    <a:pt x="6083" y="46723"/>
                  </a:lnTo>
                  <a:lnTo>
                    <a:pt x="6502" y="46723"/>
                  </a:lnTo>
                  <a:lnTo>
                    <a:pt x="6502" y="46532"/>
                  </a:lnTo>
                  <a:lnTo>
                    <a:pt x="6705" y="46532"/>
                  </a:lnTo>
                  <a:lnTo>
                    <a:pt x="6705" y="46304"/>
                  </a:lnTo>
                  <a:close/>
                </a:path>
                <a:path w="306704" h="168275">
                  <a:moveTo>
                    <a:pt x="12801" y="51092"/>
                  </a:moveTo>
                  <a:lnTo>
                    <a:pt x="12166" y="50203"/>
                  </a:lnTo>
                  <a:lnTo>
                    <a:pt x="11950" y="49555"/>
                  </a:lnTo>
                  <a:lnTo>
                    <a:pt x="10490" y="51092"/>
                  </a:lnTo>
                  <a:lnTo>
                    <a:pt x="10896" y="53479"/>
                  </a:lnTo>
                  <a:lnTo>
                    <a:pt x="8813" y="55435"/>
                  </a:lnTo>
                  <a:lnTo>
                    <a:pt x="5651" y="54991"/>
                  </a:lnTo>
                  <a:lnTo>
                    <a:pt x="2108" y="50647"/>
                  </a:lnTo>
                  <a:lnTo>
                    <a:pt x="2108" y="48260"/>
                  </a:lnTo>
                  <a:lnTo>
                    <a:pt x="3987" y="46304"/>
                  </a:lnTo>
                  <a:lnTo>
                    <a:pt x="6934" y="46075"/>
                  </a:lnTo>
                  <a:lnTo>
                    <a:pt x="7759" y="45427"/>
                  </a:lnTo>
                  <a:lnTo>
                    <a:pt x="6299" y="44119"/>
                  </a:lnTo>
                  <a:lnTo>
                    <a:pt x="4203" y="44119"/>
                  </a:lnTo>
                  <a:lnTo>
                    <a:pt x="3365" y="44780"/>
                  </a:lnTo>
                  <a:lnTo>
                    <a:pt x="1270" y="46304"/>
                  </a:lnTo>
                  <a:lnTo>
                    <a:pt x="0" y="50203"/>
                  </a:lnTo>
                  <a:lnTo>
                    <a:pt x="215" y="50203"/>
                  </a:lnTo>
                  <a:lnTo>
                    <a:pt x="635" y="52158"/>
                  </a:lnTo>
                  <a:lnTo>
                    <a:pt x="4406" y="56502"/>
                  </a:lnTo>
                  <a:lnTo>
                    <a:pt x="6083" y="57391"/>
                  </a:lnTo>
                  <a:lnTo>
                    <a:pt x="9220" y="57188"/>
                  </a:lnTo>
                  <a:lnTo>
                    <a:pt x="12585" y="54127"/>
                  </a:lnTo>
                  <a:lnTo>
                    <a:pt x="12801" y="51092"/>
                  </a:lnTo>
                  <a:close/>
                </a:path>
                <a:path w="306704" h="168275">
                  <a:moveTo>
                    <a:pt x="21602" y="43243"/>
                  </a:moveTo>
                  <a:lnTo>
                    <a:pt x="21183" y="40652"/>
                  </a:lnTo>
                  <a:lnTo>
                    <a:pt x="19710" y="38582"/>
                  </a:lnTo>
                  <a:lnTo>
                    <a:pt x="19710" y="41960"/>
                  </a:lnTo>
                  <a:lnTo>
                    <a:pt x="19507" y="44996"/>
                  </a:lnTo>
                  <a:lnTo>
                    <a:pt x="16344" y="46951"/>
                  </a:lnTo>
                  <a:lnTo>
                    <a:pt x="14262" y="46532"/>
                  </a:lnTo>
                  <a:lnTo>
                    <a:pt x="10274" y="41960"/>
                  </a:lnTo>
                  <a:lnTo>
                    <a:pt x="10896" y="38887"/>
                  </a:lnTo>
                  <a:lnTo>
                    <a:pt x="13627" y="37172"/>
                  </a:lnTo>
                  <a:lnTo>
                    <a:pt x="14884" y="37172"/>
                  </a:lnTo>
                  <a:lnTo>
                    <a:pt x="15519" y="37592"/>
                  </a:lnTo>
                  <a:lnTo>
                    <a:pt x="18453" y="39763"/>
                  </a:lnTo>
                  <a:lnTo>
                    <a:pt x="19710" y="41960"/>
                  </a:lnTo>
                  <a:lnTo>
                    <a:pt x="19710" y="38582"/>
                  </a:lnTo>
                  <a:lnTo>
                    <a:pt x="18872" y="37388"/>
                  </a:lnTo>
                  <a:lnTo>
                    <a:pt x="18453" y="37172"/>
                  </a:lnTo>
                  <a:lnTo>
                    <a:pt x="18249" y="37172"/>
                  </a:lnTo>
                  <a:lnTo>
                    <a:pt x="14884" y="35204"/>
                  </a:lnTo>
                  <a:lnTo>
                    <a:pt x="11950" y="35877"/>
                  </a:lnTo>
                  <a:lnTo>
                    <a:pt x="9017" y="38887"/>
                  </a:lnTo>
                  <a:lnTo>
                    <a:pt x="8394" y="42176"/>
                  </a:lnTo>
                  <a:lnTo>
                    <a:pt x="8597" y="42176"/>
                  </a:lnTo>
                  <a:lnTo>
                    <a:pt x="10490" y="46075"/>
                  </a:lnTo>
                  <a:lnTo>
                    <a:pt x="14884" y="48907"/>
                  </a:lnTo>
                  <a:lnTo>
                    <a:pt x="17818" y="48260"/>
                  </a:lnTo>
                  <a:lnTo>
                    <a:pt x="19634" y="46951"/>
                  </a:lnTo>
                  <a:lnTo>
                    <a:pt x="20548" y="46304"/>
                  </a:lnTo>
                  <a:lnTo>
                    <a:pt x="21602" y="43243"/>
                  </a:lnTo>
                  <a:close/>
                </a:path>
                <a:path w="306704" h="168275">
                  <a:moveTo>
                    <a:pt x="35001" y="30886"/>
                  </a:moveTo>
                  <a:lnTo>
                    <a:pt x="28727" y="24130"/>
                  </a:lnTo>
                  <a:lnTo>
                    <a:pt x="28511" y="24130"/>
                  </a:lnTo>
                  <a:lnTo>
                    <a:pt x="25996" y="21310"/>
                  </a:lnTo>
                  <a:lnTo>
                    <a:pt x="23698" y="23469"/>
                  </a:lnTo>
                  <a:lnTo>
                    <a:pt x="28511" y="33896"/>
                  </a:lnTo>
                  <a:lnTo>
                    <a:pt x="23482" y="31292"/>
                  </a:lnTo>
                  <a:lnTo>
                    <a:pt x="23063" y="31292"/>
                  </a:lnTo>
                  <a:lnTo>
                    <a:pt x="23063" y="31076"/>
                  </a:lnTo>
                  <a:lnTo>
                    <a:pt x="22644" y="31076"/>
                  </a:lnTo>
                  <a:lnTo>
                    <a:pt x="22644" y="30886"/>
                  </a:lnTo>
                  <a:lnTo>
                    <a:pt x="22225" y="30886"/>
                  </a:lnTo>
                  <a:lnTo>
                    <a:pt x="22225" y="30645"/>
                  </a:lnTo>
                  <a:lnTo>
                    <a:pt x="21805" y="30645"/>
                  </a:lnTo>
                  <a:lnTo>
                    <a:pt x="21805" y="30429"/>
                  </a:lnTo>
                  <a:lnTo>
                    <a:pt x="21386" y="30429"/>
                  </a:lnTo>
                  <a:lnTo>
                    <a:pt x="21386" y="30226"/>
                  </a:lnTo>
                  <a:lnTo>
                    <a:pt x="20980" y="30226"/>
                  </a:lnTo>
                  <a:lnTo>
                    <a:pt x="20980" y="29984"/>
                  </a:lnTo>
                  <a:lnTo>
                    <a:pt x="20548" y="29984"/>
                  </a:lnTo>
                  <a:lnTo>
                    <a:pt x="20548" y="29781"/>
                  </a:lnTo>
                  <a:lnTo>
                    <a:pt x="20142" y="29781"/>
                  </a:lnTo>
                  <a:lnTo>
                    <a:pt x="20142" y="29552"/>
                  </a:lnTo>
                  <a:lnTo>
                    <a:pt x="19710" y="29552"/>
                  </a:lnTo>
                  <a:lnTo>
                    <a:pt x="19710" y="29337"/>
                  </a:lnTo>
                  <a:lnTo>
                    <a:pt x="19291" y="29337"/>
                  </a:lnTo>
                  <a:lnTo>
                    <a:pt x="19291" y="29121"/>
                  </a:lnTo>
                  <a:lnTo>
                    <a:pt x="18872" y="29121"/>
                  </a:lnTo>
                  <a:lnTo>
                    <a:pt x="18872" y="28892"/>
                  </a:lnTo>
                  <a:lnTo>
                    <a:pt x="16344" y="31076"/>
                  </a:lnTo>
                  <a:lnTo>
                    <a:pt x="25374" y="40652"/>
                  </a:lnTo>
                  <a:lnTo>
                    <a:pt x="26847" y="39128"/>
                  </a:lnTo>
                  <a:lnTo>
                    <a:pt x="26416" y="39128"/>
                  </a:lnTo>
                  <a:lnTo>
                    <a:pt x="22644" y="34975"/>
                  </a:lnTo>
                  <a:lnTo>
                    <a:pt x="22225" y="34975"/>
                  </a:lnTo>
                  <a:lnTo>
                    <a:pt x="18872" y="31292"/>
                  </a:lnTo>
                  <a:lnTo>
                    <a:pt x="18669" y="31292"/>
                  </a:lnTo>
                  <a:lnTo>
                    <a:pt x="18669" y="31076"/>
                  </a:lnTo>
                  <a:lnTo>
                    <a:pt x="18872" y="31076"/>
                  </a:lnTo>
                  <a:lnTo>
                    <a:pt x="18872" y="31292"/>
                  </a:lnTo>
                  <a:lnTo>
                    <a:pt x="19291" y="31292"/>
                  </a:lnTo>
                  <a:lnTo>
                    <a:pt x="20548" y="32181"/>
                  </a:lnTo>
                  <a:lnTo>
                    <a:pt x="29781" y="36525"/>
                  </a:lnTo>
                  <a:lnTo>
                    <a:pt x="30822" y="35204"/>
                  </a:lnTo>
                  <a:lnTo>
                    <a:pt x="25996" y="24130"/>
                  </a:lnTo>
                  <a:lnTo>
                    <a:pt x="26212" y="24130"/>
                  </a:lnTo>
                  <a:lnTo>
                    <a:pt x="29565" y="27597"/>
                  </a:lnTo>
                  <a:lnTo>
                    <a:pt x="29565" y="28041"/>
                  </a:lnTo>
                  <a:lnTo>
                    <a:pt x="29781" y="28041"/>
                  </a:lnTo>
                  <a:lnTo>
                    <a:pt x="33540" y="32181"/>
                  </a:lnTo>
                  <a:lnTo>
                    <a:pt x="35001" y="30886"/>
                  </a:lnTo>
                  <a:close/>
                </a:path>
                <a:path w="306704" h="168275">
                  <a:moveTo>
                    <a:pt x="46748" y="18897"/>
                  </a:moveTo>
                  <a:lnTo>
                    <a:pt x="40462" y="12166"/>
                  </a:lnTo>
                  <a:lnTo>
                    <a:pt x="40259" y="12166"/>
                  </a:lnTo>
                  <a:lnTo>
                    <a:pt x="37744" y="9321"/>
                  </a:lnTo>
                  <a:lnTo>
                    <a:pt x="35445" y="11518"/>
                  </a:lnTo>
                  <a:lnTo>
                    <a:pt x="40259" y="21958"/>
                  </a:lnTo>
                  <a:lnTo>
                    <a:pt x="35001" y="19342"/>
                  </a:lnTo>
                  <a:lnTo>
                    <a:pt x="34594" y="19342"/>
                  </a:lnTo>
                  <a:lnTo>
                    <a:pt x="34594" y="19113"/>
                  </a:lnTo>
                  <a:lnTo>
                    <a:pt x="34175" y="19113"/>
                  </a:lnTo>
                  <a:lnTo>
                    <a:pt x="34175" y="18897"/>
                  </a:lnTo>
                  <a:lnTo>
                    <a:pt x="33756" y="18897"/>
                  </a:lnTo>
                  <a:lnTo>
                    <a:pt x="33756" y="18681"/>
                  </a:lnTo>
                  <a:lnTo>
                    <a:pt x="33337" y="18681"/>
                  </a:lnTo>
                  <a:lnTo>
                    <a:pt x="33337" y="18478"/>
                  </a:lnTo>
                  <a:lnTo>
                    <a:pt x="32918" y="18478"/>
                  </a:lnTo>
                  <a:lnTo>
                    <a:pt x="32918" y="18249"/>
                  </a:lnTo>
                  <a:lnTo>
                    <a:pt x="32499" y="18249"/>
                  </a:lnTo>
                  <a:lnTo>
                    <a:pt x="32499" y="18034"/>
                  </a:lnTo>
                  <a:lnTo>
                    <a:pt x="32067" y="18034"/>
                  </a:lnTo>
                  <a:lnTo>
                    <a:pt x="32067" y="17818"/>
                  </a:lnTo>
                  <a:lnTo>
                    <a:pt x="31661" y="17818"/>
                  </a:lnTo>
                  <a:lnTo>
                    <a:pt x="31661" y="17602"/>
                  </a:lnTo>
                  <a:lnTo>
                    <a:pt x="31242" y="17602"/>
                  </a:lnTo>
                  <a:lnTo>
                    <a:pt x="31242" y="17386"/>
                  </a:lnTo>
                  <a:lnTo>
                    <a:pt x="30822" y="17386"/>
                  </a:lnTo>
                  <a:lnTo>
                    <a:pt x="30822" y="17170"/>
                  </a:lnTo>
                  <a:lnTo>
                    <a:pt x="30391" y="17170"/>
                  </a:lnTo>
                  <a:lnTo>
                    <a:pt x="30391" y="16954"/>
                  </a:lnTo>
                  <a:lnTo>
                    <a:pt x="28105" y="19113"/>
                  </a:lnTo>
                  <a:lnTo>
                    <a:pt x="37096" y="28676"/>
                  </a:lnTo>
                  <a:lnTo>
                    <a:pt x="38582" y="27178"/>
                  </a:lnTo>
                  <a:lnTo>
                    <a:pt x="38163" y="27178"/>
                  </a:lnTo>
                  <a:lnTo>
                    <a:pt x="34378" y="23037"/>
                  </a:lnTo>
                  <a:lnTo>
                    <a:pt x="33972" y="23037"/>
                  </a:lnTo>
                  <a:lnTo>
                    <a:pt x="30607" y="19342"/>
                  </a:lnTo>
                  <a:lnTo>
                    <a:pt x="30391" y="19342"/>
                  </a:lnTo>
                  <a:lnTo>
                    <a:pt x="30391" y="19113"/>
                  </a:lnTo>
                  <a:lnTo>
                    <a:pt x="30607" y="19113"/>
                  </a:lnTo>
                  <a:lnTo>
                    <a:pt x="30607" y="19342"/>
                  </a:lnTo>
                  <a:lnTo>
                    <a:pt x="31026" y="19342"/>
                  </a:lnTo>
                  <a:lnTo>
                    <a:pt x="32296" y="20193"/>
                  </a:lnTo>
                  <a:lnTo>
                    <a:pt x="41300" y="24549"/>
                  </a:lnTo>
                  <a:lnTo>
                    <a:pt x="42557" y="23253"/>
                  </a:lnTo>
                  <a:lnTo>
                    <a:pt x="37528" y="12166"/>
                  </a:lnTo>
                  <a:lnTo>
                    <a:pt x="37744" y="12166"/>
                  </a:lnTo>
                  <a:lnTo>
                    <a:pt x="45288" y="20193"/>
                  </a:lnTo>
                  <a:lnTo>
                    <a:pt x="46748" y="18897"/>
                  </a:lnTo>
                  <a:close/>
                </a:path>
                <a:path w="306704" h="168275">
                  <a:moveTo>
                    <a:pt x="46964" y="51498"/>
                  </a:moveTo>
                  <a:lnTo>
                    <a:pt x="45910" y="50203"/>
                  </a:lnTo>
                  <a:lnTo>
                    <a:pt x="45707" y="50203"/>
                  </a:lnTo>
                  <a:lnTo>
                    <a:pt x="45707" y="50419"/>
                  </a:lnTo>
                  <a:lnTo>
                    <a:pt x="43611" y="52603"/>
                  </a:lnTo>
                  <a:lnTo>
                    <a:pt x="43180" y="52603"/>
                  </a:lnTo>
                  <a:lnTo>
                    <a:pt x="43180" y="52832"/>
                  </a:lnTo>
                  <a:lnTo>
                    <a:pt x="41097" y="54775"/>
                  </a:lnTo>
                  <a:lnTo>
                    <a:pt x="38379" y="51739"/>
                  </a:lnTo>
                  <a:lnTo>
                    <a:pt x="42557" y="47599"/>
                  </a:lnTo>
                  <a:lnTo>
                    <a:pt x="41516" y="46304"/>
                  </a:lnTo>
                  <a:lnTo>
                    <a:pt x="39420" y="48475"/>
                  </a:lnTo>
                  <a:lnTo>
                    <a:pt x="38989" y="48475"/>
                  </a:lnTo>
                  <a:lnTo>
                    <a:pt x="38989" y="48704"/>
                  </a:lnTo>
                  <a:lnTo>
                    <a:pt x="36893" y="50647"/>
                  </a:lnTo>
                  <a:lnTo>
                    <a:pt x="34378" y="47790"/>
                  </a:lnTo>
                  <a:lnTo>
                    <a:pt x="38785" y="43472"/>
                  </a:lnTo>
                  <a:lnTo>
                    <a:pt x="37744" y="42176"/>
                  </a:lnTo>
                  <a:lnTo>
                    <a:pt x="31864" y="47790"/>
                  </a:lnTo>
                  <a:lnTo>
                    <a:pt x="40665" y="57188"/>
                  </a:lnTo>
                  <a:lnTo>
                    <a:pt x="41097" y="57188"/>
                  </a:lnTo>
                  <a:lnTo>
                    <a:pt x="41097" y="56946"/>
                  </a:lnTo>
                  <a:lnTo>
                    <a:pt x="43611" y="54343"/>
                  </a:lnTo>
                  <a:lnTo>
                    <a:pt x="44030" y="54343"/>
                  </a:lnTo>
                  <a:lnTo>
                    <a:pt x="44030" y="54127"/>
                  </a:lnTo>
                  <a:lnTo>
                    <a:pt x="46532" y="51498"/>
                  </a:lnTo>
                  <a:lnTo>
                    <a:pt x="46964" y="51498"/>
                  </a:lnTo>
                  <a:close/>
                </a:path>
                <a:path w="306704" h="168275">
                  <a:moveTo>
                    <a:pt x="50317" y="15417"/>
                  </a:moveTo>
                  <a:lnTo>
                    <a:pt x="49479" y="14541"/>
                  </a:lnTo>
                  <a:lnTo>
                    <a:pt x="49479" y="14122"/>
                  </a:lnTo>
                  <a:lnTo>
                    <a:pt x="49263" y="14122"/>
                  </a:lnTo>
                  <a:lnTo>
                    <a:pt x="48844" y="13474"/>
                  </a:lnTo>
                  <a:lnTo>
                    <a:pt x="48641" y="13474"/>
                  </a:lnTo>
                  <a:lnTo>
                    <a:pt x="48641" y="13677"/>
                  </a:lnTo>
                  <a:lnTo>
                    <a:pt x="47167" y="15011"/>
                  </a:lnTo>
                  <a:lnTo>
                    <a:pt x="48844" y="16738"/>
                  </a:lnTo>
                  <a:lnTo>
                    <a:pt x="48844" y="16294"/>
                  </a:lnTo>
                  <a:lnTo>
                    <a:pt x="50317" y="15417"/>
                  </a:lnTo>
                  <a:close/>
                </a:path>
                <a:path w="306704" h="168275">
                  <a:moveTo>
                    <a:pt x="56400" y="41503"/>
                  </a:moveTo>
                  <a:lnTo>
                    <a:pt x="48209" y="39992"/>
                  </a:lnTo>
                  <a:lnTo>
                    <a:pt x="47167" y="32385"/>
                  </a:lnTo>
                  <a:lnTo>
                    <a:pt x="45491" y="34556"/>
                  </a:lnTo>
                  <a:lnTo>
                    <a:pt x="45707" y="34556"/>
                  </a:lnTo>
                  <a:lnTo>
                    <a:pt x="46532" y="39992"/>
                  </a:lnTo>
                  <a:lnTo>
                    <a:pt x="41516" y="38887"/>
                  </a:lnTo>
                  <a:lnTo>
                    <a:pt x="40665" y="38887"/>
                  </a:lnTo>
                  <a:lnTo>
                    <a:pt x="38989" y="40855"/>
                  </a:lnTo>
                  <a:lnTo>
                    <a:pt x="47790" y="42176"/>
                  </a:lnTo>
                  <a:lnTo>
                    <a:pt x="46329" y="42176"/>
                  </a:lnTo>
                  <a:lnTo>
                    <a:pt x="46329" y="42595"/>
                  </a:lnTo>
                  <a:lnTo>
                    <a:pt x="46532" y="42595"/>
                  </a:lnTo>
                  <a:lnTo>
                    <a:pt x="46532" y="43916"/>
                  </a:lnTo>
                  <a:lnTo>
                    <a:pt x="46748" y="43916"/>
                  </a:lnTo>
                  <a:lnTo>
                    <a:pt x="46748" y="45427"/>
                  </a:lnTo>
                  <a:lnTo>
                    <a:pt x="46964" y="45427"/>
                  </a:lnTo>
                  <a:lnTo>
                    <a:pt x="46964" y="46723"/>
                  </a:lnTo>
                  <a:lnTo>
                    <a:pt x="47167" y="46723"/>
                  </a:lnTo>
                  <a:lnTo>
                    <a:pt x="47167" y="48260"/>
                  </a:lnTo>
                  <a:lnTo>
                    <a:pt x="47383" y="48260"/>
                  </a:lnTo>
                  <a:lnTo>
                    <a:pt x="47383" y="49555"/>
                  </a:lnTo>
                  <a:lnTo>
                    <a:pt x="47586" y="49555"/>
                  </a:lnTo>
                  <a:lnTo>
                    <a:pt x="47586" y="50419"/>
                  </a:lnTo>
                  <a:lnTo>
                    <a:pt x="47802" y="50419"/>
                  </a:lnTo>
                  <a:lnTo>
                    <a:pt x="47802" y="49987"/>
                  </a:lnTo>
                  <a:lnTo>
                    <a:pt x="48209" y="49555"/>
                  </a:lnTo>
                  <a:lnTo>
                    <a:pt x="48641" y="49555"/>
                  </a:lnTo>
                  <a:lnTo>
                    <a:pt x="48641" y="49339"/>
                  </a:lnTo>
                  <a:lnTo>
                    <a:pt x="49047" y="48907"/>
                  </a:lnTo>
                  <a:lnTo>
                    <a:pt x="49479" y="48907"/>
                  </a:lnTo>
                  <a:lnTo>
                    <a:pt x="49479" y="48260"/>
                  </a:lnTo>
                  <a:lnTo>
                    <a:pt x="49263" y="48260"/>
                  </a:lnTo>
                  <a:lnTo>
                    <a:pt x="49047" y="46075"/>
                  </a:lnTo>
                  <a:lnTo>
                    <a:pt x="48844" y="46075"/>
                  </a:lnTo>
                  <a:lnTo>
                    <a:pt x="48844" y="44780"/>
                  </a:lnTo>
                  <a:lnTo>
                    <a:pt x="48641" y="44780"/>
                  </a:lnTo>
                  <a:lnTo>
                    <a:pt x="48437" y="42595"/>
                  </a:lnTo>
                  <a:lnTo>
                    <a:pt x="48209" y="42595"/>
                  </a:lnTo>
                  <a:lnTo>
                    <a:pt x="48209" y="42240"/>
                  </a:lnTo>
                  <a:lnTo>
                    <a:pt x="54914" y="43243"/>
                  </a:lnTo>
                  <a:lnTo>
                    <a:pt x="56400" y="41503"/>
                  </a:lnTo>
                  <a:close/>
                </a:path>
                <a:path w="306704" h="168275">
                  <a:moveTo>
                    <a:pt x="61214" y="36728"/>
                  </a:moveTo>
                  <a:lnTo>
                    <a:pt x="60807" y="36728"/>
                  </a:lnTo>
                  <a:lnTo>
                    <a:pt x="57023" y="32600"/>
                  </a:lnTo>
                  <a:lnTo>
                    <a:pt x="56616" y="32600"/>
                  </a:lnTo>
                  <a:lnTo>
                    <a:pt x="54292" y="29984"/>
                  </a:lnTo>
                  <a:lnTo>
                    <a:pt x="54089" y="29984"/>
                  </a:lnTo>
                  <a:lnTo>
                    <a:pt x="52832" y="28473"/>
                  </a:lnTo>
                  <a:lnTo>
                    <a:pt x="54089" y="27178"/>
                  </a:lnTo>
                  <a:lnTo>
                    <a:pt x="54508" y="27178"/>
                  </a:lnTo>
                  <a:lnTo>
                    <a:pt x="54508" y="26949"/>
                  </a:lnTo>
                  <a:lnTo>
                    <a:pt x="55765" y="25641"/>
                  </a:lnTo>
                  <a:lnTo>
                    <a:pt x="56184" y="25641"/>
                  </a:lnTo>
                  <a:lnTo>
                    <a:pt x="55130" y="24333"/>
                  </a:lnTo>
                  <a:lnTo>
                    <a:pt x="54914" y="24333"/>
                  </a:lnTo>
                  <a:lnTo>
                    <a:pt x="54914" y="24549"/>
                  </a:lnTo>
                  <a:lnTo>
                    <a:pt x="51574" y="28041"/>
                  </a:lnTo>
                  <a:lnTo>
                    <a:pt x="51142" y="28041"/>
                  </a:lnTo>
                  <a:lnTo>
                    <a:pt x="51142" y="28257"/>
                  </a:lnTo>
                  <a:lnTo>
                    <a:pt x="47586" y="31737"/>
                  </a:lnTo>
                  <a:lnTo>
                    <a:pt x="48641" y="33032"/>
                  </a:lnTo>
                  <a:lnTo>
                    <a:pt x="51574" y="29984"/>
                  </a:lnTo>
                  <a:lnTo>
                    <a:pt x="51777" y="29984"/>
                  </a:lnTo>
                  <a:lnTo>
                    <a:pt x="55562" y="34124"/>
                  </a:lnTo>
                  <a:lnTo>
                    <a:pt x="55968" y="34124"/>
                  </a:lnTo>
                  <a:lnTo>
                    <a:pt x="59753" y="38252"/>
                  </a:lnTo>
                  <a:lnTo>
                    <a:pt x="61214" y="36728"/>
                  </a:lnTo>
                  <a:close/>
                </a:path>
                <a:path w="306704" h="168275">
                  <a:moveTo>
                    <a:pt x="71056" y="26517"/>
                  </a:moveTo>
                  <a:lnTo>
                    <a:pt x="70015" y="25196"/>
                  </a:lnTo>
                  <a:lnTo>
                    <a:pt x="69811" y="25196"/>
                  </a:lnTo>
                  <a:lnTo>
                    <a:pt x="69811" y="25412"/>
                  </a:lnTo>
                  <a:lnTo>
                    <a:pt x="65620" y="29781"/>
                  </a:lnTo>
                  <a:lnTo>
                    <a:pt x="65201" y="29781"/>
                  </a:lnTo>
                  <a:lnTo>
                    <a:pt x="63944" y="28257"/>
                  </a:lnTo>
                  <a:lnTo>
                    <a:pt x="63525" y="28257"/>
                  </a:lnTo>
                  <a:lnTo>
                    <a:pt x="62268" y="26746"/>
                  </a:lnTo>
                  <a:lnTo>
                    <a:pt x="66675" y="22606"/>
                  </a:lnTo>
                  <a:lnTo>
                    <a:pt x="66243" y="21958"/>
                  </a:lnTo>
                  <a:lnTo>
                    <a:pt x="65836" y="21958"/>
                  </a:lnTo>
                  <a:lnTo>
                    <a:pt x="65620" y="21310"/>
                  </a:lnTo>
                  <a:lnTo>
                    <a:pt x="61214" y="25641"/>
                  </a:lnTo>
                  <a:lnTo>
                    <a:pt x="58699" y="22809"/>
                  </a:lnTo>
                  <a:lnTo>
                    <a:pt x="63093" y="18478"/>
                  </a:lnTo>
                  <a:lnTo>
                    <a:pt x="62064" y="17170"/>
                  </a:lnTo>
                  <a:lnTo>
                    <a:pt x="56184" y="23037"/>
                  </a:lnTo>
                  <a:lnTo>
                    <a:pt x="60591" y="27825"/>
                  </a:lnTo>
                  <a:lnTo>
                    <a:pt x="61010" y="27825"/>
                  </a:lnTo>
                  <a:lnTo>
                    <a:pt x="65201" y="32385"/>
                  </a:lnTo>
                  <a:lnTo>
                    <a:pt x="71056" y="26517"/>
                  </a:lnTo>
                  <a:close/>
                </a:path>
                <a:path w="306704" h="168275">
                  <a:moveTo>
                    <a:pt x="80289" y="17170"/>
                  </a:moveTo>
                  <a:lnTo>
                    <a:pt x="71272" y="7594"/>
                  </a:lnTo>
                  <a:lnTo>
                    <a:pt x="70015" y="8674"/>
                  </a:lnTo>
                  <a:lnTo>
                    <a:pt x="73799" y="12598"/>
                  </a:lnTo>
                  <a:lnTo>
                    <a:pt x="73799" y="13030"/>
                  </a:lnTo>
                  <a:lnTo>
                    <a:pt x="74002" y="13030"/>
                  </a:lnTo>
                  <a:lnTo>
                    <a:pt x="77139" y="16522"/>
                  </a:lnTo>
                  <a:lnTo>
                    <a:pt x="76517" y="16522"/>
                  </a:lnTo>
                  <a:lnTo>
                    <a:pt x="76517" y="16294"/>
                  </a:lnTo>
                  <a:lnTo>
                    <a:pt x="75044" y="16078"/>
                  </a:lnTo>
                  <a:lnTo>
                    <a:pt x="75044" y="15875"/>
                  </a:lnTo>
                  <a:lnTo>
                    <a:pt x="74218" y="15875"/>
                  </a:lnTo>
                  <a:lnTo>
                    <a:pt x="74218" y="15646"/>
                  </a:lnTo>
                  <a:lnTo>
                    <a:pt x="73583" y="15646"/>
                  </a:lnTo>
                  <a:lnTo>
                    <a:pt x="73583" y="15417"/>
                  </a:lnTo>
                  <a:lnTo>
                    <a:pt x="72758" y="15417"/>
                  </a:lnTo>
                  <a:lnTo>
                    <a:pt x="72758" y="15214"/>
                  </a:lnTo>
                  <a:lnTo>
                    <a:pt x="71272" y="15011"/>
                  </a:lnTo>
                  <a:lnTo>
                    <a:pt x="71272" y="14770"/>
                  </a:lnTo>
                  <a:lnTo>
                    <a:pt x="70446" y="14770"/>
                  </a:lnTo>
                  <a:lnTo>
                    <a:pt x="70446" y="14541"/>
                  </a:lnTo>
                  <a:lnTo>
                    <a:pt x="68973" y="14325"/>
                  </a:lnTo>
                  <a:lnTo>
                    <a:pt x="68973" y="14122"/>
                  </a:lnTo>
                  <a:lnTo>
                    <a:pt x="68135" y="14122"/>
                  </a:lnTo>
                  <a:lnTo>
                    <a:pt x="68135" y="13893"/>
                  </a:lnTo>
                  <a:lnTo>
                    <a:pt x="66675" y="13677"/>
                  </a:lnTo>
                  <a:lnTo>
                    <a:pt x="66675" y="13474"/>
                  </a:lnTo>
                  <a:lnTo>
                    <a:pt x="66040" y="13474"/>
                  </a:lnTo>
                  <a:lnTo>
                    <a:pt x="66040" y="13258"/>
                  </a:lnTo>
                  <a:lnTo>
                    <a:pt x="65405" y="13258"/>
                  </a:lnTo>
                  <a:lnTo>
                    <a:pt x="65405" y="13474"/>
                  </a:lnTo>
                  <a:lnTo>
                    <a:pt x="63741" y="15011"/>
                  </a:lnTo>
                  <a:lnTo>
                    <a:pt x="72961" y="24549"/>
                  </a:lnTo>
                  <a:lnTo>
                    <a:pt x="72961" y="24130"/>
                  </a:lnTo>
                  <a:lnTo>
                    <a:pt x="73799" y="23685"/>
                  </a:lnTo>
                  <a:lnTo>
                    <a:pt x="73799" y="23469"/>
                  </a:lnTo>
                  <a:lnTo>
                    <a:pt x="74218" y="23469"/>
                  </a:lnTo>
                  <a:lnTo>
                    <a:pt x="66675" y="15417"/>
                  </a:lnTo>
                  <a:lnTo>
                    <a:pt x="67094" y="15417"/>
                  </a:lnTo>
                  <a:lnTo>
                    <a:pt x="67094" y="15646"/>
                  </a:lnTo>
                  <a:lnTo>
                    <a:pt x="67932" y="15646"/>
                  </a:lnTo>
                  <a:lnTo>
                    <a:pt x="67932" y="15875"/>
                  </a:lnTo>
                  <a:lnTo>
                    <a:pt x="69380" y="16078"/>
                  </a:lnTo>
                  <a:lnTo>
                    <a:pt x="69380" y="16294"/>
                  </a:lnTo>
                  <a:lnTo>
                    <a:pt x="70218" y="16294"/>
                  </a:lnTo>
                  <a:lnTo>
                    <a:pt x="70218" y="16522"/>
                  </a:lnTo>
                  <a:lnTo>
                    <a:pt x="71056" y="16522"/>
                  </a:lnTo>
                  <a:lnTo>
                    <a:pt x="71056" y="16738"/>
                  </a:lnTo>
                  <a:lnTo>
                    <a:pt x="72542" y="16954"/>
                  </a:lnTo>
                  <a:lnTo>
                    <a:pt x="72542" y="17170"/>
                  </a:lnTo>
                  <a:lnTo>
                    <a:pt x="73367" y="17170"/>
                  </a:lnTo>
                  <a:lnTo>
                    <a:pt x="73367" y="17386"/>
                  </a:lnTo>
                  <a:lnTo>
                    <a:pt x="74218" y="17386"/>
                  </a:lnTo>
                  <a:lnTo>
                    <a:pt x="74218" y="17602"/>
                  </a:lnTo>
                  <a:lnTo>
                    <a:pt x="75679" y="17818"/>
                  </a:lnTo>
                  <a:lnTo>
                    <a:pt x="75679" y="18034"/>
                  </a:lnTo>
                  <a:lnTo>
                    <a:pt x="76517" y="18034"/>
                  </a:lnTo>
                  <a:lnTo>
                    <a:pt x="76517" y="18249"/>
                  </a:lnTo>
                  <a:lnTo>
                    <a:pt x="77355" y="18249"/>
                  </a:lnTo>
                  <a:lnTo>
                    <a:pt x="77355" y="18478"/>
                  </a:lnTo>
                  <a:lnTo>
                    <a:pt x="78828" y="18681"/>
                  </a:lnTo>
                  <a:lnTo>
                    <a:pt x="78828" y="18478"/>
                  </a:lnTo>
                  <a:lnTo>
                    <a:pt x="80289" y="17170"/>
                  </a:lnTo>
                  <a:close/>
                </a:path>
                <a:path w="306704" h="168275">
                  <a:moveTo>
                    <a:pt x="87630" y="6311"/>
                  </a:moveTo>
                  <a:lnTo>
                    <a:pt x="87414" y="6311"/>
                  </a:lnTo>
                  <a:lnTo>
                    <a:pt x="86804" y="4114"/>
                  </a:lnTo>
                  <a:lnTo>
                    <a:pt x="84696" y="1943"/>
                  </a:lnTo>
                  <a:lnTo>
                    <a:pt x="80721" y="1943"/>
                  </a:lnTo>
                  <a:lnTo>
                    <a:pt x="80721" y="2159"/>
                  </a:lnTo>
                  <a:lnTo>
                    <a:pt x="84480" y="4343"/>
                  </a:lnTo>
                  <a:lnTo>
                    <a:pt x="85750" y="6946"/>
                  </a:lnTo>
                  <a:lnTo>
                    <a:pt x="85318" y="9575"/>
                  </a:lnTo>
                  <a:lnTo>
                    <a:pt x="82600" y="12166"/>
                  </a:lnTo>
                  <a:lnTo>
                    <a:pt x="75895" y="4991"/>
                  </a:lnTo>
                  <a:lnTo>
                    <a:pt x="79667" y="1943"/>
                  </a:lnTo>
                  <a:lnTo>
                    <a:pt x="84480" y="1727"/>
                  </a:lnTo>
                  <a:lnTo>
                    <a:pt x="80289" y="0"/>
                  </a:lnTo>
                  <a:lnTo>
                    <a:pt x="80289" y="215"/>
                  </a:lnTo>
                  <a:lnTo>
                    <a:pt x="77978" y="863"/>
                  </a:lnTo>
                  <a:lnTo>
                    <a:pt x="73367" y="5219"/>
                  </a:lnTo>
                  <a:lnTo>
                    <a:pt x="82384" y="14770"/>
                  </a:lnTo>
                  <a:lnTo>
                    <a:pt x="87210" y="9779"/>
                  </a:lnTo>
                  <a:lnTo>
                    <a:pt x="87630" y="6311"/>
                  </a:lnTo>
                  <a:close/>
                </a:path>
                <a:path w="306704" h="168275">
                  <a:moveTo>
                    <a:pt x="93091" y="3924"/>
                  </a:moveTo>
                  <a:lnTo>
                    <a:pt x="91605" y="2159"/>
                  </a:lnTo>
                  <a:lnTo>
                    <a:pt x="91401" y="2159"/>
                  </a:lnTo>
                  <a:lnTo>
                    <a:pt x="91401" y="2374"/>
                  </a:lnTo>
                  <a:lnTo>
                    <a:pt x="89928" y="3683"/>
                  </a:lnTo>
                  <a:lnTo>
                    <a:pt x="91401" y="5422"/>
                  </a:lnTo>
                  <a:lnTo>
                    <a:pt x="93091" y="3924"/>
                  </a:lnTo>
                  <a:close/>
                </a:path>
                <a:path w="306704" h="168275">
                  <a:moveTo>
                    <a:pt x="177761" y="150228"/>
                  </a:moveTo>
                  <a:lnTo>
                    <a:pt x="175666" y="150228"/>
                  </a:lnTo>
                  <a:lnTo>
                    <a:pt x="175463" y="151739"/>
                  </a:lnTo>
                  <a:lnTo>
                    <a:pt x="175247" y="151739"/>
                  </a:lnTo>
                  <a:lnTo>
                    <a:pt x="175247" y="152831"/>
                  </a:lnTo>
                  <a:lnTo>
                    <a:pt x="175044" y="152831"/>
                  </a:lnTo>
                  <a:lnTo>
                    <a:pt x="175044" y="153898"/>
                  </a:lnTo>
                  <a:lnTo>
                    <a:pt x="174828" y="153898"/>
                  </a:lnTo>
                  <a:lnTo>
                    <a:pt x="174612" y="155879"/>
                  </a:lnTo>
                  <a:lnTo>
                    <a:pt x="174409" y="155879"/>
                  </a:lnTo>
                  <a:lnTo>
                    <a:pt x="174409" y="156946"/>
                  </a:lnTo>
                  <a:lnTo>
                    <a:pt x="174193" y="156946"/>
                  </a:lnTo>
                  <a:lnTo>
                    <a:pt x="173990" y="158915"/>
                  </a:lnTo>
                  <a:lnTo>
                    <a:pt x="173786" y="158915"/>
                  </a:lnTo>
                  <a:lnTo>
                    <a:pt x="173583" y="160870"/>
                  </a:lnTo>
                  <a:lnTo>
                    <a:pt x="173355" y="160870"/>
                  </a:lnTo>
                  <a:lnTo>
                    <a:pt x="173355" y="161988"/>
                  </a:lnTo>
                  <a:lnTo>
                    <a:pt x="173151" y="161988"/>
                  </a:lnTo>
                  <a:lnTo>
                    <a:pt x="173151" y="162826"/>
                  </a:lnTo>
                  <a:lnTo>
                    <a:pt x="172948" y="162826"/>
                  </a:lnTo>
                  <a:lnTo>
                    <a:pt x="172948" y="163499"/>
                  </a:lnTo>
                  <a:lnTo>
                    <a:pt x="173990" y="163499"/>
                  </a:lnTo>
                  <a:lnTo>
                    <a:pt x="173990" y="163677"/>
                  </a:lnTo>
                  <a:lnTo>
                    <a:pt x="175044" y="163677"/>
                  </a:lnTo>
                  <a:lnTo>
                    <a:pt x="175044" y="163055"/>
                  </a:lnTo>
                  <a:lnTo>
                    <a:pt x="175247" y="163055"/>
                  </a:lnTo>
                  <a:lnTo>
                    <a:pt x="175247" y="161988"/>
                  </a:lnTo>
                  <a:lnTo>
                    <a:pt x="175463" y="161988"/>
                  </a:lnTo>
                  <a:lnTo>
                    <a:pt x="175666" y="160007"/>
                  </a:lnTo>
                  <a:lnTo>
                    <a:pt x="175895" y="160007"/>
                  </a:lnTo>
                  <a:lnTo>
                    <a:pt x="175895" y="158915"/>
                  </a:lnTo>
                  <a:lnTo>
                    <a:pt x="176098" y="158915"/>
                  </a:lnTo>
                  <a:lnTo>
                    <a:pt x="176301" y="156946"/>
                  </a:lnTo>
                  <a:lnTo>
                    <a:pt x="176504" y="156946"/>
                  </a:lnTo>
                  <a:lnTo>
                    <a:pt x="176504" y="155879"/>
                  </a:lnTo>
                  <a:lnTo>
                    <a:pt x="176720" y="155879"/>
                  </a:lnTo>
                  <a:lnTo>
                    <a:pt x="176923" y="153898"/>
                  </a:lnTo>
                  <a:lnTo>
                    <a:pt x="177139" y="153898"/>
                  </a:lnTo>
                  <a:lnTo>
                    <a:pt x="177139" y="152831"/>
                  </a:lnTo>
                  <a:lnTo>
                    <a:pt x="177342" y="152831"/>
                  </a:lnTo>
                  <a:lnTo>
                    <a:pt x="177558" y="150850"/>
                  </a:lnTo>
                  <a:lnTo>
                    <a:pt x="177761" y="150850"/>
                  </a:lnTo>
                  <a:lnTo>
                    <a:pt x="177761" y="150228"/>
                  </a:lnTo>
                  <a:close/>
                </a:path>
                <a:path w="306704" h="168275">
                  <a:moveTo>
                    <a:pt x="185940" y="157848"/>
                  </a:moveTo>
                  <a:lnTo>
                    <a:pt x="184683" y="157848"/>
                  </a:lnTo>
                  <a:lnTo>
                    <a:pt x="184683" y="166103"/>
                  </a:lnTo>
                  <a:lnTo>
                    <a:pt x="180060" y="157848"/>
                  </a:lnTo>
                  <a:lnTo>
                    <a:pt x="178193" y="157848"/>
                  </a:lnTo>
                  <a:lnTo>
                    <a:pt x="178193" y="167817"/>
                  </a:lnTo>
                  <a:lnTo>
                    <a:pt x="179451" y="167817"/>
                  </a:lnTo>
                  <a:lnTo>
                    <a:pt x="179451" y="159334"/>
                  </a:lnTo>
                  <a:lnTo>
                    <a:pt x="184277" y="167817"/>
                  </a:lnTo>
                  <a:lnTo>
                    <a:pt x="185940" y="167817"/>
                  </a:lnTo>
                  <a:lnTo>
                    <a:pt x="185940" y="157848"/>
                  </a:lnTo>
                  <a:close/>
                </a:path>
                <a:path w="306704" h="168275">
                  <a:moveTo>
                    <a:pt x="202920" y="161099"/>
                  </a:moveTo>
                  <a:lnTo>
                    <a:pt x="200825" y="161099"/>
                  </a:lnTo>
                  <a:lnTo>
                    <a:pt x="200825" y="163499"/>
                  </a:lnTo>
                  <a:lnTo>
                    <a:pt x="202920" y="163499"/>
                  </a:lnTo>
                  <a:lnTo>
                    <a:pt x="202920" y="161099"/>
                  </a:lnTo>
                  <a:close/>
                </a:path>
                <a:path w="306704" h="168275">
                  <a:moveTo>
                    <a:pt x="211937" y="158711"/>
                  </a:moveTo>
                  <a:lnTo>
                    <a:pt x="211734" y="158711"/>
                  </a:lnTo>
                  <a:lnTo>
                    <a:pt x="211734" y="157619"/>
                  </a:lnTo>
                  <a:lnTo>
                    <a:pt x="211505" y="157619"/>
                  </a:lnTo>
                  <a:lnTo>
                    <a:pt x="211302" y="156756"/>
                  </a:lnTo>
                  <a:lnTo>
                    <a:pt x="211099" y="156756"/>
                  </a:lnTo>
                  <a:lnTo>
                    <a:pt x="211099" y="156337"/>
                  </a:lnTo>
                  <a:lnTo>
                    <a:pt x="210667" y="156337"/>
                  </a:lnTo>
                  <a:lnTo>
                    <a:pt x="210667" y="156108"/>
                  </a:lnTo>
                  <a:lnTo>
                    <a:pt x="210261" y="156108"/>
                  </a:lnTo>
                  <a:lnTo>
                    <a:pt x="210058" y="155663"/>
                  </a:lnTo>
                  <a:lnTo>
                    <a:pt x="209638" y="155663"/>
                  </a:lnTo>
                  <a:lnTo>
                    <a:pt x="209638" y="155435"/>
                  </a:lnTo>
                  <a:lnTo>
                    <a:pt x="208800" y="155435"/>
                  </a:lnTo>
                  <a:lnTo>
                    <a:pt x="208800" y="155219"/>
                  </a:lnTo>
                  <a:lnTo>
                    <a:pt x="207340" y="155219"/>
                  </a:lnTo>
                  <a:lnTo>
                    <a:pt x="207340" y="155435"/>
                  </a:lnTo>
                  <a:lnTo>
                    <a:pt x="206286" y="155435"/>
                  </a:lnTo>
                  <a:lnTo>
                    <a:pt x="206286" y="155663"/>
                  </a:lnTo>
                  <a:lnTo>
                    <a:pt x="205638" y="156108"/>
                  </a:lnTo>
                  <a:lnTo>
                    <a:pt x="205854" y="152412"/>
                  </a:lnTo>
                  <a:lnTo>
                    <a:pt x="211302" y="152412"/>
                  </a:lnTo>
                  <a:lnTo>
                    <a:pt x="211302" y="150647"/>
                  </a:lnTo>
                  <a:lnTo>
                    <a:pt x="204190" y="150647"/>
                  </a:lnTo>
                  <a:lnTo>
                    <a:pt x="204190" y="154546"/>
                  </a:lnTo>
                  <a:lnTo>
                    <a:pt x="203987" y="154546"/>
                  </a:lnTo>
                  <a:lnTo>
                    <a:pt x="203987" y="158496"/>
                  </a:lnTo>
                  <a:lnTo>
                    <a:pt x="205638" y="158496"/>
                  </a:lnTo>
                  <a:lnTo>
                    <a:pt x="205854" y="157848"/>
                  </a:lnTo>
                  <a:lnTo>
                    <a:pt x="206286" y="157619"/>
                  </a:lnTo>
                  <a:lnTo>
                    <a:pt x="206286" y="157175"/>
                  </a:lnTo>
                  <a:lnTo>
                    <a:pt x="207124" y="156946"/>
                  </a:lnTo>
                  <a:lnTo>
                    <a:pt x="207124" y="156756"/>
                  </a:lnTo>
                  <a:lnTo>
                    <a:pt x="208368" y="156756"/>
                  </a:lnTo>
                  <a:lnTo>
                    <a:pt x="208368" y="156946"/>
                  </a:lnTo>
                  <a:lnTo>
                    <a:pt x="209003" y="156946"/>
                  </a:lnTo>
                  <a:lnTo>
                    <a:pt x="209854" y="158267"/>
                  </a:lnTo>
                  <a:lnTo>
                    <a:pt x="209854" y="158915"/>
                  </a:lnTo>
                  <a:lnTo>
                    <a:pt x="210058" y="158915"/>
                  </a:lnTo>
                  <a:lnTo>
                    <a:pt x="210058" y="159804"/>
                  </a:lnTo>
                  <a:lnTo>
                    <a:pt x="209854" y="159804"/>
                  </a:lnTo>
                  <a:lnTo>
                    <a:pt x="209854" y="160426"/>
                  </a:lnTo>
                  <a:lnTo>
                    <a:pt x="209638" y="160426"/>
                  </a:lnTo>
                  <a:lnTo>
                    <a:pt x="209638" y="161099"/>
                  </a:lnTo>
                  <a:lnTo>
                    <a:pt x="209410" y="161099"/>
                  </a:lnTo>
                  <a:lnTo>
                    <a:pt x="209410" y="161518"/>
                  </a:lnTo>
                  <a:lnTo>
                    <a:pt x="208584" y="161988"/>
                  </a:lnTo>
                  <a:lnTo>
                    <a:pt x="208165" y="161988"/>
                  </a:lnTo>
                  <a:lnTo>
                    <a:pt x="208165" y="162191"/>
                  </a:lnTo>
                  <a:lnTo>
                    <a:pt x="207124" y="162191"/>
                  </a:lnTo>
                  <a:lnTo>
                    <a:pt x="207124" y="161988"/>
                  </a:lnTo>
                  <a:lnTo>
                    <a:pt x="206489" y="161988"/>
                  </a:lnTo>
                  <a:lnTo>
                    <a:pt x="205854" y="160426"/>
                  </a:lnTo>
                  <a:lnTo>
                    <a:pt x="203746" y="160426"/>
                  </a:lnTo>
                  <a:lnTo>
                    <a:pt x="203746" y="161099"/>
                  </a:lnTo>
                  <a:lnTo>
                    <a:pt x="203987" y="161099"/>
                  </a:lnTo>
                  <a:lnTo>
                    <a:pt x="203987" y="161988"/>
                  </a:lnTo>
                  <a:lnTo>
                    <a:pt x="204190" y="161988"/>
                  </a:lnTo>
                  <a:lnTo>
                    <a:pt x="204812" y="163055"/>
                  </a:lnTo>
                  <a:lnTo>
                    <a:pt x="205232" y="163055"/>
                  </a:lnTo>
                  <a:lnTo>
                    <a:pt x="205435" y="163499"/>
                  </a:lnTo>
                  <a:lnTo>
                    <a:pt x="205854" y="163499"/>
                  </a:lnTo>
                  <a:lnTo>
                    <a:pt x="205854" y="163677"/>
                  </a:lnTo>
                  <a:lnTo>
                    <a:pt x="209207" y="163677"/>
                  </a:lnTo>
                  <a:lnTo>
                    <a:pt x="209207" y="163499"/>
                  </a:lnTo>
                  <a:lnTo>
                    <a:pt x="209638" y="163055"/>
                  </a:lnTo>
                  <a:lnTo>
                    <a:pt x="210058" y="163055"/>
                  </a:lnTo>
                  <a:lnTo>
                    <a:pt x="210058" y="162826"/>
                  </a:lnTo>
                  <a:lnTo>
                    <a:pt x="210896" y="162407"/>
                  </a:lnTo>
                  <a:lnTo>
                    <a:pt x="210896" y="161988"/>
                  </a:lnTo>
                  <a:lnTo>
                    <a:pt x="211505" y="161518"/>
                  </a:lnTo>
                  <a:lnTo>
                    <a:pt x="211505" y="161099"/>
                  </a:lnTo>
                  <a:lnTo>
                    <a:pt x="211734" y="161099"/>
                  </a:lnTo>
                  <a:lnTo>
                    <a:pt x="211734" y="160197"/>
                  </a:lnTo>
                  <a:lnTo>
                    <a:pt x="211937" y="160197"/>
                  </a:lnTo>
                  <a:lnTo>
                    <a:pt x="211937" y="158711"/>
                  </a:lnTo>
                  <a:close/>
                </a:path>
                <a:path w="306704" h="168275">
                  <a:moveTo>
                    <a:pt x="276720" y="150647"/>
                  </a:moveTo>
                  <a:lnTo>
                    <a:pt x="274828" y="150647"/>
                  </a:lnTo>
                  <a:lnTo>
                    <a:pt x="274828" y="150850"/>
                  </a:lnTo>
                  <a:lnTo>
                    <a:pt x="272732" y="152412"/>
                  </a:lnTo>
                  <a:lnTo>
                    <a:pt x="272313" y="152831"/>
                  </a:lnTo>
                  <a:lnTo>
                    <a:pt x="271881" y="152831"/>
                  </a:lnTo>
                  <a:lnTo>
                    <a:pt x="271881" y="154800"/>
                  </a:lnTo>
                  <a:lnTo>
                    <a:pt x="272313" y="154343"/>
                  </a:lnTo>
                  <a:lnTo>
                    <a:pt x="273151" y="154127"/>
                  </a:lnTo>
                  <a:lnTo>
                    <a:pt x="273151" y="153898"/>
                  </a:lnTo>
                  <a:lnTo>
                    <a:pt x="273570" y="153898"/>
                  </a:lnTo>
                  <a:lnTo>
                    <a:pt x="273570" y="153708"/>
                  </a:lnTo>
                  <a:lnTo>
                    <a:pt x="274828" y="153035"/>
                  </a:lnTo>
                  <a:lnTo>
                    <a:pt x="274828" y="163499"/>
                  </a:lnTo>
                  <a:lnTo>
                    <a:pt x="276720" y="163499"/>
                  </a:lnTo>
                  <a:lnTo>
                    <a:pt x="276720" y="153035"/>
                  </a:lnTo>
                  <a:lnTo>
                    <a:pt x="276720" y="150647"/>
                  </a:lnTo>
                  <a:close/>
                </a:path>
                <a:path w="306704" h="168275">
                  <a:moveTo>
                    <a:pt x="287820" y="154127"/>
                  </a:moveTo>
                  <a:lnTo>
                    <a:pt x="285724" y="154127"/>
                  </a:lnTo>
                  <a:lnTo>
                    <a:pt x="283197" y="157619"/>
                  </a:lnTo>
                  <a:lnTo>
                    <a:pt x="280911" y="154127"/>
                  </a:lnTo>
                  <a:lnTo>
                    <a:pt x="278587" y="154127"/>
                  </a:lnTo>
                  <a:lnTo>
                    <a:pt x="281952" y="158711"/>
                  </a:lnTo>
                  <a:lnTo>
                    <a:pt x="278384" y="163499"/>
                  </a:lnTo>
                  <a:lnTo>
                    <a:pt x="280682" y="163499"/>
                  </a:lnTo>
                  <a:lnTo>
                    <a:pt x="282790" y="160007"/>
                  </a:lnTo>
                  <a:lnTo>
                    <a:pt x="283006" y="160007"/>
                  </a:lnTo>
                  <a:lnTo>
                    <a:pt x="283832" y="161315"/>
                  </a:lnTo>
                  <a:lnTo>
                    <a:pt x="284048" y="161315"/>
                  </a:lnTo>
                  <a:lnTo>
                    <a:pt x="284886" y="162610"/>
                  </a:lnTo>
                  <a:lnTo>
                    <a:pt x="285089" y="162610"/>
                  </a:lnTo>
                  <a:lnTo>
                    <a:pt x="285089" y="163055"/>
                  </a:lnTo>
                  <a:lnTo>
                    <a:pt x="285318" y="163055"/>
                  </a:lnTo>
                  <a:lnTo>
                    <a:pt x="285521" y="163499"/>
                  </a:lnTo>
                  <a:lnTo>
                    <a:pt x="287820" y="163499"/>
                  </a:lnTo>
                  <a:lnTo>
                    <a:pt x="287401" y="163055"/>
                  </a:lnTo>
                  <a:lnTo>
                    <a:pt x="287401" y="162610"/>
                  </a:lnTo>
                  <a:lnTo>
                    <a:pt x="287185" y="162610"/>
                  </a:lnTo>
                  <a:lnTo>
                    <a:pt x="285521" y="160426"/>
                  </a:lnTo>
                  <a:lnTo>
                    <a:pt x="285318" y="160007"/>
                  </a:lnTo>
                  <a:lnTo>
                    <a:pt x="285089" y="160007"/>
                  </a:lnTo>
                  <a:lnTo>
                    <a:pt x="284251" y="158711"/>
                  </a:lnTo>
                  <a:lnTo>
                    <a:pt x="287820" y="154127"/>
                  </a:lnTo>
                  <a:close/>
                </a:path>
                <a:path w="306704" h="168275">
                  <a:moveTo>
                    <a:pt x="297459" y="150228"/>
                  </a:moveTo>
                  <a:lnTo>
                    <a:pt x="295376" y="150228"/>
                  </a:lnTo>
                  <a:lnTo>
                    <a:pt x="295173" y="151739"/>
                  </a:lnTo>
                  <a:lnTo>
                    <a:pt x="294944" y="151739"/>
                  </a:lnTo>
                  <a:lnTo>
                    <a:pt x="294944" y="152831"/>
                  </a:lnTo>
                  <a:lnTo>
                    <a:pt x="294728" y="152831"/>
                  </a:lnTo>
                  <a:lnTo>
                    <a:pt x="294728" y="153898"/>
                  </a:lnTo>
                  <a:lnTo>
                    <a:pt x="294525" y="153898"/>
                  </a:lnTo>
                  <a:lnTo>
                    <a:pt x="294322" y="155879"/>
                  </a:lnTo>
                  <a:lnTo>
                    <a:pt x="294119" y="155879"/>
                  </a:lnTo>
                  <a:lnTo>
                    <a:pt x="294119" y="156946"/>
                  </a:lnTo>
                  <a:lnTo>
                    <a:pt x="293903" y="156946"/>
                  </a:lnTo>
                  <a:lnTo>
                    <a:pt x="293687" y="158915"/>
                  </a:lnTo>
                  <a:lnTo>
                    <a:pt x="293484" y="158915"/>
                  </a:lnTo>
                  <a:lnTo>
                    <a:pt x="293281" y="160870"/>
                  </a:lnTo>
                  <a:lnTo>
                    <a:pt x="293077" y="160870"/>
                  </a:lnTo>
                  <a:lnTo>
                    <a:pt x="293077" y="161988"/>
                  </a:lnTo>
                  <a:lnTo>
                    <a:pt x="292849" y="161988"/>
                  </a:lnTo>
                  <a:lnTo>
                    <a:pt x="292849" y="162826"/>
                  </a:lnTo>
                  <a:lnTo>
                    <a:pt x="292646" y="162826"/>
                  </a:lnTo>
                  <a:lnTo>
                    <a:pt x="292646" y="163499"/>
                  </a:lnTo>
                  <a:lnTo>
                    <a:pt x="294728" y="163499"/>
                  </a:lnTo>
                  <a:lnTo>
                    <a:pt x="294728" y="163055"/>
                  </a:lnTo>
                  <a:lnTo>
                    <a:pt x="294944" y="163055"/>
                  </a:lnTo>
                  <a:lnTo>
                    <a:pt x="294944" y="161988"/>
                  </a:lnTo>
                  <a:lnTo>
                    <a:pt x="295173" y="161988"/>
                  </a:lnTo>
                  <a:lnTo>
                    <a:pt x="295376" y="160007"/>
                  </a:lnTo>
                  <a:lnTo>
                    <a:pt x="295579" y="160007"/>
                  </a:lnTo>
                  <a:lnTo>
                    <a:pt x="295579" y="158915"/>
                  </a:lnTo>
                  <a:lnTo>
                    <a:pt x="295795" y="158915"/>
                  </a:lnTo>
                  <a:lnTo>
                    <a:pt x="295998" y="156946"/>
                  </a:lnTo>
                  <a:lnTo>
                    <a:pt x="296189" y="156946"/>
                  </a:lnTo>
                  <a:lnTo>
                    <a:pt x="296189" y="155879"/>
                  </a:lnTo>
                  <a:lnTo>
                    <a:pt x="296405" y="155879"/>
                  </a:lnTo>
                  <a:lnTo>
                    <a:pt x="296633" y="153898"/>
                  </a:lnTo>
                  <a:lnTo>
                    <a:pt x="296837" y="153898"/>
                  </a:lnTo>
                  <a:lnTo>
                    <a:pt x="296837" y="152831"/>
                  </a:lnTo>
                  <a:lnTo>
                    <a:pt x="297040" y="152831"/>
                  </a:lnTo>
                  <a:lnTo>
                    <a:pt x="297256" y="150850"/>
                  </a:lnTo>
                  <a:lnTo>
                    <a:pt x="297459" y="150850"/>
                  </a:lnTo>
                  <a:lnTo>
                    <a:pt x="297459" y="150228"/>
                  </a:lnTo>
                  <a:close/>
                </a:path>
                <a:path w="306704" h="168275">
                  <a:moveTo>
                    <a:pt x="306273" y="168262"/>
                  </a:moveTo>
                  <a:lnTo>
                    <a:pt x="305219" y="163499"/>
                  </a:lnTo>
                  <a:lnTo>
                    <a:pt x="304177" y="163271"/>
                  </a:lnTo>
                  <a:lnTo>
                    <a:pt x="303974" y="162826"/>
                  </a:lnTo>
                  <a:lnTo>
                    <a:pt x="304876" y="162191"/>
                  </a:lnTo>
                  <a:lnTo>
                    <a:pt x="305841" y="161518"/>
                  </a:lnTo>
                  <a:lnTo>
                    <a:pt x="306070" y="160007"/>
                  </a:lnTo>
                  <a:lnTo>
                    <a:pt x="303758" y="157619"/>
                  </a:lnTo>
                  <a:lnTo>
                    <a:pt x="298513" y="157619"/>
                  </a:lnTo>
                  <a:lnTo>
                    <a:pt x="298513" y="159131"/>
                  </a:lnTo>
                  <a:lnTo>
                    <a:pt x="300189" y="159131"/>
                  </a:lnTo>
                  <a:lnTo>
                    <a:pt x="303758" y="159334"/>
                  </a:lnTo>
                  <a:lnTo>
                    <a:pt x="304177" y="161099"/>
                  </a:lnTo>
                  <a:lnTo>
                    <a:pt x="303123" y="162191"/>
                  </a:lnTo>
                  <a:lnTo>
                    <a:pt x="300189" y="162191"/>
                  </a:lnTo>
                  <a:lnTo>
                    <a:pt x="300189" y="159207"/>
                  </a:lnTo>
                  <a:lnTo>
                    <a:pt x="298513" y="159131"/>
                  </a:lnTo>
                  <a:lnTo>
                    <a:pt x="298513" y="163677"/>
                  </a:lnTo>
                  <a:lnTo>
                    <a:pt x="298513" y="168262"/>
                  </a:lnTo>
                  <a:lnTo>
                    <a:pt x="300189" y="168262"/>
                  </a:lnTo>
                  <a:lnTo>
                    <a:pt x="300189" y="163766"/>
                  </a:lnTo>
                  <a:lnTo>
                    <a:pt x="303326" y="163918"/>
                  </a:lnTo>
                  <a:lnTo>
                    <a:pt x="304177" y="164985"/>
                  </a:lnTo>
                  <a:lnTo>
                    <a:pt x="304584" y="168262"/>
                  </a:lnTo>
                  <a:lnTo>
                    <a:pt x="306273" y="168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16945" y="5032870"/>
              <a:ext cx="44450" cy="16510"/>
            </a:xfrm>
            <a:custGeom>
              <a:avLst/>
              <a:gdLst/>
              <a:ahLst/>
              <a:cxnLst/>
              <a:rect l="l" t="t" r="r" b="b"/>
              <a:pathLst>
                <a:path w="44450" h="16510">
                  <a:moveTo>
                    <a:pt x="44043" y="0"/>
                  </a:moveTo>
                  <a:lnTo>
                    <a:pt x="0" y="0"/>
                  </a:lnTo>
                  <a:lnTo>
                    <a:pt x="0" y="16294"/>
                  </a:lnTo>
                  <a:lnTo>
                    <a:pt x="44043" y="16294"/>
                  </a:lnTo>
                  <a:lnTo>
                    <a:pt x="44043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16945" y="5032870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5">
                  <a:moveTo>
                    <a:pt x="15722" y="0"/>
                  </a:moveTo>
                  <a:lnTo>
                    <a:pt x="0" y="0"/>
                  </a:lnTo>
                  <a:lnTo>
                    <a:pt x="0" y="16548"/>
                  </a:lnTo>
                  <a:lnTo>
                    <a:pt x="15722" y="16548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5252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3069" y="5242673"/>
              <a:ext cx="20955" cy="16510"/>
            </a:xfrm>
            <a:custGeom>
              <a:avLst/>
              <a:gdLst/>
              <a:ahLst/>
              <a:cxnLst/>
              <a:rect l="l" t="t" r="r" b="b"/>
              <a:pathLst>
                <a:path w="20954" h="16510">
                  <a:moveTo>
                    <a:pt x="6489" y="2819"/>
                  </a:moveTo>
                  <a:lnTo>
                    <a:pt x="3962" y="2819"/>
                  </a:lnTo>
                  <a:lnTo>
                    <a:pt x="4597" y="0"/>
                  </a:lnTo>
                  <a:lnTo>
                    <a:pt x="2717" y="444"/>
                  </a:lnTo>
                  <a:lnTo>
                    <a:pt x="2082" y="2819"/>
                  </a:lnTo>
                  <a:lnTo>
                    <a:pt x="203" y="2819"/>
                  </a:lnTo>
                  <a:lnTo>
                    <a:pt x="0" y="4114"/>
                  </a:lnTo>
                  <a:lnTo>
                    <a:pt x="1879" y="4114"/>
                  </a:lnTo>
                  <a:lnTo>
                    <a:pt x="406" y="11760"/>
                  </a:lnTo>
                  <a:lnTo>
                    <a:pt x="1663" y="13042"/>
                  </a:lnTo>
                  <a:lnTo>
                    <a:pt x="4178" y="13042"/>
                  </a:lnTo>
                  <a:lnTo>
                    <a:pt x="4381" y="11531"/>
                  </a:lnTo>
                  <a:lnTo>
                    <a:pt x="3543" y="11760"/>
                  </a:lnTo>
                  <a:lnTo>
                    <a:pt x="2501" y="10883"/>
                  </a:lnTo>
                  <a:lnTo>
                    <a:pt x="3759" y="4114"/>
                  </a:lnTo>
                  <a:lnTo>
                    <a:pt x="6070" y="4114"/>
                  </a:lnTo>
                  <a:lnTo>
                    <a:pt x="6489" y="2819"/>
                  </a:lnTo>
                  <a:close/>
                </a:path>
                <a:path w="20954" h="16510">
                  <a:moveTo>
                    <a:pt x="12560" y="13690"/>
                  </a:moveTo>
                  <a:lnTo>
                    <a:pt x="10680" y="12204"/>
                  </a:lnTo>
                  <a:lnTo>
                    <a:pt x="8382" y="11303"/>
                  </a:lnTo>
                  <a:lnTo>
                    <a:pt x="9004" y="10210"/>
                  </a:lnTo>
                  <a:lnTo>
                    <a:pt x="10248" y="10210"/>
                  </a:lnTo>
                  <a:lnTo>
                    <a:pt x="10248" y="10414"/>
                  </a:lnTo>
                  <a:lnTo>
                    <a:pt x="10680" y="10414"/>
                  </a:lnTo>
                  <a:lnTo>
                    <a:pt x="10883" y="11303"/>
                  </a:lnTo>
                  <a:lnTo>
                    <a:pt x="12357" y="11303"/>
                  </a:lnTo>
                  <a:lnTo>
                    <a:pt x="12357" y="10210"/>
                  </a:lnTo>
                  <a:lnTo>
                    <a:pt x="12141" y="10210"/>
                  </a:lnTo>
                  <a:lnTo>
                    <a:pt x="11315" y="9347"/>
                  </a:lnTo>
                  <a:lnTo>
                    <a:pt x="8382" y="9118"/>
                  </a:lnTo>
                  <a:lnTo>
                    <a:pt x="6896" y="10883"/>
                  </a:lnTo>
                  <a:lnTo>
                    <a:pt x="7734" y="12827"/>
                  </a:lnTo>
                  <a:lnTo>
                    <a:pt x="10883" y="13690"/>
                  </a:lnTo>
                  <a:lnTo>
                    <a:pt x="11099" y="14579"/>
                  </a:lnTo>
                  <a:lnTo>
                    <a:pt x="9194" y="15201"/>
                  </a:lnTo>
                  <a:lnTo>
                    <a:pt x="8382" y="13931"/>
                  </a:lnTo>
                  <a:lnTo>
                    <a:pt x="6896" y="13931"/>
                  </a:lnTo>
                  <a:lnTo>
                    <a:pt x="7327" y="15671"/>
                  </a:lnTo>
                  <a:lnTo>
                    <a:pt x="8585" y="16294"/>
                  </a:lnTo>
                  <a:lnTo>
                    <a:pt x="10680" y="16090"/>
                  </a:lnTo>
                  <a:lnTo>
                    <a:pt x="12357" y="15201"/>
                  </a:lnTo>
                  <a:lnTo>
                    <a:pt x="12560" y="13690"/>
                  </a:lnTo>
                  <a:close/>
                </a:path>
                <a:path w="20954" h="16510">
                  <a:moveTo>
                    <a:pt x="20332" y="6096"/>
                  </a:moveTo>
                  <a:lnTo>
                    <a:pt x="18859" y="6096"/>
                  </a:lnTo>
                  <a:lnTo>
                    <a:pt x="18859" y="11760"/>
                  </a:lnTo>
                  <a:lnTo>
                    <a:pt x="18224" y="14808"/>
                  </a:lnTo>
                  <a:lnTo>
                    <a:pt x="16332" y="15201"/>
                  </a:lnTo>
                  <a:lnTo>
                    <a:pt x="15290" y="13487"/>
                  </a:lnTo>
                  <a:lnTo>
                    <a:pt x="15494" y="11112"/>
                  </a:lnTo>
                  <a:lnTo>
                    <a:pt x="16332" y="10210"/>
                  </a:lnTo>
                  <a:lnTo>
                    <a:pt x="17589" y="10210"/>
                  </a:lnTo>
                  <a:lnTo>
                    <a:pt x="18859" y="11760"/>
                  </a:lnTo>
                  <a:lnTo>
                    <a:pt x="18859" y="6096"/>
                  </a:lnTo>
                  <a:lnTo>
                    <a:pt x="18630" y="9994"/>
                  </a:lnTo>
                  <a:lnTo>
                    <a:pt x="16979" y="8928"/>
                  </a:lnTo>
                  <a:lnTo>
                    <a:pt x="15290" y="9347"/>
                  </a:lnTo>
                  <a:lnTo>
                    <a:pt x="13601" y="11950"/>
                  </a:lnTo>
                  <a:lnTo>
                    <a:pt x="14046" y="14363"/>
                  </a:lnTo>
                  <a:lnTo>
                    <a:pt x="16129" y="16294"/>
                  </a:lnTo>
                  <a:lnTo>
                    <a:pt x="18630" y="15430"/>
                  </a:lnTo>
                  <a:lnTo>
                    <a:pt x="18630" y="15201"/>
                  </a:lnTo>
                  <a:lnTo>
                    <a:pt x="18859" y="15201"/>
                  </a:lnTo>
                  <a:lnTo>
                    <a:pt x="18859" y="16294"/>
                  </a:lnTo>
                  <a:lnTo>
                    <a:pt x="20332" y="16294"/>
                  </a:lnTo>
                  <a:lnTo>
                    <a:pt x="20332" y="15201"/>
                  </a:lnTo>
                  <a:lnTo>
                    <a:pt x="20332" y="10210"/>
                  </a:lnTo>
                  <a:lnTo>
                    <a:pt x="20332" y="9994"/>
                  </a:lnTo>
                  <a:lnTo>
                    <a:pt x="20332" y="6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16565" y="5772949"/>
              <a:ext cx="356235" cy="43815"/>
            </a:xfrm>
            <a:custGeom>
              <a:avLst/>
              <a:gdLst/>
              <a:ahLst/>
              <a:cxnLst/>
              <a:rect l="l" t="t" r="r" b="b"/>
              <a:pathLst>
                <a:path w="356235" h="43814">
                  <a:moveTo>
                    <a:pt x="355726" y="0"/>
                  </a:moveTo>
                  <a:lnTo>
                    <a:pt x="0" y="0"/>
                  </a:lnTo>
                  <a:lnTo>
                    <a:pt x="0" y="43230"/>
                  </a:lnTo>
                  <a:lnTo>
                    <a:pt x="355726" y="43230"/>
                  </a:lnTo>
                  <a:lnTo>
                    <a:pt x="3557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10697" y="5384202"/>
              <a:ext cx="20320" cy="96520"/>
            </a:xfrm>
            <a:custGeom>
              <a:avLst/>
              <a:gdLst/>
              <a:ahLst/>
              <a:cxnLst/>
              <a:rect l="l" t="t" r="r" b="b"/>
              <a:pathLst>
                <a:path w="20320" h="96520">
                  <a:moveTo>
                    <a:pt x="20320" y="0"/>
                  </a:moveTo>
                  <a:lnTo>
                    <a:pt x="0" y="0"/>
                  </a:lnTo>
                  <a:lnTo>
                    <a:pt x="0" y="96100"/>
                  </a:lnTo>
                  <a:lnTo>
                    <a:pt x="20320" y="9610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10697" y="5384202"/>
              <a:ext cx="20320" cy="96520"/>
            </a:xfrm>
            <a:custGeom>
              <a:avLst/>
              <a:gdLst/>
              <a:ahLst/>
              <a:cxnLst/>
              <a:rect l="l" t="t" r="r" b="b"/>
              <a:pathLst>
                <a:path w="20320" h="96520">
                  <a:moveTo>
                    <a:pt x="0" y="0"/>
                  </a:moveTo>
                  <a:lnTo>
                    <a:pt x="20320" y="0"/>
                  </a:lnTo>
                  <a:lnTo>
                    <a:pt x="20320" y="96100"/>
                  </a:lnTo>
                  <a:lnTo>
                    <a:pt x="0" y="9610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20121" y="5389219"/>
              <a:ext cx="2540" cy="17145"/>
            </a:xfrm>
            <a:custGeom>
              <a:avLst/>
              <a:gdLst/>
              <a:ahLst/>
              <a:cxnLst/>
              <a:rect l="l" t="t" r="r" b="b"/>
              <a:pathLst>
                <a:path w="2539" h="17145">
                  <a:moveTo>
                    <a:pt x="2311" y="0"/>
                  </a:moveTo>
                  <a:lnTo>
                    <a:pt x="0" y="0"/>
                  </a:lnTo>
                  <a:lnTo>
                    <a:pt x="0" y="16522"/>
                  </a:lnTo>
                  <a:lnTo>
                    <a:pt x="2311" y="16522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096842" y="4987213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35" y="0"/>
                  </a:moveTo>
                  <a:lnTo>
                    <a:pt x="0" y="0"/>
                  </a:lnTo>
                  <a:lnTo>
                    <a:pt x="0" y="16103"/>
                  </a:lnTo>
                  <a:lnTo>
                    <a:pt x="15735" y="16103"/>
                  </a:lnTo>
                  <a:lnTo>
                    <a:pt x="15735" y="0"/>
                  </a:lnTo>
                  <a:close/>
                </a:path>
              </a:pathLst>
            </a:custGeom>
            <a:solidFill>
              <a:srgbClr val="A7A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28706" y="4987213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103"/>
                  </a:lnTo>
                  <a:lnTo>
                    <a:pt x="15722" y="16103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81322" y="5097881"/>
              <a:ext cx="23495" cy="15240"/>
            </a:xfrm>
            <a:custGeom>
              <a:avLst/>
              <a:gdLst/>
              <a:ahLst/>
              <a:cxnLst/>
              <a:rect l="l" t="t" r="r" b="b"/>
              <a:pathLst>
                <a:path w="23495" h="15239">
                  <a:moveTo>
                    <a:pt x="5232" y="0"/>
                  </a:moveTo>
                  <a:lnTo>
                    <a:pt x="3136" y="0"/>
                  </a:lnTo>
                  <a:lnTo>
                    <a:pt x="0" y="14782"/>
                  </a:lnTo>
                  <a:lnTo>
                    <a:pt x="2082" y="14782"/>
                  </a:lnTo>
                  <a:lnTo>
                    <a:pt x="5232" y="0"/>
                  </a:lnTo>
                  <a:close/>
                </a:path>
                <a:path w="23495" h="15239">
                  <a:moveTo>
                    <a:pt x="23063" y="3924"/>
                  </a:moveTo>
                  <a:lnTo>
                    <a:pt x="20535" y="3924"/>
                  </a:lnTo>
                  <a:lnTo>
                    <a:pt x="21170" y="876"/>
                  </a:lnTo>
                  <a:lnTo>
                    <a:pt x="19075" y="1511"/>
                  </a:lnTo>
                  <a:lnTo>
                    <a:pt x="18440" y="3924"/>
                  </a:lnTo>
                  <a:lnTo>
                    <a:pt x="16344" y="3924"/>
                  </a:lnTo>
                  <a:lnTo>
                    <a:pt x="16129" y="5435"/>
                  </a:lnTo>
                  <a:lnTo>
                    <a:pt x="18237" y="5435"/>
                  </a:lnTo>
                  <a:lnTo>
                    <a:pt x="16764" y="12611"/>
                  </a:lnTo>
                  <a:lnTo>
                    <a:pt x="16764" y="14122"/>
                  </a:lnTo>
                  <a:lnTo>
                    <a:pt x="19926" y="15011"/>
                  </a:lnTo>
                  <a:lnTo>
                    <a:pt x="20942" y="13246"/>
                  </a:lnTo>
                  <a:lnTo>
                    <a:pt x="19075" y="13055"/>
                  </a:lnTo>
                  <a:lnTo>
                    <a:pt x="20129" y="5435"/>
                  </a:lnTo>
                  <a:lnTo>
                    <a:pt x="22631" y="5435"/>
                  </a:lnTo>
                  <a:lnTo>
                    <a:pt x="23063" y="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90758" y="5139385"/>
              <a:ext cx="95250" cy="96520"/>
            </a:xfrm>
            <a:custGeom>
              <a:avLst/>
              <a:gdLst/>
              <a:ahLst/>
              <a:cxnLst/>
              <a:rect l="l" t="t" r="r" b="b"/>
              <a:pathLst>
                <a:path w="95250" h="96520">
                  <a:moveTo>
                    <a:pt x="41503" y="36982"/>
                  </a:moveTo>
                  <a:lnTo>
                    <a:pt x="28498" y="18732"/>
                  </a:lnTo>
                  <a:lnTo>
                    <a:pt x="1244" y="18732"/>
                  </a:lnTo>
                </a:path>
                <a:path w="95250" h="96520">
                  <a:moveTo>
                    <a:pt x="34594" y="43510"/>
                  </a:moveTo>
                  <a:lnTo>
                    <a:pt x="20332" y="38722"/>
                  </a:lnTo>
                  <a:lnTo>
                    <a:pt x="406" y="38722"/>
                  </a:lnTo>
                </a:path>
                <a:path w="95250" h="96520">
                  <a:moveTo>
                    <a:pt x="49034" y="38722"/>
                  </a:moveTo>
                  <a:lnTo>
                    <a:pt x="49034" y="0"/>
                  </a:lnTo>
                </a:path>
                <a:path w="95250" h="96520">
                  <a:moveTo>
                    <a:pt x="57429" y="36982"/>
                  </a:moveTo>
                  <a:lnTo>
                    <a:pt x="70434" y="18732"/>
                  </a:lnTo>
                  <a:lnTo>
                    <a:pt x="94729" y="18732"/>
                  </a:lnTo>
                </a:path>
                <a:path w="95250" h="96520">
                  <a:moveTo>
                    <a:pt x="64338" y="43510"/>
                  </a:moveTo>
                  <a:lnTo>
                    <a:pt x="78587" y="38722"/>
                  </a:lnTo>
                  <a:lnTo>
                    <a:pt x="94729" y="38722"/>
                  </a:lnTo>
                </a:path>
                <a:path w="95250" h="96520">
                  <a:moveTo>
                    <a:pt x="41909" y="60477"/>
                  </a:moveTo>
                  <a:lnTo>
                    <a:pt x="28917" y="78930"/>
                  </a:lnTo>
                  <a:lnTo>
                    <a:pt x="0" y="78930"/>
                  </a:lnTo>
                </a:path>
                <a:path w="95250" h="96520">
                  <a:moveTo>
                    <a:pt x="34988" y="54152"/>
                  </a:moveTo>
                  <a:lnTo>
                    <a:pt x="20739" y="58940"/>
                  </a:lnTo>
                  <a:lnTo>
                    <a:pt x="825" y="58940"/>
                  </a:lnTo>
                </a:path>
                <a:path w="95250" h="96520">
                  <a:moveTo>
                    <a:pt x="49237" y="58940"/>
                  </a:moveTo>
                  <a:lnTo>
                    <a:pt x="49237" y="96342"/>
                  </a:lnTo>
                </a:path>
                <a:path w="95250" h="96520">
                  <a:moveTo>
                    <a:pt x="57848" y="60477"/>
                  </a:moveTo>
                  <a:lnTo>
                    <a:pt x="70840" y="78930"/>
                  </a:lnTo>
                  <a:lnTo>
                    <a:pt x="95161" y="78930"/>
                  </a:lnTo>
                </a:path>
                <a:path w="95250" h="96520">
                  <a:moveTo>
                    <a:pt x="64769" y="53924"/>
                  </a:moveTo>
                  <a:lnTo>
                    <a:pt x="79032" y="58940"/>
                  </a:lnTo>
                  <a:lnTo>
                    <a:pt x="95161" y="5894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92219" y="5121147"/>
              <a:ext cx="14604" cy="16510"/>
            </a:xfrm>
            <a:custGeom>
              <a:avLst/>
              <a:gdLst/>
              <a:ahLst/>
              <a:cxnLst/>
              <a:rect l="l" t="t" r="r" b="b"/>
              <a:pathLst>
                <a:path w="14604" h="16510">
                  <a:moveTo>
                    <a:pt x="6502" y="2832"/>
                  </a:moveTo>
                  <a:lnTo>
                    <a:pt x="4178" y="2832"/>
                  </a:lnTo>
                  <a:lnTo>
                    <a:pt x="4813" y="0"/>
                  </a:lnTo>
                  <a:lnTo>
                    <a:pt x="2730" y="647"/>
                  </a:lnTo>
                  <a:lnTo>
                    <a:pt x="2298" y="2832"/>
                  </a:lnTo>
                  <a:lnTo>
                    <a:pt x="419" y="2832"/>
                  </a:lnTo>
                  <a:lnTo>
                    <a:pt x="0" y="4343"/>
                  </a:lnTo>
                  <a:lnTo>
                    <a:pt x="2095" y="4343"/>
                  </a:lnTo>
                  <a:lnTo>
                    <a:pt x="622" y="11061"/>
                  </a:lnTo>
                  <a:lnTo>
                    <a:pt x="1054" y="13030"/>
                  </a:lnTo>
                  <a:lnTo>
                    <a:pt x="4394" y="13246"/>
                  </a:lnTo>
                  <a:lnTo>
                    <a:pt x="4610" y="11760"/>
                  </a:lnTo>
                  <a:lnTo>
                    <a:pt x="2730" y="11518"/>
                  </a:lnTo>
                  <a:lnTo>
                    <a:pt x="3975" y="4343"/>
                  </a:lnTo>
                  <a:lnTo>
                    <a:pt x="6286" y="4343"/>
                  </a:lnTo>
                  <a:lnTo>
                    <a:pt x="6502" y="2832"/>
                  </a:lnTo>
                  <a:close/>
                </a:path>
                <a:path w="14604" h="16510">
                  <a:moveTo>
                    <a:pt x="14046" y="16078"/>
                  </a:moveTo>
                  <a:lnTo>
                    <a:pt x="13931" y="15849"/>
                  </a:lnTo>
                  <a:lnTo>
                    <a:pt x="13843" y="14986"/>
                  </a:lnTo>
                  <a:lnTo>
                    <a:pt x="13627" y="14986"/>
                  </a:lnTo>
                  <a:lnTo>
                    <a:pt x="13627" y="12827"/>
                  </a:lnTo>
                  <a:lnTo>
                    <a:pt x="13411" y="12827"/>
                  </a:lnTo>
                  <a:lnTo>
                    <a:pt x="13411" y="12153"/>
                  </a:lnTo>
                  <a:lnTo>
                    <a:pt x="13208" y="12153"/>
                  </a:lnTo>
                  <a:lnTo>
                    <a:pt x="13208" y="11760"/>
                  </a:lnTo>
                  <a:lnTo>
                    <a:pt x="12585" y="11760"/>
                  </a:lnTo>
                  <a:lnTo>
                    <a:pt x="12382" y="11315"/>
                  </a:lnTo>
                  <a:lnTo>
                    <a:pt x="11950" y="11315"/>
                  </a:lnTo>
                  <a:lnTo>
                    <a:pt x="11950" y="11061"/>
                  </a:lnTo>
                  <a:lnTo>
                    <a:pt x="12788" y="10871"/>
                  </a:lnTo>
                  <a:lnTo>
                    <a:pt x="12788" y="10642"/>
                  </a:lnTo>
                  <a:lnTo>
                    <a:pt x="13208" y="10642"/>
                  </a:lnTo>
                  <a:lnTo>
                    <a:pt x="13411" y="9982"/>
                  </a:lnTo>
                  <a:lnTo>
                    <a:pt x="13627" y="9982"/>
                  </a:lnTo>
                  <a:lnTo>
                    <a:pt x="13627" y="9334"/>
                  </a:lnTo>
                  <a:lnTo>
                    <a:pt x="13843" y="9334"/>
                  </a:lnTo>
                  <a:lnTo>
                    <a:pt x="13843" y="8242"/>
                  </a:lnTo>
                  <a:lnTo>
                    <a:pt x="13627" y="8242"/>
                  </a:lnTo>
                  <a:lnTo>
                    <a:pt x="13627" y="7620"/>
                  </a:lnTo>
                  <a:lnTo>
                    <a:pt x="13411" y="7620"/>
                  </a:lnTo>
                  <a:lnTo>
                    <a:pt x="12788" y="6731"/>
                  </a:lnTo>
                  <a:lnTo>
                    <a:pt x="12166" y="6731"/>
                  </a:lnTo>
                  <a:lnTo>
                    <a:pt x="12166" y="8483"/>
                  </a:lnTo>
                  <a:lnTo>
                    <a:pt x="12166" y="9982"/>
                  </a:lnTo>
                  <a:lnTo>
                    <a:pt x="10896" y="10642"/>
                  </a:lnTo>
                  <a:lnTo>
                    <a:pt x="8585" y="10642"/>
                  </a:lnTo>
                  <a:lnTo>
                    <a:pt x="8585" y="7620"/>
                  </a:lnTo>
                  <a:lnTo>
                    <a:pt x="11531" y="7620"/>
                  </a:lnTo>
                  <a:lnTo>
                    <a:pt x="11950" y="8039"/>
                  </a:lnTo>
                  <a:lnTo>
                    <a:pt x="11950" y="8483"/>
                  </a:lnTo>
                  <a:lnTo>
                    <a:pt x="12166" y="8483"/>
                  </a:lnTo>
                  <a:lnTo>
                    <a:pt x="12166" y="6731"/>
                  </a:lnTo>
                  <a:lnTo>
                    <a:pt x="12166" y="6527"/>
                  </a:lnTo>
                  <a:lnTo>
                    <a:pt x="11734" y="6527"/>
                  </a:lnTo>
                  <a:lnTo>
                    <a:pt x="11734" y="6299"/>
                  </a:lnTo>
                  <a:lnTo>
                    <a:pt x="6921" y="6299"/>
                  </a:lnTo>
                  <a:lnTo>
                    <a:pt x="6921" y="11963"/>
                  </a:lnTo>
                  <a:lnTo>
                    <a:pt x="6921" y="16078"/>
                  </a:lnTo>
                  <a:lnTo>
                    <a:pt x="8572" y="16078"/>
                  </a:lnTo>
                  <a:lnTo>
                    <a:pt x="8572" y="11963"/>
                  </a:lnTo>
                  <a:lnTo>
                    <a:pt x="11328" y="11963"/>
                  </a:lnTo>
                  <a:lnTo>
                    <a:pt x="11734" y="12382"/>
                  </a:lnTo>
                  <a:lnTo>
                    <a:pt x="11950" y="13246"/>
                  </a:lnTo>
                  <a:lnTo>
                    <a:pt x="12166" y="13246"/>
                  </a:lnTo>
                  <a:lnTo>
                    <a:pt x="12166" y="15240"/>
                  </a:lnTo>
                  <a:lnTo>
                    <a:pt x="12382" y="15240"/>
                  </a:lnTo>
                  <a:lnTo>
                    <a:pt x="12382" y="15849"/>
                  </a:lnTo>
                  <a:lnTo>
                    <a:pt x="12585" y="15849"/>
                  </a:lnTo>
                  <a:lnTo>
                    <a:pt x="12585" y="16078"/>
                  </a:lnTo>
                  <a:lnTo>
                    <a:pt x="14046" y="160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16539" y="4999621"/>
              <a:ext cx="43815" cy="16510"/>
            </a:xfrm>
            <a:custGeom>
              <a:avLst/>
              <a:gdLst/>
              <a:ahLst/>
              <a:cxnLst/>
              <a:rect l="l" t="t" r="r" b="b"/>
              <a:pathLst>
                <a:path w="43814" h="16510">
                  <a:moveTo>
                    <a:pt x="43802" y="0"/>
                  </a:moveTo>
                  <a:lnTo>
                    <a:pt x="0" y="0"/>
                  </a:lnTo>
                  <a:lnTo>
                    <a:pt x="0" y="16065"/>
                  </a:lnTo>
                  <a:lnTo>
                    <a:pt x="43802" y="16065"/>
                  </a:lnTo>
                  <a:lnTo>
                    <a:pt x="43802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16539" y="4999621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065"/>
                  </a:lnTo>
                  <a:lnTo>
                    <a:pt x="15722" y="16065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5252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16945" y="5097665"/>
              <a:ext cx="43815" cy="16510"/>
            </a:xfrm>
            <a:custGeom>
              <a:avLst/>
              <a:gdLst/>
              <a:ahLst/>
              <a:cxnLst/>
              <a:rect l="l" t="t" r="r" b="b"/>
              <a:pathLst>
                <a:path w="43814" h="16510">
                  <a:moveTo>
                    <a:pt x="43814" y="0"/>
                  </a:moveTo>
                  <a:lnTo>
                    <a:pt x="0" y="0"/>
                  </a:lnTo>
                  <a:lnTo>
                    <a:pt x="0" y="16090"/>
                  </a:lnTo>
                  <a:lnTo>
                    <a:pt x="43814" y="16090"/>
                  </a:lnTo>
                  <a:lnTo>
                    <a:pt x="43814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16945" y="5097665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090"/>
                  </a:lnTo>
                  <a:lnTo>
                    <a:pt x="15722" y="16090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5252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74603" y="5095925"/>
              <a:ext cx="27305" cy="17145"/>
            </a:xfrm>
            <a:custGeom>
              <a:avLst/>
              <a:gdLst/>
              <a:ahLst/>
              <a:cxnLst/>
              <a:rect l="l" t="t" r="r" b="b"/>
              <a:pathLst>
                <a:path w="27304" h="17145">
                  <a:moveTo>
                    <a:pt x="5245" y="2159"/>
                  </a:moveTo>
                  <a:lnTo>
                    <a:pt x="3136" y="2159"/>
                  </a:lnTo>
                  <a:lnTo>
                    <a:pt x="0" y="16967"/>
                  </a:lnTo>
                  <a:lnTo>
                    <a:pt x="2095" y="16967"/>
                  </a:lnTo>
                  <a:lnTo>
                    <a:pt x="5245" y="2159"/>
                  </a:lnTo>
                  <a:close/>
                </a:path>
                <a:path w="27304" h="17145">
                  <a:moveTo>
                    <a:pt x="13614" y="6299"/>
                  </a:moveTo>
                  <a:lnTo>
                    <a:pt x="12382" y="6299"/>
                  </a:lnTo>
                  <a:lnTo>
                    <a:pt x="12382" y="2159"/>
                  </a:lnTo>
                  <a:lnTo>
                    <a:pt x="12382" y="0"/>
                  </a:lnTo>
                  <a:lnTo>
                    <a:pt x="10883" y="0"/>
                  </a:lnTo>
                  <a:lnTo>
                    <a:pt x="10883" y="2159"/>
                  </a:lnTo>
                  <a:lnTo>
                    <a:pt x="10883" y="6299"/>
                  </a:lnTo>
                  <a:lnTo>
                    <a:pt x="8178" y="6299"/>
                  </a:lnTo>
                  <a:lnTo>
                    <a:pt x="8178" y="5880"/>
                  </a:lnTo>
                  <a:lnTo>
                    <a:pt x="8585" y="5626"/>
                  </a:lnTo>
                  <a:lnTo>
                    <a:pt x="8585" y="5232"/>
                  </a:lnTo>
                  <a:lnTo>
                    <a:pt x="9004" y="5016"/>
                  </a:lnTo>
                  <a:lnTo>
                    <a:pt x="9004" y="4559"/>
                  </a:lnTo>
                  <a:lnTo>
                    <a:pt x="9436" y="4343"/>
                  </a:lnTo>
                  <a:lnTo>
                    <a:pt x="9436" y="3898"/>
                  </a:lnTo>
                  <a:lnTo>
                    <a:pt x="10058" y="3467"/>
                  </a:lnTo>
                  <a:lnTo>
                    <a:pt x="10058" y="3048"/>
                  </a:lnTo>
                  <a:lnTo>
                    <a:pt x="10477" y="2832"/>
                  </a:lnTo>
                  <a:lnTo>
                    <a:pt x="10477" y="2387"/>
                  </a:lnTo>
                  <a:lnTo>
                    <a:pt x="10883" y="2159"/>
                  </a:lnTo>
                  <a:lnTo>
                    <a:pt x="10883" y="0"/>
                  </a:lnTo>
                  <a:lnTo>
                    <a:pt x="10680" y="0"/>
                  </a:lnTo>
                  <a:lnTo>
                    <a:pt x="10477" y="647"/>
                  </a:lnTo>
                  <a:lnTo>
                    <a:pt x="9842" y="1092"/>
                  </a:lnTo>
                  <a:lnTo>
                    <a:pt x="9842" y="1511"/>
                  </a:lnTo>
                  <a:lnTo>
                    <a:pt x="9436" y="1739"/>
                  </a:lnTo>
                  <a:lnTo>
                    <a:pt x="9436" y="2159"/>
                  </a:lnTo>
                  <a:lnTo>
                    <a:pt x="9004" y="2387"/>
                  </a:lnTo>
                  <a:lnTo>
                    <a:pt x="9004" y="2832"/>
                  </a:lnTo>
                  <a:lnTo>
                    <a:pt x="8382" y="3251"/>
                  </a:lnTo>
                  <a:lnTo>
                    <a:pt x="8382" y="3695"/>
                  </a:lnTo>
                  <a:lnTo>
                    <a:pt x="7975" y="3898"/>
                  </a:lnTo>
                  <a:lnTo>
                    <a:pt x="7975" y="4343"/>
                  </a:lnTo>
                  <a:lnTo>
                    <a:pt x="7543" y="4559"/>
                  </a:lnTo>
                  <a:lnTo>
                    <a:pt x="7543" y="5016"/>
                  </a:lnTo>
                  <a:lnTo>
                    <a:pt x="6908" y="5435"/>
                  </a:lnTo>
                  <a:lnTo>
                    <a:pt x="6908" y="5880"/>
                  </a:lnTo>
                  <a:lnTo>
                    <a:pt x="6705" y="5880"/>
                  </a:lnTo>
                  <a:lnTo>
                    <a:pt x="6705" y="7835"/>
                  </a:lnTo>
                  <a:lnTo>
                    <a:pt x="10883" y="7835"/>
                  </a:lnTo>
                  <a:lnTo>
                    <a:pt x="10883" y="9550"/>
                  </a:lnTo>
                  <a:lnTo>
                    <a:pt x="12382" y="9550"/>
                  </a:lnTo>
                  <a:lnTo>
                    <a:pt x="12382" y="7835"/>
                  </a:lnTo>
                  <a:lnTo>
                    <a:pt x="13614" y="7835"/>
                  </a:lnTo>
                  <a:lnTo>
                    <a:pt x="13614" y="6299"/>
                  </a:lnTo>
                  <a:close/>
                </a:path>
                <a:path w="27304" h="17145">
                  <a:moveTo>
                    <a:pt x="27241" y="6083"/>
                  </a:moveTo>
                  <a:lnTo>
                    <a:pt x="24726" y="6083"/>
                  </a:lnTo>
                  <a:lnTo>
                    <a:pt x="25361" y="3048"/>
                  </a:lnTo>
                  <a:lnTo>
                    <a:pt x="23266" y="3695"/>
                  </a:lnTo>
                  <a:lnTo>
                    <a:pt x="22847" y="6083"/>
                  </a:lnTo>
                  <a:lnTo>
                    <a:pt x="20751" y="6083"/>
                  </a:lnTo>
                  <a:lnTo>
                    <a:pt x="20535" y="7391"/>
                  </a:lnTo>
                  <a:lnTo>
                    <a:pt x="22631" y="7391"/>
                  </a:lnTo>
                  <a:lnTo>
                    <a:pt x="20967" y="14782"/>
                  </a:lnTo>
                  <a:lnTo>
                    <a:pt x="21590" y="16738"/>
                  </a:lnTo>
                  <a:lnTo>
                    <a:pt x="24930" y="16967"/>
                  </a:lnTo>
                  <a:lnTo>
                    <a:pt x="25361" y="15201"/>
                  </a:lnTo>
                  <a:lnTo>
                    <a:pt x="23266" y="15201"/>
                  </a:lnTo>
                  <a:lnTo>
                    <a:pt x="24536" y="7391"/>
                  </a:lnTo>
                  <a:lnTo>
                    <a:pt x="27038" y="7391"/>
                  </a:lnTo>
                  <a:lnTo>
                    <a:pt x="27241" y="60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081335" y="5261597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47167" y="0"/>
                  </a:moveTo>
                  <a:lnTo>
                    <a:pt x="0" y="0"/>
                  </a:lnTo>
                  <a:lnTo>
                    <a:pt x="0" y="96964"/>
                  </a:lnTo>
                  <a:lnTo>
                    <a:pt x="47167" y="96964"/>
                  </a:lnTo>
                  <a:lnTo>
                    <a:pt x="47167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89095" y="5280939"/>
              <a:ext cx="40005" cy="60960"/>
            </a:xfrm>
            <a:custGeom>
              <a:avLst/>
              <a:gdLst/>
              <a:ahLst/>
              <a:cxnLst/>
              <a:rect l="l" t="t" r="r" b="b"/>
              <a:pathLst>
                <a:path w="40004" h="60960">
                  <a:moveTo>
                    <a:pt x="419" y="18478"/>
                  </a:moveTo>
                  <a:lnTo>
                    <a:pt x="12992" y="0"/>
                  </a:lnTo>
                  <a:lnTo>
                    <a:pt x="39408" y="0"/>
                  </a:lnTo>
                </a:path>
                <a:path w="40004" h="60960">
                  <a:moveTo>
                    <a:pt x="7340" y="25006"/>
                  </a:moveTo>
                  <a:lnTo>
                    <a:pt x="20751" y="20002"/>
                  </a:lnTo>
                  <a:lnTo>
                    <a:pt x="39408" y="20002"/>
                  </a:lnTo>
                </a:path>
                <a:path w="40004" h="60960">
                  <a:moveTo>
                    <a:pt x="0" y="41948"/>
                  </a:moveTo>
                  <a:lnTo>
                    <a:pt x="12573" y="60426"/>
                  </a:lnTo>
                  <a:lnTo>
                    <a:pt x="39408" y="60426"/>
                  </a:lnTo>
                </a:path>
                <a:path w="40004" h="60960">
                  <a:moveTo>
                    <a:pt x="6921" y="35445"/>
                  </a:moveTo>
                  <a:lnTo>
                    <a:pt x="20535" y="40436"/>
                  </a:lnTo>
                  <a:lnTo>
                    <a:pt x="39408" y="40436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34167" y="5261597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47167" y="0"/>
                  </a:moveTo>
                  <a:lnTo>
                    <a:pt x="0" y="0"/>
                  </a:lnTo>
                  <a:lnTo>
                    <a:pt x="0" y="96964"/>
                  </a:lnTo>
                  <a:lnTo>
                    <a:pt x="47167" y="96964"/>
                  </a:lnTo>
                  <a:lnTo>
                    <a:pt x="47167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34167" y="5261597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39001" y="37820"/>
                  </a:moveTo>
                  <a:lnTo>
                    <a:pt x="26403" y="19342"/>
                  </a:lnTo>
                  <a:lnTo>
                    <a:pt x="0" y="19342"/>
                  </a:lnTo>
                </a:path>
                <a:path w="47625" h="97154">
                  <a:moveTo>
                    <a:pt x="46964" y="39344"/>
                  </a:moveTo>
                  <a:lnTo>
                    <a:pt x="46964" y="0"/>
                  </a:lnTo>
                </a:path>
                <a:path w="47625" h="97154">
                  <a:moveTo>
                    <a:pt x="39408" y="61290"/>
                  </a:moveTo>
                  <a:lnTo>
                    <a:pt x="26847" y="79768"/>
                  </a:lnTo>
                  <a:lnTo>
                    <a:pt x="0" y="79768"/>
                  </a:lnTo>
                </a:path>
                <a:path w="47625" h="97154">
                  <a:moveTo>
                    <a:pt x="32486" y="54787"/>
                  </a:moveTo>
                  <a:lnTo>
                    <a:pt x="18872" y="59778"/>
                  </a:lnTo>
                  <a:lnTo>
                    <a:pt x="0" y="59778"/>
                  </a:lnTo>
                </a:path>
                <a:path w="47625" h="97154">
                  <a:moveTo>
                    <a:pt x="47167" y="59778"/>
                  </a:moveTo>
                  <a:lnTo>
                    <a:pt x="47167" y="96964"/>
                  </a:lnTo>
                </a:path>
                <a:path w="47625" h="97154">
                  <a:moveTo>
                    <a:pt x="32080" y="44348"/>
                  </a:moveTo>
                  <a:lnTo>
                    <a:pt x="18656" y="39344"/>
                  </a:lnTo>
                  <a:lnTo>
                    <a:pt x="0" y="39344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81132" y="5139385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47155" y="0"/>
                  </a:moveTo>
                  <a:lnTo>
                    <a:pt x="0" y="0"/>
                  </a:lnTo>
                  <a:lnTo>
                    <a:pt x="0" y="96989"/>
                  </a:lnTo>
                  <a:lnTo>
                    <a:pt x="47155" y="96989"/>
                  </a:lnTo>
                  <a:lnTo>
                    <a:pt x="47155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088879" y="5158777"/>
              <a:ext cx="40005" cy="60960"/>
            </a:xfrm>
            <a:custGeom>
              <a:avLst/>
              <a:gdLst/>
              <a:ahLst/>
              <a:cxnLst/>
              <a:rect l="l" t="t" r="r" b="b"/>
              <a:pathLst>
                <a:path w="40004" h="60960">
                  <a:moveTo>
                    <a:pt x="419" y="18453"/>
                  </a:moveTo>
                  <a:lnTo>
                    <a:pt x="13004" y="0"/>
                  </a:lnTo>
                  <a:lnTo>
                    <a:pt x="39408" y="0"/>
                  </a:lnTo>
                </a:path>
                <a:path w="40004" h="60960">
                  <a:moveTo>
                    <a:pt x="7340" y="24980"/>
                  </a:moveTo>
                  <a:lnTo>
                    <a:pt x="20751" y="19977"/>
                  </a:lnTo>
                  <a:lnTo>
                    <a:pt x="39408" y="19977"/>
                  </a:lnTo>
                </a:path>
                <a:path w="40004" h="60960">
                  <a:moveTo>
                    <a:pt x="0" y="41922"/>
                  </a:moveTo>
                  <a:lnTo>
                    <a:pt x="12788" y="60401"/>
                  </a:lnTo>
                  <a:lnTo>
                    <a:pt x="39408" y="60401"/>
                  </a:lnTo>
                </a:path>
                <a:path w="40004" h="60960">
                  <a:moveTo>
                    <a:pt x="6921" y="35394"/>
                  </a:moveTo>
                  <a:lnTo>
                    <a:pt x="20548" y="40436"/>
                  </a:lnTo>
                  <a:lnTo>
                    <a:pt x="39408" y="40436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034167" y="5139385"/>
              <a:ext cx="46990" cy="97155"/>
            </a:xfrm>
            <a:custGeom>
              <a:avLst/>
              <a:gdLst/>
              <a:ahLst/>
              <a:cxnLst/>
              <a:rect l="l" t="t" r="r" b="b"/>
              <a:pathLst>
                <a:path w="46989" h="97154">
                  <a:moveTo>
                    <a:pt x="46964" y="0"/>
                  </a:moveTo>
                  <a:lnTo>
                    <a:pt x="0" y="0"/>
                  </a:lnTo>
                  <a:lnTo>
                    <a:pt x="0" y="96989"/>
                  </a:lnTo>
                  <a:lnTo>
                    <a:pt x="46964" y="96989"/>
                  </a:lnTo>
                  <a:lnTo>
                    <a:pt x="46964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034167" y="5139385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39001" y="37846"/>
                  </a:moveTo>
                  <a:lnTo>
                    <a:pt x="26403" y="19392"/>
                  </a:lnTo>
                  <a:lnTo>
                    <a:pt x="0" y="19392"/>
                  </a:lnTo>
                </a:path>
                <a:path w="47625" h="97154">
                  <a:moveTo>
                    <a:pt x="46761" y="39370"/>
                  </a:moveTo>
                  <a:lnTo>
                    <a:pt x="46761" y="0"/>
                  </a:lnTo>
                </a:path>
                <a:path w="47625" h="97154">
                  <a:moveTo>
                    <a:pt x="39408" y="61315"/>
                  </a:moveTo>
                  <a:lnTo>
                    <a:pt x="26631" y="79794"/>
                  </a:lnTo>
                  <a:lnTo>
                    <a:pt x="0" y="79794"/>
                  </a:lnTo>
                </a:path>
                <a:path w="47625" h="97154">
                  <a:moveTo>
                    <a:pt x="32486" y="54787"/>
                  </a:moveTo>
                  <a:lnTo>
                    <a:pt x="18872" y="59829"/>
                  </a:lnTo>
                  <a:lnTo>
                    <a:pt x="0" y="59829"/>
                  </a:lnTo>
                </a:path>
                <a:path w="47625" h="97154">
                  <a:moveTo>
                    <a:pt x="47167" y="59829"/>
                  </a:moveTo>
                  <a:lnTo>
                    <a:pt x="47167" y="96989"/>
                  </a:lnTo>
                </a:path>
                <a:path w="47625" h="97154">
                  <a:moveTo>
                    <a:pt x="32080" y="44373"/>
                  </a:moveTo>
                  <a:lnTo>
                    <a:pt x="18656" y="39370"/>
                  </a:lnTo>
                  <a:lnTo>
                    <a:pt x="0" y="3937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10901" y="5139854"/>
              <a:ext cx="20320" cy="97155"/>
            </a:xfrm>
            <a:custGeom>
              <a:avLst/>
              <a:gdLst/>
              <a:ahLst/>
              <a:cxnLst/>
              <a:rect l="l" t="t" r="r" b="b"/>
              <a:pathLst>
                <a:path w="20320" h="97154">
                  <a:moveTo>
                    <a:pt x="19710" y="0"/>
                  </a:moveTo>
                  <a:lnTo>
                    <a:pt x="0" y="0"/>
                  </a:lnTo>
                  <a:lnTo>
                    <a:pt x="0" y="96710"/>
                  </a:lnTo>
                  <a:lnTo>
                    <a:pt x="19710" y="96710"/>
                  </a:lnTo>
                  <a:lnTo>
                    <a:pt x="19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10901" y="5139854"/>
              <a:ext cx="20320" cy="97155"/>
            </a:xfrm>
            <a:custGeom>
              <a:avLst/>
              <a:gdLst/>
              <a:ahLst/>
              <a:cxnLst/>
              <a:rect l="l" t="t" r="r" b="b"/>
              <a:pathLst>
                <a:path w="20320" h="97154">
                  <a:moveTo>
                    <a:pt x="0" y="0"/>
                  </a:moveTo>
                  <a:lnTo>
                    <a:pt x="19710" y="0"/>
                  </a:lnTo>
                  <a:lnTo>
                    <a:pt x="19710" y="96710"/>
                  </a:lnTo>
                  <a:lnTo>
                    <a:pt x="0" y="9671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17606" y="5144388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5">
                  <a:moveTo>
                    <a:pt x="2311" y="0"/>
                  </a:moveTo>
                  <a:lnTo>
                    <a:pt x="0" y="0"/>
                  </a:lnTo>
                  <a:lnTo>
                    <a:pt x="0" y="16548"/>
                  </a:lnTo>
                  <a:lnTo>
                    <a:pt x="9652" y="16548"/>
                  </a:lnTo>
                  <a:lnTo>
                    <a:pt x="9652" y="14592"/>
                  </a:lnTo>
                  <a:lnTo>
                    <a:pt x="2311" y="14592"/>
                  </a:lnTo>
                  <a:lnTo>
                    <a:pt x="231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017606" y="5144388"/>
              <a:ext cx="10160" cy="17145"/>
            </a:xfrm>
            <a:custGeom>
              <a:avLst/>
              <a:gdLst/>
              <a:ahLst/>
              <a:cxnLst/>
              <a:rect l="l" t="t" r="r" b="b"/>
              <a:pathLst>
                <a:path w="10160" h="17145">
                  <a:moveTo>
                    <a:pt x="0" y="16548"/>
                  </a:moveTo>
                  <a:lnTo>
                    <a:pt x="0" y="0"/>
                  </a:lnTo>
                  <a:lnTo>
                    <a:pt x="2311" y="0"/>
                  </a:lnTo>
                  <a:lnTo>
                    <a:pt x="2311" y="14592"/>
                  </a:lnTo>
                  <a:lnTo>
                    <a:pt x="9652" y="14592"/>
                  </a:lnTo>
                  <a:lnTo>
                    <a:pt x="9652" y="16548"/>
                  </a:lnTo>
                  <a:lnTo>
                    <a:pt x="0" y="1654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010901" y="5261597"/>
              <a:ext cx="20320" cy="97155"/>
            </a:xfrm>
            <a:custGeom>
              <a:avLst/>
              <a:gdLst/>
              <a:ahLst/>
              <a:cxnLst/>
              <a:rect l="l" t="t" r="r" b="b"/>
              <a:pathLst>
                <a:path w="20320" h="97154">
                  <a:moveTo>
                    <a:pt x="19913" y="0"/>
                  </a:moveTo>
                  <a:lnTo>
                    <a:pt x="0" y="0"/>
                  </a:lnTo>
                  <a:lnTo>
                    <a:pt x="0" y="96735"/>
                  </a:lnTo>
                  <a:lnTo>
                    <a:pt x="19913" y="96735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010901" y="5261597"/>
              <a:ext cx="20320" cy="97155"/>
            </a:xfrm>
            <a:custGeom>
              <a:avLst/>
              <a:gdLst/>
              <a:ahLst/>
              <a:cxnLst/>
              <a:rect l="l" t="t" r="r" b="b"/>
              <a:pathLst>
                <a:path w="20320" h="97154">
                  <a:moveTo>
                    <a:pt x="0" y="0"/>
                  </a:moveTo>
                  <a:lnTo>
                    <a:pt x="19913" y="0"/>
                  </a:lnTo>
                  <a:lnTo>
                    <a:pt x="19913" y="96735"/>
                  </a:lnTo>
                  <a:lnTo>
                    <a:pt x="0" y="9673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015930" y="5266131"/>
              <a:ext cx="12700" cy="17145"/>
            </a:xfrm>
            <a:custGeom>
              <a:avLst/>
              <a:gdLst/>
              <a:ahLst/>
              <a:cxnLst/>
              <a:rect l="l" t="t" r="r" b="b"/>
              <a:pathLst>
                <a:path w="12700" h="17145">
                  <a:moveTo>
                    <a:pt x="6286" y="0"/>
                  </a:moveTo>
                  <a:lnTo>
                    <a:pt x="2095" y="1117"/>
                  </a:lnTo>
                  <a:lnTo>
                    <a:pt x="635" y="2832"/>
                  </a:lnTo>
                  <a:lnTo>
                    <a:pt x="203" y="4813"/>
                  </a:lnTo>
                  <a:lnTo>
                    <a:pt x="1041" y="7416"/>
                  </a:lnTo>
                  <a:lnTo>
                    <a:pt x="8813" y="10477"/>
                  </a:lnTo>
                  <a:lnTo>
                    <a:pt x="9855" y="12407"/>
                  </a:lnTo>
                  <a:lnTo>
                    <a:pt x="9220" y="14147"/>
                  </a:lnTo>
                  <a:lnTo>
                    <a:pt x="6096" y="15240"/>
                  </a:lnTo>
                  <a:lnTo>
                    <a:pt x="2730" y="14147"/>
                  </a:lnTo>
                  <a:lnTo>
                    <a:pt x="2311" y="11988"/>
                  </a:lnTo>
                  <a:lnTo>
                    <a:pt x="0" y="11988"/>
                  </a:lnTo>
                  <a:lnTo>
                    <a:pt x="419" y="14592"/>
                  </a:lnTo>
                  <a:lnTo>
                    <a:pt x="3352" y="16967"/>
                  </a:lnTo>
                  <a:lnTo>
                    <a:pt x="8597" y="16776"/>
                  </a:lnTo>
                  <a:lnTo>
                    <a:pt x="11734" y="14147"/>
                  </a:lnTo>
                  <a:lnTo>
                    <a:pt x="12166" y="11988"/>
                  </a:lnTo>
                  <a:lnTo>
                    <a:pt x="11963" y="10477"/>
                  </a:lnTo>
                  <a:lnTo>
                    <a:pt x="10477" y="8712"/>
                  </a:lnTo>
                  <a:lnTo>
                    <a:pt x="6705" y="7416"/>
                  </a:lnTo>
                  <a:lnTo>
                    <a:pt x="2730" y="5461"/>
                  </a:lnTo>
                  <a:lnTo>
                    <a:pt x="2730" y="3479"/>
                  </a:lnTo>
                  <a:lnTo>
                    <a:pt x="4610" y="2209"/>
                  </a:lnTo>
                  <a:lnTo>
                    <a:pt x="8382" y="2413"/>
                  </a:lnTo>
                  <a:lnTo>
                    <a:pt x="9423" y="4368"/>
                  </a:lnTo>
                  <a:lnTo>
                    <a:pt x="11734" y="4368"/>
                  </a:lnTo>
                  <a:lnTo>
                    <a:pt x="11531" y="3060"/>
                  </a:lnTo>
                  <a:lnTo>
                    <a:pt x="9855" y="901"/>
                  </a:lnTo>
                  <a:lnTo>
                    <a:pt x="62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15930" y="5266131"/>
              <a:ext cx="12700" cy="17145"/>
            </a:xfrm>
            <a:custGeom>
              <a:avLst/>
              <a:gdLst/>
              <a:ahLst/>
              <a:cxnLst/>
              <a:rect l="l" t="t" r="r" b="b"/>
              <a:pathLst>
                <a:path w="12700" h="17145">
                  <a:moveTo>
                    <a:pt x="0" y="11988"/>
                  </a:moveTo>
                  <a:lnTo>
                    <a:pt x="2311" y="11988"/>
                  </a:lnTo>
                  <a:lnTo>
                    <a:pt x="2730" y="14147"/>
                  </a:lnTo>
                  <a:lnTo>
                    <a:pt x="6096" y="15240"/>
                  </a:lnTo>
                  <a:lnTo>
                    <a:pt x="9220" y="14147"/>
                  </a:lnTo>
                  <a:lnTo>
                    <a:pt x="9855" y="12407"/>
                  </a:lnTo>
                  <a:lnTo>
                    <a:pt x="8813" y="10477"/>
                  </a:lnTo>
                  <a:lnTo>
                    <a:pt x="1041" y="7416"/>
                  </a:lnTo>
                  <a:lnTo>
                    <a:pt x="203" y="4813"/>
                  </a:lnTo>
                  <a:lnTo>
                    <a:pt x="635" y="2832"/>
                  </a:lnTo>
                  <a:lnTo>
                    <a:pt x="2095" y="1117"/>
                  </a:lnTo>
                  <a:lnTo>
                    <a:pt x="6286" y="0"/>
                  </a:lnTo>
                  <a:lnTo>
                    <a:pt x="9855" y="901"/>
                  </a:lnTo>
                  <a:lnTo>
                    <a:pt x="11531" y="3060"/>
                  </a:lnTo>
                  <a:lnTo>
                    <a:pt x="11734" y="4368"/>
                  </a:lnTo>
                  <a:lnTo>
                    <a:pt x="9423" y="4368"/>
                  </a:lnTo>
                  <a:lnTo>
                    <a:pt x="8382" y="2413"/>
                  </a:lnTo>
                  <a:lnTo>
                    <a:pt x="4610" y="2209"/>
                  </a:lnTo>
                  <a:lnTo>
                    <a:pt x="2730" y="3479"/>
                  </a:lnTo>
                  <a:lnTo>
                    <a:pt x="2730" y="5461"/>
                  </a:lnTo>
                  <a:lnTo>
                    <a:pt x="6705" y="7416"/>
                  </a:lnTo>
                  <a:lnTo>
                    <a:pt x="10477" y="8712"/>
                  </a:lnTo>
                  <a:lnTo>
                    <a:pt x="11963" y="10477"/>
                  </a:lnTo>
                  <a:lnTo>
                    <a:pt x="12166" y="11988"/>
                  </a:lnTo>
                  <a:lnTo>
                    <a:pt x="11734" y="14147"/>
                  </a:lnTo>
                  <a:lnTo>
                    <a:pt x="8597" y="16776"/>
                  </a:lnTo>
                  <a:lnTo>
                    <a:pt x="3352" y="16967"/>
                  </a:lnTo>
                  <a:lnTo>
                    <a:pt x="419" y="14592"/>
                  </a:lnTo>
                  <a:lnTo>
                    <a:pt x="0" y="119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036898" y="5142216"/>
              <a:ext cx="90170" cy="93345"/>
            </a:xfrm>
            <a:custGeom>
              <a:avLst/>
              <a:gdLst/>
              <a:ahLst/>
              <a:cxnLst/>
              <a:rect l="l" t="t" r="r" b="b"/>
              <a:pathLst>
                <a:path w="90170" h="93345">
                  <a:moveTo>
                    <a:pt x="2095" y="70916"/>
                  </a:moveTo>
                  <a:lnTo>
                    <a:pt x="0" y="70916"/>
                  </a:lnTo>
                  <a:lnTo>
                    <a:pt x="0" y="73063"/>
                  </a:lnTo>
                  <a:lnTo>
                    <a:pt x="2095" y="73063"/>
                  </a:lnTo>
                  <a:lnTo>
                    <a:pt x="2095" y="70916"/>
                  </a:lnTo>
                  <a:close/>
                </a:path>
                <a:path w="90170" h="93345">
                  <a:moveTo>
                    <a:pt x="2095" y="50888"/>
                  </a:moveTo>
                  <a:lnTo>
                    <a:pt x="0" y="50888"/>
                  </a:lnTo>
                  <a:lnTo>
                    <a:pt x="0" y="53276"/>
                  </a:lnTo>
                  <a:lnTo>
                    <a:pt x="2095" y="53276"/>
                  </a:lnTo>
                  <a:lnTo>
                    <a:pt x="2095" y="50888"/>
                  </a:lnTo>
                  <a:close/>
                </a:path>
                <a:path w="90170" h="93345">
                  <a:moveTo>
                    <a:pt x="2095" y="30899"/>
                  </a:moveTo>
                  <a:lnTo>
                    <a:pt x="0" y="30899"/>
                  </a:lnTo>
                  <a:lnTo>
                    <a:pt x="0" y="33286"/>
                  </a:lnTo>
                  <a:lnTo>
                    <a:pt x="2095" y="33286"/>
                  </a:lnTo>
                  <a:lnTo>
                    <a:pt x="2095" y="30899"/>
                  </a:lnTo>
                  <a:close/>
                </a:path>
                <a:path w="90170" h="93345">
                  <a:moveTo>
                    <a:pt x="2298" y="90678"/>
                  </a:moveTo>
                  <a:lnTo>
                    <a:pt x="203" y="90678"/>
                  </a:lnTo>
                  <a:lnTo>
                    <a:pt x="203" y="93065"/>
                  </a:lnTo>
                  <a:lnTo>
                    <a:pt x="2298" y="93065"/>
                  </a:lnTo>
                  <a:lnTo>
                    <a:pt x="2298" y="90678"/>
                  </a:lnTo>
                  <a:close/>
                </a:path>
                <a:path w="90170" h="93345">
                  <a:moveTo>
                    <a:pt x="8597" y="241"/>
                  </a:moveTo>
                  <a:lnTo>
                    <a:pt x="7124" y="241"/>
                  </a:lnTo>
                  <a:lnTo>
                    <a:pt x="6705" y="469"/>
                  </a:lnTo>
                  <a:lnTo>
                    <a:pt x="6273" y="889"/>
                  </a:lnTo>
                  <a:lnTo>
                    <a:pt x="5867" y="1092"/>
                  </a:lnTo>
                  <a:lnTo>
                    <a:pt x="5245" y="1562"/>
                  </a:lnTo>
                  <a:lnTo>
                    <a:pt x="4597" y="1981"/>
                  </a:lnTo>
                  <a:lnTo>
                    <a:pt x="4203" y="2171"/>
                  </a:lnTo>
                  <a:lnTo>
                    <a:pt x="4203" y="3937"/>
                  </a:lnTo>
                  <a:lnTo>
                    <a:pt x="5041" y="3492"/>
                  </a:lnTo>
                  <a:lnTo>
                    <a:pt x="5651" y="3263"/>
                  </a:lnTo>
                  <a:lnTo>
                    <a:pt x="6070" y="2844"/>
                  </a:lnTo>
                  <a:lnTo>
                    <a:pt x="6705" y="2425"/>
                  </a:lnTo>
                  <a:lnTo>
                    <a:pt x="6921" y="2171"/>
                  </a:lnTo>
                  <a:lnTo>
                    <a:pt x="6921" y="12839"/>
                  </a:lnTo>
                  <a:lnTo>
                    <a:pt x="8597" y="12839"/>
                  </a:lnTo>
                  <a:lnTo>
                    <a:pt x="8597" y="241"/>
                  </a:lnTo>
                  <a:close/>
                </a:path>
                <a:path w="90170" h="93345">
                  <a:moveTo>
                    <a:pt x="12369" y="61341"/>
                  </a:moveTo>
                  <a:lnTo>
                    <a:pt x="12153" y="61341"/>
                  </a:lnTo>
                  <a:lnTo>
                    <a:pt x="12153" y="60464"/>
                  </a:lnTo>
                  <a:lnTo>
                    <a:pt x="3987" y="60464"/>
                  </a:lnTo>
                  <a:lnTo>
                    <a:pt x="3987" y="62179"/>
                  </a:lnTo>
                  <a:lnTo>
                    <a:pt x="10274" y="62179"/>
                  </a:lnTo>
                  <a:lnTo>
                    <a:pt x="5651" y="73063"/>
                  </a:lnTo>
                  <a:lnTo>
                    <a:pt x="7759" y="73063"/>
                  </a:lnTo>
                  <a:lnTo>
                    <a:pt x="12369" y="61341"/>
                  </a:lnTo>
                  <a:close/>
                </a:path>
                <a:path w="90170" h="93345">
                  <a:moveTo>
                    <a:pt x="12573" y="48488"/>
                  </a:moveTo>
                  <a:lnTo>
                    <a:pt x="11734" y="47396"/>
                  </a:lnTo>
                  <a:lnTo>
                    <a:pt x="8801" y="47625"/>
                  </a:lnTo>
                  <a:lnTo>
                    <a:pt x="10274" y="48069"/>
                  </a:lnTo>
                  <a:lnTo>
                    <a:pt x="10680" y="50025"/>
                  </a:lnTo>
                  <a:lnTo>
                    <a:pt x="9423" y="51536"/>
                  </a:lnTo>
                  <a:lnTo>
                    <a:pt x="6921" y="51536"/>
                  </a:lnTo>
                  <a:lnTo>
                    <a:pt x="6070" y="50444"/>
                  </a:lnTo>
                  <a:lnTo>
                    <a:pt x="6489" y="48069"/>
                  </a:lnTo>
                  <a:lnTo>
                    <a:pt x="7531" y="47396"/>
                  </a:lnTo>
                  <a:lnTo>
                    <a:pt x="11518" y="47193"/>
                  </a:lnTo>
                  <a:lnTo>
                    <a:pt x="10058" y="46329"/>
                  </a:lnTo>
                  <a:lnTo>
                    <a:pt x="11430" y="45466"/>
                  </a:lnTo>
                  <a:lnTo>
                    <a:pt x="12153" y="45021"/>
                  </a:lnTo>
                  <a:lnTo>
                    <a:pt x="12369" y="42189"/>
                  </a:lnTo>
                  <a:lnTo>
                    <a:pt x="11938" y="41744"/>
                  </a:lnTo>
                  <a:lnTo>
                    <a:pt x="10680" y="41059"/>
                  </a:lnTo>
                  <a:lnTo>
                    <a:pt x="10680" y="44145"/>
                  </a:lnTo>
                  <a:lnTo>
                    <a:pt x="9423" y="45466"/>
                  </a:lnTo>
                  <a:lnTo>
                    <a:pt x="6921" y="45466"/>
                  </a:lnTo>
                  <a:lnTo>
                    <a:pt x="6070" y="43078"/>
                  </a:lnTo>
                  <a:lnTo>
                    <a:pt x="7531" y="41744"/>
                  </a:lnTo>
                  <a:lnTo>
                    <a:pt x="8801" y="41744"/>
                  </a:lnTo>
                  <a:lnTo>
                    <a:pt x="8801" y="41986"/>
                  </a:lnTo>
                  <a:lnTo>
                    <a:pt x="10274" y="42189"/>
                  </a:lnTo>
                  <a:lnTo>
                    <a:pt x="10680" y="44145"/>
                  </a:lnTo>
                  <a:lnTo>
                    <a:pt x="10680" y="41059"/>
                  </a:lnTo>
                  <a:lnTo>
                    <a:pt x="8801" y="40030"/>
                  </a:lnTo>
                  <a:lnTo>
                    <a:pt x="6070" y="40678"/>
                  </a:lnTo>
                  <a:lnTo>
                    <a:pt x="4203" y="43078"/>
                  </a:lnTo>
                  <a:lnTo>
                    <a:pt x="4826" y="45466"/>
                  </a:lnTo>
                  <a:lnTo>
                    <a:pt x="6489" y="46558"/>
                  </a:lnTo>
                  <a:lnTo>
                    <a:pt x="4203" y="48069"/>
                  </a:lnTo>
                  <a:lnTo>
                    <a:pt x="4203" y="51092"/>
                  </a:lnTo>
                  <a:lnTo>
                    <a:pt x="6489" y="53276"/>
                  </a:lnTo>
                  <a:lnTo>
                    <a:pt x="10477" y="53073"/>
                  </a:lnTo>
                  <a:lnTo>
                    <a:pt x="12090" y="51536"/>
                  </a:lnTo>
                  <a:lnTo>
                    <a:pt x="12573" y="51092"/>
                  </a:lnTo>
                  <a:lnTo>
                    <a:pt x="12573" y="48488"/>
                  </a:lnTo>
                  <a:close/>
                </a:path>
                <a:path w="90170" h="93345">
                  <a:moveTo>
                    <a:pt x="12573" y="26987"/>
                  </a:moveTo>
                  <a:lnTo>
                    <a:pt x="12522" y="26733"/>
                  </a:lnTo>
                  <a:lnTo>
                    <a:pt x="11734" y="22199"/>
                  </a:lnTo>
                  <a:lnTo>
                    <a:pt x="11315" y="21742"/>
                  </a:lnTo>
                  <a:lnTo>
                    <a:pt x="11112" y="21742"/>
                  </a:lnTo>
                  <a:lnTo>
                    <a:pt x="10477" y="21183"/>
                  </a:lnTo>
                  <a:lnTo>
                    <a:pt x="10477" y="24803"/>
                  </a:lnTo>
                  <a:lnTo>
                    <a:pt x="10274" y="24803"/>
                  </a:lnTo>
                  <a:lnTo>
                    <a:pt x="10058" y="26085"/>
                  </a:lnTo>
                  <a:lnTo>
                    <a:pt x="7531" y="26733"/>
                  </a:lnTo>
                  <a:lnTo>
                    <a:pt x="6273" y="25666"/>
                  </a:lnTo>
                  <a:lnTo>
                    <a:pt x="6273" y="23291"/>
                  </a:lnTo>
                  <a:lnTo>
                    <a:pt x="7327" y="21742"/>
                  </a:lnTo>
                  <a:lnTo>
                    <a:pt x="8597" y="21742"/>
                  </a:lnTo>
                  <a:lnTo>
                    <a:pt x="9220" y="22199"/>
                  </a:lnTo>
                  <a:lnTo>
                    <a:pt x="10058" y="22618"/>
                  </a:lnTo>
                  <a:lnTo>
                    <a:pt x="10477" y="24803"/>
                  </a:lnTo>
                  <a:lnTo>
                    <a:pt x="10477" y="21183"/>
                  </a:lnTo>
                  <a:lnTo>
                    <a:pt x="9423" y="20231"/>
                  </a:lnTo>
                  <a:lnTo>
                    <a:pt x="6489" y="20231"/>
                  </a:lnTo>
                  <a:lnTo>
                    <a:pt x="4203" y="23507"/>
                  </a:lnTo>
                  <a:lnTo>
                    <a:pt x="5041" y="27203"/>
                  </a:lnTo>
                  <a:lnTo>
                    <a:pt x="6273" y="28295"/>
                  </a:lnTo>
                  <a:lnTo>
                    <a:pt x="8801" y="28295"/>
                  </a:lnTo>
                  <a:lnTo>
                    <a:pt x="8801" y="28079"/>
                  </a:lnTo>
                  <a:lnTo>
                    <a:pt x="9626" y="27851"/>
                  </a:lnTo>
                  <a:lnTo>
                    <a:pt x="10477" y="26987"/>
                  </a:lnTo>
                  <a:lnTo>
                    <a:pt x="10680" y="26987"/>
                  </a:lnTo>
                  <a:lnTo>
                    <a:pt x="10680" y="27851"/>
                  </a:lnTo>
                  <a:lnTo>
                    <a:pt x="10477" y="27851"/>
                  </a:lnTo>
                  <a:lnTo>
                    <a:pt x="10477" y="29565"/>
                  </a:lnTo>
                  <a:lnTo>
                    <a:pt x="10274" y="29565"/>
                  </a:lnTo>
                  <a:lnTo>
                    <a:pt x="10274" y="30454"/>
                  </a:lnTo>
                  <a:lnTo>
                    <a:pt x="10058" y="30454"/>
                  </a:lnTo>
                  <a:lnTo>
                    <a:pt x="10058" y="30899"/>
                  </a:lnTo>
                  <a:lnTo>
                    <a:pt x="9626" y="31102"/>
                  </a:lnTo>
                  <a:lnTo>
                    <a:pt x="9626" y="31546"/>
                  </a:lnTo>
                  <a:lnTo>
                    <a:pt x="8801" y="31750"/>
                  </a:lnTo>
                  <a:lnTo>
                    <a:pt x="8801" y="31965"/>
                  </a:lnTo>
                  <a:lnTo>
                    <a:pt x="7531" y="31965"/>
                  </a:lnTo>
                  <a:lnTo>
                    <a:pt x="7531" y="31750"/>
                  </a:lnTo>
                  <a:lnTo>
                    <a:pt x="6921" y="31750"/>
                  </a:lnTo>
                  <a:lnTo>
                    <a:pt x="6273" y="30454"/>
                  </a:lnTo>
                  <a:lnTo>
                    <a:pt x="6273" y="30035"/>
                  </a:lnTo>
                  <a:lnTo>
                    <a:pt x="4203" y="30035"/>
                  </a:lnTo>
                  <a:lnTo>
                    <a:pt x="4394" y="30454"/>
                  </a:lnTo>
                  <a:lnTo>
                    <a:pt x="4394" y="31318"/>
                  </a:lnTo>
                  <a:lnTo>
                    <a:pt x="4597" y="31318"/>
                  </a:lnTo>
                  <a:lnTo>
                    <a:pt x="5435" y="32613"/>
                  </a:lnTo>
                  <a:lnTo>
                    <a:pt x="5651" y="32613"/>
                  </a:lnTo>
                  <a:lnTo>
                    <a:pt x="5867" y="33083"/>
                  </a:lnTo>
                  <a:lnTo>
                    <a:pt x="6705" y="33083"/>
                  </a:lnTo>
                  <a:lnTo>
                    <a:pt x="6705" y="33286"/>
                  </a:lnTo>
                  <a:lnTo>
                    <a:pt x="9626" y="33286"/>
                  </a:lnTo>
                  <a:lnTo>
                    <a:pt x="9626" y="33083"/>
                  </a:lnTo>
                  <a:lnTo>
                    <a:pt x="10058" y="33083"/>
                  </a:lnTo>
                  <a:lnTo>
                    <a:pt x="10058" y="32842"/>
                  </a:lnTo>
                  <a:lnTo>
                    <a:pt x="10477" y="32385"/>
                  </a:lnTo>
                  <a:lnTo>
                    <a:pt x="11315" y="32194"/>
                  </a:lnTo>
                  <a:lnTo>
                    <a:pt x="11315" y="31750"/>
                  </a:lnTo>
                  <a:lnTo>
                    <a:pt x="11518" y="31750"/>
                  </a:lnTo>
                  <a:lnTo>
                    <a:pt x="11518" y="31318"/>
                  </a:lnTo>
                  <a:lnTo>
                    <a:pt x="11734" y="31318"/>
                  </a:lnTo>
                  <a:lnTo>
                    <a:pt x="11734" y="30899"/>
                  </a:lnTo>
                  <a:lnTo>
                    <a:pt x="11938" y="30899"/>
                  </a:lnTo>
                  <a:lnTo>
                    <a:pt x="11938" y="30454"/>
                  </a:lnTo>
                  <a:lnTo>
                    <a:pt x="12153" y="30454"/>
                  </a:lnTo>
                  <a:lnTo>
                    <a:pt x="12153" y="30035"/>
                  </a:lnTo>
                  <a:lnTo>
                    <a:pt x="12369" y="30035"/>
                  </a:lnTo>
                  <a:lnTo>
                    <a:pt x="12369" y="28295"/>
                  </a:lnTo>
                  <a:lnTo>
                    <a:pt x="12573" y="28295"/>
                  </a:lnTo>
                  <a:lnTo>
                    <a:pt x="12573" y="26987"/>
                  </a:lnTo>
                  <a:close/>
                </a:path>
                <a:path w="90170" h="93345">
                  <a:moveTo>
                    <a:pt x="13004" y="88049"/>
                  </a:moveTo>
                  <a:lnTo>
                    <a:pt x="12788" y="88049"/>
                  </a:lnTo>
                  <a:lnTo>
                    <a:pt x="12573" y="86982"/>
                  </a:lnTo>
                  <a:lnTo>
                    <a:pt x="12153" y="86118"/>
                  </a:lnTo>
                  <a:lnTo>
                    <a:pt x="9423" y="86309"/>
                  </a:lnTo>
                  <a:lnTo>
                    <a:pt x="10058" y="86309"/>
                  </a:lnTo>
                  <a:lnTo>
                    <a:pt x="11112" y="88277"/>
                  </a:lnTo>
                  <a:lnTo>
                    <a:pt x="10680" y="90678"/>
                  </a:lnTo>
                  <a:lnTo>
                    <a:pt x="7962" y="91770"/>
                  </a:lnTo>
                  <a:lnTo>
                    <a:pt x="6705" y="90233"/>
                  </a:lnTo>
                  <a:lnTo>
                    <a:pt x="6705" y="87833"/>
                  </a:lnTo>
                  <a:lnTo>
                    <a:pt x="7531" y="86537"/>
                  </a:lnTo>
                  <a:lnTo>
                    <a:pt x="7531" y="86309"/>
                  </a:lnTo>
                  <a:lnTo>
                    <a:pt x="11938" y="86118"/>
                  </a:lnTo>
                  <a:lnTo>
                    <a:pt x="9626" y="84582"/>
                  </a:lnTo>
                  <a:lnTo>
                    <a:pt x="8597" y="84582"/>
                  </a:lnTo>
                  <a:lnTo>
                    <a:pt x="8597" y="84797"/>
                  </a:lnTo>
                  <a:lnTo>
                    <a:pt x="6921" y="85445"/>
                  </a:lnTo>
                  <a:lnTo>
                    <a:pt x="6489" y="85915"/>
                  </a:lnTo>
                  <a:lnTo>
                    <a:pt x="6273" y="85915"/>
                  </a:lnTo>
                  <a:lnTo>
                    <a:pt x="7124" y="82423"/>
                  </a:lnTo>
                  <a:lnTo>
                    <a:pt x="8166" y="81546"/>
                  </a:lnTo>
                  <a:lnTo>
                    <a:pt x="9626" y="81546"/>
                  </a:lnTo>
                  <a:lnTo>
                    <a:pt x="9626" y="81749"/>
                  </a:lnTo>
                  <a:lnTo>
                    <a:pt x="10274" y="81749"/>
                  </a:lnTo>
                  <a:lnTo>
                    <a:pt x="10477" y="82638"/>
                  </a:lnTo>
                  <a:lnTo>
                    <a:pt x="10680" y="82638"/>
                  </a:lnTo>
                  <a:lnTo>
                    <a:pt x="10680" y="83286"/>
                  </a:lnTo>
                  <a:lnTo>
                    <a:pt x="12788" y="83286"/>
                  </a:lnTo>
                  <a:lnTo>
                    <a:pt x="12788" y="82867"/>
                  </a:lnTo>
                  <a:lnTo>
                    <a:pt x="12573" y="82867"/>
                  </a:lnTo>
                  <a:lnTo>
                    <a:pt x="12573" y="82003"/>
                  </a:lnTo>
                  <a:lnTo>
                    <a:pt x="12369" y="82003"/>
                  </a:lnTo>
                  <a:lnTo>
                    <a:pt x="12369" y="81546"/>
                  </a:lnTo>
                  <a:lnTo>
                    <a:pt x="12153" y="81546"/>
                  </a:lnTo>
                  <a:lnTo>
                    <a:pt x="11518" y="80683"/>
                  </a:lnTo>
                  <a:lnTo>
                    <a:pt x="8597" y="79819"/>
                  </a:lnTo>
                  <a:lnTo>
                    <a:pt x="8597" y="80010"/>
                  </a:lnTo>
                  <a:lnTo>
                    <a:pt x="5867" y="81330"/>
                  </a:lnTo>
                  <a:lnTo>
                    <a:pt x="4597" y="83731"/>
                  </a:lnTo>
                  <a:lnTo>
                    <a:pt x="4597" y="90030"/>
                  </a:lnTo>
                  <a:lnTo>
                    <a:pt x="5041" y="90462"/>
                  </a:lnTo>
                  <a:lnTo>
                    <a:pt x="5435" y="91998"/>
                  </a:lnTo>
                  <a:lnTo>
                    <a:pt x="7327" y="93065"/>
                  </a:lnTo>
                  <a:lnTo>
                    <a:pt x="10274" y="92837"/>
                  </a:lnTo>
                  <a:lnTo>
                    <a:pt x="12573" y="91097"/>
                  </a:lnTo>
                  <a:lnTo>
                    <a:pt x="13004" y="88049"/>
                  </a:lnTo>
                  <a:close/>
                </a:path>
                <a:path w="90170" h="93345">
                  <a:moveTo>
                    <a:pt x="22009" y="80238"/>
                  </a:moveTo>
                  <a:lnTo>
                    <a:pt x="14884" y="80238"/>
                  </a:lnTo>
                  <a:lnTo>
                    <a:pt x="14884" y="84137"/>
                  </a:lnTo>
                  <a:lnTo>
                    <a:pt x="14668" y="84137"/>
                  </a:lnTo>
                  <a:lnTo>
                    <a:pt x="14668" y="87833"/>
                  </a:lnTo>
                  <a:lnTo>
                    <a:pt x="16344" y="87833"/>
                  </a:lnTo>
                  <a:lnTo>
                    <a:pt x="16560" y="87210"/>
                  </a:lnTo>
                  <a:lnTo>
                    <a:pt x="16979" y="86982"/>
                  </a:lnTo>
                  <a:lnTo>
                    <a:pt x="16979" y="86537"/>
                  </a:lnTo>
                  <a:lnTo>
                    <a:pt x="17818" y="86309"/>
                  </a:lnTo>
                  <a:lnTo>
                    <a:pt x="17818" y="86118"/>
                  </a:lnTo>
                  <a:lnTo>
                    <a:pt x="21793" y="86118"/>
                  </a:lnTo>
                  <a:lnTo>
                    <a:pt x="21793" y="85915"/>
                  </a:lnTo>
                  <a:lnTo>
                    <a:pt x="21374" y="85915"/>
                  </a:lnTo>
                  <a:lnTo>
                    <a:pt x="21374" y="85699"/>
                  </a:lnTo>
                  <a:lnTo>
                    <a:pt x="20955" y="85699"/>
                  </a:lnTo>
                  <a:lnTo>
                    <a:pt x="20751" y="85242"/>
                  </a:lnTo>
                  <a:lnTo>
                    <a:pt x="19697" y="85026"/>
                  </a:lnTo>
                  <a:lnTo>
                    <a:pt x="19697" y="84797"/>
                  </a:lnTo>
                  <a:lnTo>
                    <a:pt x="19291" y="84797"/>
                  </a:lnTo>
                  <a:lnTo>
                    <a:pt x="19291" y="84582"/>
                  </a:lnTo>
                  <a:lnTo>
                    <a:pt x="18453" y="84582"/>
                  </a:lnTo>
                  <a:lnTo>
                    <a:pt x="18453" y="84797"/>
                  </a:lnTo>
                  <a:lnTo>
                    <a:pt x="17602" y="84797"/>
                  </a:lnTo>
                  <a:lnTo>
                    <a:pt x="17602" y="85026"/>
                  </a:lnTo>
                  <a:lnTo>
                    <a:pt x="16979" y="85026"/>
                  </a:lnTo>
                  <a:lnTo>
                    <a:pt x="16979" y="85242"/>
                  </a:lnTo>
                  <a:lnTo>
                    <a:pt x="16344" y="85699"/>
                  </a:lnTo>
                  <a:lnTo>
                    <a:pt x="16344" y="83731"/>
                  </a:lnTo>
                  <a:lnTo>
                    <a:pt x="16560" y="83731"/>
                  </a:lnTo>
                  <a:lnTo>
                    <a:pt x="16560" y="81749"/>
                  </a:lnTo>
                  <a:lnTo>
                    <a:pt x="22009" y="81749"/>
                  </a:lnTo>
                  <a:lnTo>
                    <a:pt x="22009" y="80238"/>
                  </a:lnTo>
                  <a:close/>
                </a:path>
                <a:path w="90170" h="93345">
                  <a:moveTo>
                    <a:pt x="22428" y="87210"/>
                  </a:moveTo>
                  <a:lnTo>
                    <a:pt x="21793" y="86309"/>
                  </a:lnTo>
                  <a:lnTo>
                    <a:pt x="21793" y="86118"/>
                  </a:lnTo>
                  <a:lnTo>
                    <a:pt x="19075" y="86309"/>
                  </a:lnTo>
                  <a:lnTo>
                    <a:pt x="20535" y="87401"/>
                  </a:lnTo>
                  <a:lnTo>
                    <a:pt x="20535" y="90233"/>
                  </a:lnTo>
                  <a:lnTo>
                    <a:pt x="18872" y="91554"/>
                  </a:lnTo>
                  <a:lnTo>
                    <a:pt x="17195" y="91325"/>
                  </a:lnTo>
                  <a:lnTo>
                    <a:pt x="16560" y="89789"/>
                  </a:lnTo>
                  <a:lnTo>
                    <a:pt x="14465" y="89789"/>
                  </a:lnTo>
                  <a:lnTo>
                    <a:pt x="15519" y="92417"/>
                  </a:lnTo>
                  <a:lnTo>
                    <a:pt x="16560" y="93065"/>
                  </a:lnTo>
                  <a:lnTo>
                    <a:pt x="19913" y="92837"/>
                  </a:lnTo>
                  <a:lnTo>
                    <a:pt x="22428" y="90678"/>
                  </a:lnTo>
                  <a:lnTo>
                    <a:pt x="22428" y="87210"/>
                  </a:lnTo>
                  <a:close/>
                </a:path>
                <a:path w="90170" h="93345">
                  <a:moveTo>
                    <a:pt x="69786" y="50673"/>
                  </a:moveTo>
                  <a:lnTo>
                    <a:pt x="67716" y="50673"/>
                  </a:lnTo>
                  <a:lnTo>
                    <a:pt x="67716" y="53073"/>
                  </a:lnTo>
                  <a:lnTo>
                    <a:pt x="69786" y="53073"/>
                  </a:lnTo>
                  <a:lnTo>
                    <a:pt x="69786" y="50673"/>
                  </a:lnTo>
                  <a:close/>
                </a:path>
                <a:path w="90170" h="93345">
                  <a:moveTo>
                    <a:pt x="69786" y="31102"/>
                  </a:moveTo>
                  <a:lnTo>
                    <a:pt x="67716" y="31102"/>
                  </a:lnTo>
                  <a:lnTo>
                    <a:pt x="67716" y="33502"/>
                  </a:lnTo>
                  <a:lnTo>
                    <a:pt x="69786" y="33502"/>
                  </a:lnTo>
                  <a:lnTo>
                    <a:pt x="69786" y="31102"/>
                  </a:lnTo>
                  <a:close/>
                </a:path>
                <a:path w="90170" h="93345">
                  <a:moveTo>
                    <a:pt x="69786" y="10464"/>
                  </a:moveTo>
                  <a:lnTo>
                    <a:pt x="67716" y="10464"/>
                  </a:lnTo>
                  <a:lnTo>
                    <a:pt x="67716" y="12623"/>
                  </a:lnTo>
                  <a:lnTo>
                    <a:pt x="69786" y="12623"/>
                  </a:lnTo>
                  <a:lnTo>
                    <a:pt x="69786" y="10464"/>
                  </a:lnTo>
                  <a:close/>
                </a:path>
                <a:path w="90170" h="93345">
                  <a:moveTo>
                    <a:pt x="79654" y="40233"/>
                  </a:moveTo>
                  <a:lnTo>
                    <a:pt x="72529" y="40233"/>
                  </a:lnTo>
                  <a:lnTo>
                    <a:pt x="72529" y="44145"/>
                  </a:lnTo>
                  <a:lnTo>
                    <a:pt x="72313" y="44145"/>
                  </a:lnTo>
                  <a:lnTo>
                    <a:pt x="72313" y="48069"/>
                  </a:lnTo>
                  <a:lnTo>
                    <a:pt x="73990" y="48069"/>
                  </a:lnTo>
                  <a:lnTo>
                    <a:pt x="73990" y="47625"/>
                  </a:lnTo>
                  <a:lnTo>
                    <a:pt x="74206" y="47625"/>
                  </a:lnTo>
                  <a:lnTo>
                    <a:pt x="74206" y="47193"/>
                  </a:lnTo>
                  <a:lnTo>
                    <a:pt x="74625" y="46748"/>
                  </a:lnTo>
                  <a:lnTo>
                    <a:pt x="75476" y="46558"/>
                  </a:lnTo>
                  <a:lnTo>
                    <a:pt x="75476" y="46329"/>
                  </a:lnTo>
                  <a:lnTo>
                    <a:pt x="79451" y="46329"/>
                  </a:lnTo>
                  <a:lnTo>
                    <a:pt x="79451" y="45885"/>
                  </a:lnTo>
                  <a:lnTo>
                    <a:pt x="79032" y="45885"/>
                  </a:lnTo>
                  <a:lnTo>
                    <a:pt x="79032" y="45656"/>
                  </a:lnTo>
                  <a:lnTo>
                    <a:pt x="78613" y="45656"/>
                  </a:lnTo>
                  <a:lnTo>
                    <a:pt x="78397" y="45237"/>
                  </a:lnTo>
                  <a:lnTo>
                    <a:pt x="77343" y="45021"/>
                  </a:lnTo>
                  <a:lnTo>
                    <a:pt x="77343" y="44792"/>
                  </a:lnTo>
                  <a:lnTo>
                    <a:pt x="76923" y="44792"/>
                  </a:lnTo>
                  <a:lnTo>
                    <a:pt x="76923" y="44564"/>
                  </a:lnTo>
                  <a:lnTo>
                    <a:pt x="76098" y="44564"/>
                  </a:lnTo>
                  <a:lnTo>
                    <a:pt x="76098" y="44792"/>
                  </a:lnTo>
                  <a:lnTo>
                    <a:pt x="74828" y="45021"/>
                  </a:lnTo>
                  <a:lnTo>
                    <a:pt x="74828" y="45237"/>
                  </a:lnTo>
                  <a:lnTo>
                    <a:pt x="73990" y="45656"/>
                  </a:lnTo>
                  <a:lnTo>
                    <a:pt x="73990" y="45021"/>
                  </a:lnTo>
                  <a:lnTo>
                    <a:pt x="74206" y="45021"/>
                  </a:lnTo>
                  <a:lnTo>
                    <a:pt x="74206" y="42862"/>
                  </a:lnTo>
                  <a:lnTo>
                    <a:pt x="74422" y="42862"/>
                  </a:lnTo>
                  <a:lnTo>
                    <a:pt x="74422" y="41986"/>
                  </a:lnTo>
                  <a:lnTo>
                    <a:pt x="79654" y="41986"/>
                  </a:lnTo>
                  <a:lnTo>
                    <a:pt x="79654" y="40233"/>
                  </a:lnTo>
                  <a:close/>
                </a:path>
                <a:path w="90170" h="93345">
                  <a:moveTo>
                    <a:pt x="80276" y="48069"/>
                  </a:moveTo>
                  <a:lnTo>
                    <a:pt x="80073" y="48069"/>
                  </a:lnTo>
                  <a:lnTo>
                    <a:pt x="79654" y="46329"/>
                  </a:lnTo>
                  <a:lnTo>
                    <a:pt x="76708" y="46558"/>
                  </a:lnTo>
                  <a:lnTo>
                    <a:pt x="77978" y="46977"/>
                  </a:lnTo>
                  <a:lnTo>
                    <a:pt x="78397" y="49377"/>
                  </a:lnTo>
                  <a:lnTo>
                    <a:pt x="78181" y="49377"/>
                  </a:lnTo>
                  <a:lnTo>
                    <a:pt x="77978" y="50673"/>
                  </a:lnTo>
                  <a:lnTo>
                    <a:pt x="76504" y="51536"/>
                  </a:lnTo>
                  <a:lnTo>
                    <a:pt x="74625" y="51320"/>
                  </a:lnTo>
                  <a:lnTo>
                    <a:pt x="74206" y="49796"/>
                  </a:lnTo>
                  <a:lnTo>
                    <a:pt x="72110" y="49796"/>
                  </a:lnTo>
                  <a:lnTo>
                    <a:pt x="72529" y="51536"/>
                  </a:lnTo>
                  <a:lnTo>
                    <a:pt x="74206" y="53073"/>
                  </a:lnTo>
                  <a:lnTo>
                    <a:pt x="77762" y="52857"/>
                  </a:lnTo>
                  <a:lnTo>
                    <a:pt x="79870" y="51092"/>
                  </a:lnTo>
                  <a:lnTo>
                    <a:pt x="80276" y="48069"/>
                  </a:lnTo>
                  <a:close/>
                </a:path>
                <a:path w="90170" h="93345">
                  <a:moveTo>
                    <a:pt x="80708" y="29146"/>
                  </a:moveTo>
                  <a:lnTo>
                    <a:pt x="79032" y="29146"/>
                  </a:lnTo>
                  <a:lnTo>
                    <a:pt x="79032" y="23291"/>
                  </a:lnTo>
                  <a:lnTo>
                    <a:pt x="79032" y="20662"/>
                  </a:lnTo>
                  <a:lnTo>
                    <a:pt x="77139" y="20662"/>
                  </a:lnTo>
                  <a:lnTo>
                    <a:pt x="77139" y="23291"/>
                  </a:lnTo>
                  <a:lnTo>
                    <a:pt x="77139" y="29146"/>
                  </a:lnTo>
                  <a:lnTo>
                    <a:pt x="73380" y="29146"/>
                  </a:lnTo>
                  <a:lnTo>
                    <a:pt x="77139" y="23291"/>
                  </a:lnTo>
                  <a:lnTo>
                    <a:pt x="77139" y="20662"/>
                  </a:lnTo>
                  <a:lnTo>
                    <a:pt x="76708" y="20662"/>
                  </a:lnTo>
                  <a:lnTo>
                    <a:pt x="71475" y="28498"/>
                  </a:lnTo>
                  <a:lnTo>
                    <a:pt x="71475" y="30899"/>
                  </a:lnTo>
                  <a:lnTo>
                    <a:pt x="77139" y="30899"/>
                  </a:lnTo>
                  <a:lnTo>
                    <a:pt x="77139" y="33502"/>
                  </a:lnTo>
                  <a:lnTo>
                    <a:pt x="79032" y="33502"/>
                  </a:lnTo>
                  <a:lnTo>
                    <a:pt x="79032" y="30899"/>
                  </a:lnTo>
                  <a:lnTo>
                    <a:pt x="80708" y="30899"/>
                  </a:lnTo>
                  <a:lnTo>
                    <a:pt x="80708" y="29146"/>
                  </a:lnTo>
                  <a:close/>
                </a:path>
                <a:path w="90170" h="93345">
                  <a:moveTo>
                    <a:pt x="80708" y="8483"/>
                  </a:moveTo>
                  <a:lnTo>
                    <a:pt x="79032" y="8483"/>
                  </a:lnTo>
                  <a:lnTo>
                    <a:pt x="79032" y="2628"/>
                  </a:lnTo>
                  <a:lnTo>
                    <a:pt x="79032" y="0"/>
                  </a:lnTo>
                  <a:lnTo>
                    <a:pt x="77139" y="0"/>
                  </a:lnTo>
                  <a:lnTo>
                    <a:pt x="77139" y="2628"/>
                  </a:lnTo>
                  <a:lnTo>
                    <a:pt x="77139" y="8483"/>
                  </a:lnTo>
                  <a:lnTo>
                    <a:pt x="73380" y="8483"/>
                  </a:lnTo>
                  <a:lnTo>
                    <a:pt x="77139" y="2628"/>
                  </a:lnTo>
                  <a:lnTo>
                    <a:pt x="77139" y="0"/>
                  </a:lnTo>
                  <a:lnTo>
                    <a:pt x="76708" y="0"/>
                  </a:lnTo>
                  <a:lnTo>
                    <a:pt x="71475" y="7861"/>
                  </a:lnTo>
                  <a:lnTo>
                    <a:pt x="71475" y="10236"/>
                  </a:lnTo>
                  <a:lnTo>
                    <a:pt x="77139" y="10236"/>
                  </a:lnTo>
                  <a:lnTo>
                    <a:pt x="77139" y="12623"/>
                  </a:lnTo>
                  <a:lnTo>
                    <a:pt x="79032" y="12623"/>
                  </a:lnTo>
                  <a:lnTo>
                    <a:pt x="79032" y="10236"/>
                  </a:lnTo>
                  <a:lnTo>
                    <a:pt x="80708" y="10236"/>
                  </a:lnTo>
                  <a:lnTo>
                    <a:pt x="80708" y="8483"/>
                  </a:lnTo>
                  <a:close/>
                </a:path>
                <a:path w="90170" h="93345">
                  <a:moveTo>
                    <a:pt x="89928" y="27622"/>
                  </a:moveTo>
                  <a:lnTo>
                    <a:pt x="89293" y="26733"/>
                  </a:lnTo>
                  <a:lnTo>
                    <a:pt x="89090" y="26314"/>
                  </a:lnTo>
                  <a:lnTo>
                    <a:pt x="88671" y="26314"/>
                  </a:lnTo>
                  <a:lnTo>
                    <a:pt x="88468" y="25895"/>
                  </a:lnTo>
                  <a:lnTo>
                    <a:pt x="88036" y="25895"/>
                  </a:lnTo>
                  <a:lnTo>
                    <a:pt x="87820" y="25438"/>
                  </a:lnTo>
                  <a:lnTo>
                    <a:pt x="87210" y="25438"/>
                  </a:lnTo>
                  <a:lnTo>
                    <a:pt x="87210" y="25222"/>
                  </a:lnTo>
                  <a:lnTo>
                    <a:pt x="86575" y="25222"/>
                  </a:lnTo>
                  <a:lnTo>
                    <a:pt x="86575" y="25019"/>
                  </a:lnTo>
                  <a:lnTo>
                    <a:pt x="85737" y="25019"/>
                  </a:lnTo>
                  <a:lnTo>
                    <a:pt x="85737" y="25222"/>
                  </a:lnTo>
                  <a:lnTo>
                    <a:pt x="84467" y="25438"/>
                  </a:lnTo>
                  <a:lnTo>
                    <a:pt x="84467" y="25666"/>
                  </a:lnTo>
                  <a:lnTo>
                    <a:pt x="83845" y="26085"/>
                  </a:lnTo>
                  <a:lnTo>
                    <a:pt x="84061" y="22415"/>
                  </a:lnTo>
                  <a:lnTo>
                    <a:pt x="89509" y="22415"/>
                  </a:lnTo>
                  <a:lnTo>
                    <a:pt x="89509" y="20662"/>
                  </a:lnTo>
                  <a:lnTo>
                    <a:pt x="82372" y="20662"/>
                  </a:lnTo>
                  <a:lnTo>
                    <a:pt x="82372" y="22618"/>
                  </a:lnTo>
                  <a:lnTo>
                    <a:pt x="82169" y="22618"/>
                  </a:lnTo>
                  <a:lnTo>
                    <a:pt x="82169" y="26530"/>
                  </a:lnTo>
                  <a:lnTo>
                    <a:pt x="81965" y="26530"/>
                  </a:lnTo>
                  <a:lnTo>
                    <a:pt x="81965" y="28498"/>
                  </a:lnTo>
                  <a:lnTo>
                    <a:pt x="83845" y="28498"/>
                  </a:lnTo>
                  <a:lnTo>
                    <a:pt x="83845" y="28079"/>
                  </a:lnTo>
                  <a:lnTo>
                    <a:pt x="84061" y="28079"/>
                  </a:lnTo>
                  <a:lnTo>
                    <a:pt x="84061" y="27622"/>
                  </a:lnTo>
                  <a:lnTo>
                    <a:pt x="84467" y="27203"/>
                  </a:lnTo>
                  <a:lnTo>
                    <a:pt x="85305" y="26987"/>
                  </a:lnTo>
                  <a:lnTo>
                    <a:pt x="85305" y="26733"/>
                  </a:lnTo>
                  <a:lnTo>
                    <a:pt x="86575" y="26733"/>
                  </a:lnTo>
                  <a:lnTo>
                    <a:pt x="88036" y="27851"/>
                  </a:lnTo>
                  <a:lnTo>
                    <a:pt x="88036" y="30683"/>
                  </a:lnTo>
                  <a:lnTo>
                    <a:pt x="86360" y="32194"/>
                  </a:lnTo>
                  <a:lnTo>
                    <a:pt x="84683" y="31965"/>
                  </a:lnTo>
                  <a:lnTo>
                    <a:pt x="83845" y="30251"/>
                  </a:lnTo>
                  <a:lnTo>
                    <a:pt x="81965" y="30251"/>
                  </a:lnTo>
                  <a:lnTo>
                    <a:pt x="83007" y="33083"/>
                  </a:lnTo>
                  <a:lnTo>
                    <a:pt x="84061" y="33731"/>
                  </a:lnTo>
                  <a:lnTo>
                    <a:pt x="87630" y="33502"/>
                  </a:lnTo>
                  <a:lnTo>
                    <a:pt x="89928" y="31102"/>
                  </a:lnTo>
                  <a:lnTo>
                    <a:pt x="89928" y="276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04614" y="5182450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0" y="12623"/>
                  </a:moveTo>
                  <a:lnTo>
                    <a:pt x="0" y="10439"/>
                  </a:lnTo>
                  <a:lnTo>
                    <a:pt x="1866" y="10439"/>
                  </a:lnTo>
                  <a:lnTo>
                    <a:pt x="1866" y="12623"/>
                  </a:lnTo>
                  <a:lnTo>
                    <a:pt x="0" y="12623"/>
                  </a:lnTo>
                </a:path>
                <a:path w="12700" h="13335">
                  <a:moveTo>
                    <a:pt x="4394" y="9563"/>
                  </a:moveTo>
                  <a:lnTo>
                    <a:pt x="6273" y="9563"/>
                  </a:lnTo>
                  <a:lnTo>
                    <a:pt x="6908" y="11087"/>
                  </a:lnTo>
                  <a:lnTo>
                    <a:pt x="9207" y="11087"/>
                  </a:lnTo>
                  <a:lnTo>
                    <a:pt x="10680" y="8483"/>
                  </a:lnTo>
                  <a:lnTo>
                    <a:pt x="10045" y="6515"/>
                  </a:lnTo>
                  <a:lnTo>
                    <a:pt x="8382" y="5842"/>
                  </a:lnTo>
                  <a:lnTo>
                    <a:pt x="6489" y="6743"/>
                  </a:lnTo>
                  <a:lnTo>
                    <a:pt x="6070" y="7607"/>
                  </a:lnTo>
                  <a:lnTo>
                    <a:pt x="4597" y="7607"/>
                  </a:lnTo>
                  <a:lnTo>
                    <a:pt x="4813" y="0"/>
                  </a:lnTo>
                  <a:lnTo>
                    <a:pt x="11734" y="0"/>
                  </a:lnTo>
                  <a:lnTo>
                    <a:pt x="11734" y="1511"/>
                  </a:lnTo>
                  <a:lnTo>
                    <a:pt x="6489" y="1511"/>
                  </a:lnTo>
                  <a:lnTo>
                    <a:pt x="6070" y="5651"/>
                  </a:lnTo>
                  <a:lnTo>
                    <a:pt x="8788" y="4330"/>
                  </a:lnTo>
                  <a:lnTo>
                    <a:pt x="11518" y="5651"/>
                  </a:lnTo>
                  <a:lnTo>
                    <a:pt x="12357" y="8483"/>
                  </a:lnTo>
                  <a:lnTo>
                    <a:pt x="11315" y="11722"/>
                  </a:lnTo>
                  <a:lnTo>
                    <a:pt x="7962" y="12839"/>
                  </a:lnTo>
                  <a:lnTo>
                    <a:pt x="5448" y="11950"/>
                  </a:lnTo>
                  <a:lnTo>
                    <a:pt x="4597" y="11087"/>
                  </a:lnTo>
                  <a:lnTo>
                    <a:pt x="4394" y="956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034586" y="5119191"/>
              <a:ext cx="92710" cy="238760"/>
            </a:xfrm>
            <a:custGeom>
              <a:avLst/>
              <a:gdLst/>
              <a:ahLst/>
              <a:cxnLst/>
              <a:rect l="l" t="t" r="r" b="b"/>
              <a:pathLst>
                <a:path w="92710" h="238760">
                  <a:moveTo>
                    <a:pt x="4406" y="122834"/>
                  </a:moveTo>
                  <a:lnTo>
                    <a:pt x="2514" y="122834"/>
                  </a:lnTo>
                  <a:lnTo>
                    <a:pt x="0" y="135877"/>
                  </a:lnTo>
                  <a:lnTo>
                    <a:pt x="1676" y="135877"/>
                  </a:lnTo>
                  <a:lnTo>
                    <a:pt x="4406" y="122834"/>
                  </a:lnTo>
                  <a:close/>
                </a:path>
                <a:path w="92710" h="238760">
                  <a:moveTo>
                    <a:pt x="4406" y="0"/>
                  </a:moveTo>
                  <a:lnTo>
                    <a:pt x="2514" y="0"/>
                  </a:lnTo>
                  <a:lnTo>
                    <a:pt x="0" y="13271"/>
                  </a:lnTo>
                  <a:lnTo>
                    <a:pt x="1676" y="13271"/>
                  </a:lnTo>
                  <a:lnTo>
                    <a:pt x="4406" y="0"/>
                  </a:lnTo>
                  <a:close/>
                </a:path>
                <a:path w="92710" h="238760">
                  <a:moveTo>
                    <a:pt x="7353" y="165417"/>
                  </a:moveTo>
                  <a:lnTo>
                    <a:pt x="5664" y="165417"/>
                  </a:lnTo>
                  <a:lnTo>
                    <a:pt x="5664" y="165671"/>
                  </a:lnTo>
                  <a:lnTo>
                    <a:pt x="5245" y="165671"/>
                  </a:lnTo>
                  <a:lnTo>
                    <a:pt x="5245" y="165874"/>
                  </a:lnTo>
                  <a:lnTo>
                    <a:pt x="3149" y="167182"/>
                  </a:lnTo>
                  <a:lnTo>
                    <a:pt x="3149" y="167411"/>
                  </a:lnTo>
                  <a:lnTo>
                    <a:pt x="2730" y="167411"/>
                  </a:lnTo>
                  <a:lnTo>
                    <a:pt x="2730" y="169341"/>
                  </a:lnTo>
                  <a:lnTo>
                    <a:pt x="3149" y="168922"/>
                  </a:lnTo>
                  <a:lnTo>
                    <a:pt x="3568" y="168922"/>
                  </a:lnTo>
                  <a:lnTo>
                    <a:pt x="3568" y="168694"/>
                  </a:lnTo>
                  <a:lnTo>
                    <a:pt x="4826" y="168059"/>
                  </a:lnTo>
                  <a:lnTo>
                    <a:pt x="4826" y="167855"/>
                  </a:lnTo>
                  <a:lnTo>
                    <a:pt x="5245" y="167855"/>
                  </a:lnTo>
                  <a:lnTo>
                    <a:pt x="5245" y="167601"/>
                  </a:lnTo>
                  <a:lnTo>
                    <a:pt x="5461" y="167601"/>
                  </a:lnTo>
                  <a:lnTo>
                    <a:pt x="5461" y="178269"/>
                  </a:lnTo>
                  <a:lnTo>
                    <a:pt x="7353" y="178269"/>
                  </a:lnTo>
                  <a:lnTo>
                    <a:pt x="7353" y="167601"/>
                  </a:lnTo>
                  <a:lnTo>
                    <a:pt x="7353" y="165417"/>
                  </a:lnTo>
                  <a:close/>
                </a:path>
                <a:path w="92710" h="238760">
                  <a:moveTo>
                    <a:pt x="7353" y="145211"/>
                  </a:moveTo>
                  <a:lnTo>
                    <a:pt x="5664" y="145211"/>
                  </a:lnTo>
                  <a:lnTo>
                    <a:pt x="5664" y="145453"/>
                  </a:lnTo>
                  <a:lnTo>
                    <a:pt x="5245" y="145453"/>
                  </a:lnTo>
                  <a:lnTo>
                    <a:pt x="5245" y="145656"/>
                  </a:lnTo>
                  <a:lnTo>
                    <a:pt x="4406" y="146075"/>
                  </a:lnTo>
                  <a:lnTo>
                    <a:pt x="4406" y="146329"/>
                  </a:lnTo>
                  <a:lnTo>
                    <a:pt x="3987" y="146329"/>
                  </a:lnTo>
                  <a:lnTo>
                    <a:pt x="3987" y="146545"/>
                  </a:lnTo>
                  <a:lnTo>
                    <a:pt x="3149" y="146939"/>
                  </a:lnTo>
                  <a:lnTo>
                    <a:pt x="3149" y="147193"/>
                  </a:lnTo>
                  <a:lnTo>
                    <a:pt x="2730" y="147193"/>
                  </a:lnTo>
                  <a:lnTo>
                    <a:pt x="2730" y="149148"/>
                  </a:lnTo>
                  <a:lnTo>
                    <a:pt x="5245" y="147612"/>
                  </a:lnTo>
                  <a:lnTo>
                    <a:pt x="5245" y="147421"/>
                  </a:lnTo>
                  <a:lnTo>
                    <a:pt x="5461" y="147421"/>
                  </a:lnTo>
                  <a:lnTo>
                    <a:pt x="5461" y="157835"/>
                  </a:lnTo>
                  <a:lnTo>
                    <a:pt x="7353" y="157835"/>
                  </a:lnTo>
                  <a:lnTo>
                    <a:pt x="7353" y="147421"/>
                  </a:lnTo>
                  <a:lnTo>
                    <a:pt x="7353" y="145211"/>
                  </a:lnTo>
                  <a:close/>
                </a:path>
                <a:path w="92710" h="238760">
                  <a:moveTo>
                    <a:pt x="10477" y="137414"/>
                  </a:moveTo>
                  <a:lnTo>
                    <a:pt x="9017" y="135877"/>
                  </a:lnTo>
                  <a:lnTo>
                    <a:pt x="5664" y="135013"/>
                  </a:lnTo>
                  <a:lnTo>
                    <a:pt x="5461" y="133248"/>
                  </a:lnTo>
                  <a:lnTo>
                    <a:pt x="7353" y="133057"/>
                  </a:lnTo>
                  <a:lnTo>
                    <a:pt x="7962" y="133057"/>
                  </a:lnTo>
                  <a:lnTo>
                    <a:pt x="8382" y="133896"/>
                  </a:lnTo>
                  <a:lnTo>
                    <a:pt x="8382" y="134366"/>
                  </a:lnTo>
                  <a:lnTo>
                    <a:pt x="10071" y="134366"/>
                  </a:lnTo>
                  <a:lnTo>
                    <a:pt x="10071" y="133248"/>
                  </a:lnTo>
                  <a:lnTo>
                    <a:pt x="9842" y="133248"/>
                  </a:lnTo>
                  <a:lnTo>
                    <a:pt x="9842" y="132829"/>
                  </a:lnTo>
                  <a:lnTo>
                    <a:pt x="9639" y="132829"/>
                  </a:lnTo>
                  <a:lnTo>
                    <a:pt x="9436" y="132181"/>
                  </a:lnTo>
                  <a:lnTo>
                    <a:pt x="7353" y="131546"/>
                  </a:lnTo>
                  <a:lnTo>
                    <a:pt x="4406" y="132181"/>
                  </a:lnTo>
                  <a:lnTo>
                    <a:pt x="3568" y="134785"/>
                  </a:lnTo>
                  <a:lnTo>
                    <a:pt x="3771" y="134785"/>
                  </a:lnTo>
                  <a:lnTo>
                    <a:pt x="4406" y="136080"/>
                  </a:lnTo>
                  <a:lnTo>
                    <a:pt x="8382" y="137414"/>
                  </a:lnTo>
                  <a:lnTo>
                    <a:pt x="8382" y="138684"/>
                  </a:lnTo>
                  <a:lnTo>
                    <a:pt x="7747" y="139357"/>
                  </a:lnTo>
                  <a:lnTo>
                    <a:pt x="5664" y="139153"/>
                  </a:lnTo>
                  <a:lnTo>
                    <a:pt x="5245" y="137845"/>
                  </a:lnTo>
                  <a:lnTo>
                    <a:pt x="3352" y="137845"/>
                  </a:lnTo>
                  <a:lnTo>
                    <a:pt x="4610" y="140449"/>
                  </a:lnTo>
                  <a:lnTo>
                    <a:pt x="8178" y="140639"/>
                  </a:lnTo>
                  <a:lnTo>
                    <a:pt x="9842" y="139357"/>
                  </a:lnTo>
                  <a:lnTo>
                    <a:pt x="10274" y="139357"/>
                  </a:lnTo>
                  <a:lnTo>
                    <a:pt x="10477" y="137414"/>
                  </a:lnTo>
                  <a:close/>
                </a:path>
                <a:path w="92710" h="238760">
                  <a:moveTo>
                    <a:pt x="10680" y="208064"/>
                  </a:moveTo>
                  <a:lnTo>
                    <a:pt x="10477" y="208064"/>
                  </a:lnTo>
                  <a:lnTo>
                    <a:pt x="10477" y="207645"/>
                  </a:lnTo>
                  <a:lnTo>
                    <a:pt x="10274" y="207645"/>
                  </a:lnTo>
                  <a:lnTo>
                    <a:pt x="10274" y="207391"/>
                  </a:lnTo>
                  <a:lnTo>
                    <a:pt x="8559" y="207391"/>
                  </a:lnTo>
                  <a:lnTo>
                    <a:pt x="10071" y="207175"/>
                  </a:lnTo>
                  <a:lnTo>
                    <a:pt x="6515" y="205879"/>
                  </a:lnTo>
                  <a:lnTo>
                    <a:pt x="6070" y="206324"/>
                  </a:lnTo>
                  <a:lnTo>
                    <a:pt x="4406" y="206971"/>
                  </a:lnTo>
                  <a:lnTo>
                    <a:pt x="2514" y="210896"/>
                  </a:lnTo>
                  <a:lnTo>
                    <a:pt x="2933" y="216103"/>
                  </a:lnTo>
                  <a:lnTo>
                    <a:pt x="4826" y="218897"/>
                  </a:lnTo>
                  <a:lnTo>
                    <a:pt x="8178" y="219176"/>
                  </a:lnTo>
                  <a:lnTo>
                    <a:pt x="10680" y="216738"/>
                  </a:lnTo>
                  <a:lnTo>
                    <a:pt x="10680" y="212852"/>
                  </a:lnTo>
                  <a:lnTo>
                    <a:pt x="10274" y="212382"/>
                  </a:lnTo>
                  <a:lnTo>
                    <a:pt x="10274" y="212178"/>
                  </a:lnTo>
                  <a:lnTo>
                    <a:pt x="7556" y="212382"/>
                  </a:lnTo>
                  <a:lnTo>
                    <a:pt x="8178" y="212382"/>
                  </a:lnTo>
                  <a:lnTo>
                    <a:pt x="9017" y="213741"/>
                  </a:lnTo>
                  <a:lnTo>
                    <a:pt x="8585" y="216738"/>
                  </a:lnTo>
                  <a:lnTo>
                    <a:pt x="7353" y="217614"/>
                  </a:lnTo>
                  <a:lnTo>
                    <a:pt x="5245" y="217195"/>
                  </a:lnTo>
                  <a:lnTo>
                    <a:pt x="4610" y="214363"/>
                  </a:lnTo>
                  <a:lnTo>
                    <a:pt x="4826" y="214363"/>
                  </a:lnTo>
                  <a:lnTo>
                    <a:pt x="5029" y="212852"/>
                  </a:lnTo>
                  <a:lnTo>
                    <a:pt x="6070" y="212178"/>
                  </a:lnTo>
                  <a:lnTo>
                    <a:pt x="10071" y="212178"/>
                  </a:lnTo>
                  <a:lnTo>
                    <a:pt x="9842" y="211531"/>
                  </a:lnTo>
                  <a:lnTo>
                    <a:pt x="7747" y="210667"/>
                  </a:lnTo>
                  <a:lnTo>
                    <a:pt x="6515" y="210667"/>
                  </a:lnTo>
                  <a:lnTo>
                    <a:pt x="6515" y="210896"/>
                  </a:lnTo>
                  <a:lnTo>
                    <a:pt x="4406" y="211734"/>
                  </a:lnTo>
                  <a:lnTo>
                    <a:pt x="5461" y="207835"/>
                  </a:lnTo>
                  <a:lnTo>
                    <a:pt x="7353" y="207568"/>
                  </a:lnTo>
                  <a:lnTo>
                    <a:pt x="7962" y="207645"/>
                  </a:lnTo>
                  <a:lnTo>
                    <a:pt x="7962" y="207835"/>
                  </a:lnTo>
                  <a:lnTo>
                    <a:pt x="8382" y="207835"/>
                  </a:lnTo>
                  <a:lnTo>
                    <a:pt x="8585" y="208711"/>
                  </a:lnTo>
                  <a:lnTo>
                    <a:pt x="8801" y="208711"/>
                  </a:lnTo>
                  <a:lnTo>
                    <a:pt x="8801" y="209372"/>
                  </a:lnTo>
                  <a:lnTo>
                    <a:pt x="10680" y="209372"/>
                  </a:lnTo>
                  <a:lnTo>
                    <a:pt x="10680" y="208064"/>
                  </a:lnTo>
                  <a:close/>
                </a:path>
                <a:path w="92710" h="238760">
                  <a:moveTo>
                    <a:pt x="10909" y="193929"/>
                  </a:moveTo>
                  <a:lnTo>
                    <a:pt x="10680" y="193929"/>
                  </a:lnTo>
                  <a:lnTo>
                    <a:pt x="10477" y="193078"/>
                  </a:lnTo>
                  <a:lnTo>
                    <a:pt x="7137" y="193281"/>
                  </a:lnTo>
                  <a:lnTo>
                    <a:pt x="8585" y="193497"/>
                  </a:lnTo>
                  <a:lnTo>
                    <a:pt x="9017" y="195440"/>
                  </a:lnTo>
                  <a:lnTo>
                    <a:pt x="8801" y="195440"/>
                  </a:lnTo>
                  <a:lnTo>
                    <a:pt x="8585" y="196748"/>
                  </a:lnTo>
                  <a:lnTo>
                    <a:pt x="5867" y="197396"/>
                  </a:lnTo>
                  <a:lnTo>
                    <a:pt x="5245" y="196977"/>
                  </a:lnTo>
                  <a:lnTo>
                    <a:pt x="4826" y="196977"/>
                  </a:lnTo>
                  <a:lnTo>
                    <a:pt x="4610" y="193929"/>
                  </a:lnTo>
                  <a:lnTo>
                    <a:pt x="5867" y="193078"/>
                  </a:lnTo>
                  <a:lnTo>
                    <a:pt x="10071" y="192811"/>
                  </a:lnTo>
                  <a:lnTo>
                    <a:pt x="8382" y="191960"/>
                  </a:lnTo>
                  <a:lnTo>
                    <a:pt x="9791" y="191096"/>
                  </a:lnTo>
                  <a:lnTo>
                    <a:pt x="10477" y="190677"/>
                  </a:lnTo>
                  <a:lnTo>
                    <a:pt x="10680" y="187820"/>
                  </a:lnTo>
                  <a:lnTo>
                    <a:pt x="10274" y="187401"/>
                  </a:lnTo>
                  <a:lnTo>
                    <a:pt x="9017" y="186664"/>
                  </a:lnTo>
                  <a:lnTo>
                    <a:pt x="9017" y="188709"/>
                  </a:lnTo>
                  <a:lnTo>
                    <a:pt x="8585" y="190677"/>
                  </a:lnTo>
                  <a:lnTo>
                    <a:pt x="5867" y="191096"/>
                  </a:lnTo>
                  <a:lnTo>
                    <a:pt x="5245" y="190677"/>
                  </a:lnTo>
                  <a:lnTo>
                    <a:pt x="4826" y="190677"/>
                  </a:lnTo>
                  <a:lnTo>
                    <a:pt x="4406" y="188709"/>
                  </a:lnTo>
                  <a:lnTo>
                    <a:pt x="5245" y="187401"/>
                  </a:lnTo>
                  <a:lnTo>
                    <a:pt x="7962" y="187401"/>
                  </a:lnTo>
                  <a:lnTo>
                    <a:pt x="9017" y="188709"/>
                  </a:lnTo>
                  <a:lnTo>
                    <a:pt x="9017" y="186664"/>
                  </a:lnTo>
                  <a:lnTo>
                    <a:pt x="7353" y="185661"/>
                  </a:lnTo>
                  <a:lnTo>
                    <a:pt x="4406" y="186309"/>
                  </a:lnTo>
                  <a:lnTo>
                    <a:pt x="2514" y="188709"/>
                  </a:lnTo>
                  <a:lnTo>
                    <a:pt x="3149" y="191096"/>
                  </a:lnTo>
                  <a:lnTo>
                    <a:pt x="4826" y="192189"/>
                  </a:lnTo>
                  <a:lnTo>
                    <a:pt x="2514" y="193700"/>
                  </a:lnTo>
                  <a:lnTo>
                    <a:pt x="2514" y="196748"/>
                  </a:lnTo>
                  <a:lnTo>
                    <a:pt x="4826" y="198907"/>
                  </a:lnTo>
                  <a:lnTo>
                    <a:pt x="8801" y="198716"/>
                  </a:lnTo>
                  <a:lnTo>
                    <a:pt x="10210" y="197396"/>
                  </a:lnTo>
                  <a:lnTo>
                    <a:pt x="10909" y="196748"/>
                  </a:lnTo>
                  <a:lnTo>
                    <a:pt x="10909" y="193929"/>
                  </a:lnTo>
                  <a:close/>
                </a:path>
                <a:path w="92710" h="238760">
                  <a:moveTo>
                    <a:pt x="11734" y="234137"/>
                  </a:moveTo>
                  <a:lnTo>
                    <a:pt x="10071" y="234137"/>
                  </a:lnTo>
                  <a:lnTo>
                    <a:pt x="10071" y="228053"/>
                  </a:lnTo>
                  <a:lnTo>
                    <a:pt x="10071" y="225679"/>
                  </a:lnTo>
                  <a:lnTo>
                    <a:pt x="8178" y="225679"/>
                  </a:lnTo>
                  <a:lnTo>
                    <a:pt x="8178" y="228053"/>
                  </a:lnTo>
                  <a:lnTo>
                    <a:pt x="8178" y="234137"/>
                  </a:lnTo>
                  <a:lnTo>
                    <a:pt x="4203" y="234137"/>
                  </a:lnTo>
                  <a:lnTo>
                    <a:pt x="8178" y="228053"/>
                  </a:lnTo>
                  <a:lnTo>
                    <a:pt x="8178" y="225679"/>
                  </a:lnTo>
                  <a:lnTo>
                    <a:pt x="7747" y="225679"/>
                  </a:lnTo>
                  <a:lnTo>
                    <a:pt x="2514" y="233260"/>
                  </a:lnTo>
                  <a:lnTo>
                    <a:pt x="2514" y="235673"/>
                  </a:lnTo>
                  <a:lnTo>
                    <a:pt x="7962" y="235673"/>
                  </a:lnTo>
                  <a:lnTo>
                    <a:pt x="7962" y="238277"/>
                  </a:lnTo>
                  <a:lnTo>
                    <a:pt x="10071" y="238277"/>
                  </a:lnTo>
                  <a:lnTo>
                    <a:pt x="10071" y="235673"/>
                  </a:lnTo>
                  <a:lnTo>
                    <a:pt x="11734" y="235673"/>
                  </a:lnTo>
                  <a:lnTo>
                    <a:pt x="11734" y="234137"/>
                  </a:lnTo>
                  <a:close/>
                </a:path>
                <a:path w="92710" h="238760">
                  <a:moveTo>
                    <a:pt x="12585" y="18034"/>
                  </a:moveTo>
                  <a:lnTo>
                    <a:pt x="11734" y="13474"/>
                  </a:lnTo>
                  <a:lnTo>
                    <a:pt x="10680" y="13017"/>
                  </a:lnTo>
                  <a:lnTo>
                    <a:pt x="11595" y="12382"/>
                  </a:lnTo>
                  <a:lnTo>
                    <a:pt x="11938" y="12153"/>
                  </a:lnTo>
                  <a:lnTo>
                    <a:pt x="12153" y="9347"/>
                  </a:lnTo>
                  <a:lnTo>
                    <a:pt x="10680" y="8255"/>
                  </a:lnTo>
                  <a:lnTo>
                    <a:pt x="5461" y="8039"/>
                  </a:lnTo>
                  <a:lnTo>
                    <a:pt x="5461" y="9347"/>
                  </a:lnTo>
                  <a:lnTo>
                    <a:pt x="7137" y="9347"/>
                  </a:lnTo>
                  <a:lnTo>
                    <a:pt x="10274" y="9575"/>
                  </a:lnTo>
                  <a:lnTo>
                    <a:pt x="10909" y="11290"/>
                  </a:lnTo>
                  <a:lnTo>
                    <a:pt x="9436" y="12382"/>
                  </a:lnTo>
                  <a:lnTo>
                    <a:pt x="7137" y="12382"/>
                  </a:lnTo>
                  <a:lnTo>
                    <a:pt x="7137" y="9436"/>
                  </a:lnTo>
                  <a:lnTo>
                    <a:pt x="5461" y="9347"/>
                  </a:lnTo>
                  <a:lnTo>
                    <a:pt x="5461" y="13716"/>
                  </a:lnTo>
                  <a:lnTo>
                    <a:pt x="5461" y="18034"/>
                  </a:lnTo>
                  <a:lnTo>
                    <a:pt x="7137" y="18034"/>
                  </a:lnTo>
                  <a:lnTo>
                    <a:pt x="7137" y="13804"/>
                  </a:lnTo>
                  <a:lnTo>
                    <a:pt x="9842" y="13919"/>
                  </a:lnTo>
                  <a:lnTo>
                    <a:pt x="10909" y="16497"/>
                  </a:lnTo>
                  <a:lnTo>
                    <a:pt x="11112" y="18034"/>
                  </a:lnTo>
                  <a:lnTo>
                    <a:pt x="12585" y="18034"/>
                  </a:lnTo>
                  <a:close/>
                </a:path>
                <a:path w="92710" h="238760">
                  <a:moveTo>
                    <a:pt x="18656" y="148056"/>
                  </a:moveTo>
                  <a:lnTo>
                    <a:pt x="18453" y="148056"/>
                  </a:lnTo>
                  <a:lnTo>
                    <a:pt x="18453" y="146939"/>
                  </a:lnTo>
                  <a:lnTo>
                    <a:pt x="18237" y="146939"/>
                  </a:lnTo>
                  <a:lnTo>
                    <a:pt x="18237" y="146545"/>
                  </a:lnTo>
                  <a:lnTo>
                    <a:pt x="18034" y="146545"/>
                  </a:lnTo>
                  <a:lnTo>
                    <a:pt x="17614" y="145656"/>
                  </a:lnTo>
                  <a:lnTo>
                    <a:pt x="16979" y="145656"/>
                  </a:lnTo>
                  <a:lnTo>
                    <a:pt x="16979" y="145453"/>
                  </a:lnTo>
                  <a:lnTo>
                    <a:pt x="16357" y="145453"/>
                  </a:lnTo>
                  <a:lnTo>
                    <a:pt x="16357" y="145211"/>
                  </a:lnTo>
                  <a:lnTo>
                    <a:pt x="15316" y="145211"/>
                  </a:lnTo>
                  <a:lnTo>
                    <a:pt x="15316" y="145008"/>
                  </a:lnTo>
                  <a:lnTo>
                    <a:pt x="14249" y="145008"/>
                  </a:lnTo>
                  <a:lnTo>
                    <a:pt x="14249" y="145211"/>
                  </a:lnTo>
                  <a:lnTo>
                    <a:pt x="13220" y="145211"/>
                  </a:lnTo>
                  <a:lnTo>
                    <a:pt x="13220" y="145453"/>
                  </a:lnTo>
                  <a:lnTo>
                    <a:pt x="12585" y="145453"/>
                  </a:lnTo>
                  <a:lnTo>
                    <a:pt x="12585" y="145656"/>
                  </a:lnTo>
                  <a:lnTo>
                    <a:pt x="11734" y="146329"/>
                  </a:lnTo>
                  <a:lnTo>
                    <a:pt x="11734" y="146748"/>
                  </a:lnTo>
                  <a:lnTo>
                    <a:pt x="11328" y="146939"/>
                  </a:lnTo>
                  <a:lnTo>
                    <a:pt x="11112" y="148475"/>
                  </a:lnTo>
                  <a:lnTo>
                    <a:pt x="10909" y="148475"/>
                  </a:lnTo>
                  <a:lnTo>
                    <a:pt x="10909" y="148907"/>
                  </a:lnTo>
                  <a:lnTo>
                    <a:pt x="12992" y="148907"/>
                  </a:lnTo>
                  <a:lnTo>
                    <a:pt x="12992" y="148259"/>
                  </a:lnTo>
                  <a:lnTo>
                    <a:pt x="13220" y="148259"/>
                  </a:lnTo>
                  <a:lnTo>
                    <a:pt x="13220" y="147612"/>
                  </a:lnTo>
                  <a:lnTo>
                    <a:pt x="13423" y="147612"/>
                  </a:lnTo>
                  <a:lnTo>
                    <a:pt x="13423" y="147193"/>
                  </a:lnTo>
                  <a:lnTo>
                    <a:pt x="13830" y="146748"/>
                  </a:lnTo>
                  <a:lnTo>
                    <a:pt x="14249" y="146748"/>
                  </a:lnTo>
                  <a:lnTo>
                    <a:pt x="14249" y="146545"/>
                  </a:lnTo>
                  <a:lnTo>
                    <a:pt x="15519" y="146545"/>
                  </a:lnTo>
                  <a:lnTo>
                    <a:pt x="15519" y="146748"/>
                  </a:lnTo>
                  <a:lnTo>
                    <a:pt x="15938" y="146748"/>
                  </a:lnTo>
                  <a:lnTo>
                    <a:pt x="15938" y="146939"/>
                  </a:lnTo>
                  <a:lnTo>
                    <a:pt x="16357" y="146939"/>
                  </a:lnTo>
                  <a:lnTo>
                    <a:pt x="16560" y="147840"/>
                  </a:lnTo>
                  <a:lnTo>
                    <a:pt x="16776" y="147840"/>
                  </a:lnTo>
                  <a:lnTo>
                    <a:pt x="16776" y="149148"/>
                  </a:lnTo>
                  <a:lnTo>
                    <a:pt x="16560" y="149148"/>
                  </a:lnTo>
                  <a:lnTo>
                    <a:pt x="16560" y="149771"/>
                  </a:lnTo>
                  <a:lnTo>
                    <a:pt x="16357" y="149771"/>
                  </a:lnTo>
                  <a:lnTo>
                    <a:pt x="16357" y="150215"/>
                  </a:lnTo>
                  <a:lnTo>
                    <a:pt x="15938" y="150418"/>
                  </a:lnTo>
                  <a:lnTo>
                    <a:pt x="15938" y="150888"/>
                  </a:lnTo>
                  <a:lnTo>
                    <a:pt x="15519" y="151091"/>
                  </a:lnTo>
                  <a:lnTo>
                    <a:pt x="15519" y="151536"/>
                  </a:lnTo>
                  <a:lnTo>
                    <a:pt x="12585" y="154559"/>
                  </a:lnTo>
                  <a:lnTo>
                    <a:pt x="12153" y="154559"/>
                  </a:lnTo>
                  <a:lnTo>
                    <a:pt x="12153" y="154787"/>
                  </a:lnTo>
                  <a:lnTo>
                    <a:pt x="10680" y="156070"/>
                  </a:lnTo>
                  <a:lnTo>
                    <a:pt x="10680" y="157835"/>
                  </a:lnTo>
                  <a:lnTo>
                    <a:pt x="18656" y="157835"/>
                  </a:lnTo>
                  <a:lnTo>
                    <a:pt x="18656" y="156324"/>
                  </a:lnTo>
                  <a:lnTo>
                    <a:pt x="12992" y="156324"/>
                  </a:lnTo>
                  <a:lnTo>
                    <a:pt x="12992" y="156070"/>
                  </a:lnTo>
                  <a:lnTo>
                    <a:pt x="14681" y="154787"/>
                  </a:lnTo>
                  <a:lnTo>
                    <a:pt x="14681" y="154559"/>
                  </a:lnTo>
                  <a:lnTo>
                    <a:pt x="15100" y="154559"/>
                  </a:lnTo>
                  <a:lnTo>
                    <a:pt x="15100" y="154355"/>
                  </a:lnTo>
                  <a:lnTo>
                    <a:pt x="16979" y="152628"/>
                  </a:lnTo>
                  <a:lnTo>
                    <a:pt x="16979" y="152184"/>
                  </a:lnTo>
                  <a:lnTo>
                    <a:pt x="17614" y="151752"/>
                  </a:lnTo>
                  <a:lnTo>
                    <a:pt x="17614" y="151307"/>
                  </a:lnTo>
                  <a:lnTo>
                    <a:pt x="18237" y="150888"/>
                  </a:lnTo>
                  <a:lnTo>
                    <a:pt x="18237" y="150418"/>
                  </a:lnTo>
                  <a:lnTo>
                    <a:pt x="18453" y="150418"/>
                  </a:lnTo>
                  <a:lnTo>
                    <a:pt x="18453" y="149567"/>
                  </a:lnTo>
                  <a:lnTo>
                    <a:pt x="18656" y="149567"/>
                  </a:lnTo>
                  <a:lnTo>
                    <a:pt x="18656" y="148056"/>
                  </a:lnTo>
                  <a:close/>
                </a:path>
                <a:path w="92710" h="238760">
                  <a:moveTo>
                    <a:pt x="18872" y="169570"/>
                  </a:moveTo>
                  <a:lnTo>
                    <a:pt x="18656" y="169570"/>
                  </a:lnTo>
                  <a:lnTo>
                    <a:pt x="18034" y="166738"/>
                  </a:lnTo>
                  <a:lnTo>
                    <a:pt x="17830" y="166738"/>
                  </a:lnTo>
                  <a:lnTo>
                    <a:pt x="17195" y="165874"/>
                  </a:lnTo>
                  <a:lnTo>
                    <a:pt x="16979" y="165811"/>
                  </a:lnTo>
                  <a:lnTo>
                    <a:pt x="16979" y="169341"/>
                  </a:lnTo>
                  <a:lnTo>
                    <a:pt x="16776" y="174802"/>
                  </a:lnTo>
                  <a:lnTo>
                    <a:pt x="15100" y="176733"/>
                  </a:lnTo>
                  <a:lnTo>
                    <a:pt x="13830" y="176530"/>
                  </a:lnTo>
                  <a:lnTo>
                    <a:pt x="12585" y="173901"/>
                  </a:lnTo>
                  <a:lnTo>
                    <a:pt x="12788" y="168503"/>
                  </a:lnTo>
                  <a:lnTo>
                    <a:pt x="14249" y="166738"/>
                  </a:lnTo>
                  <a:lnTo>
                    <a:pt x="15100" y="166738"/>
                  </a:lnTo>
                  <a:lnTo>
                    <a:pt x="16979" y="169341"/>
                  </a:lnTo>
                  <a:lnTo>
                    <a:pt x="16979" y="165811"/>
                  </a:lnTo>
                  <a:lnTo>
                    <a:pt x="14249" y="164998"/>
                  </a:lnTo>
                  <a:lnTo>
                    <a:pt x="14249" y="165227"/>
                  </a:lnTo>
                  <a:lnTo>
                    <a:pt x="12585" y="165874"/>
                  </a:lnTo>
                  <a:lnTo>
                    <a:pt x="10680" y="168922"/>
                  </a:lnTo>
                  <a:lnTo>
                    <a:pt x="10680" y="174358"/>
                  </a:lnTo>
                  <a:lnTo>
                    <a:pt x="10909" y="174358"/>
                  </a:lnTo>
                  <a:lnTo>
                    <a:pt x="12153" y="177431"/>
                  </a:lnTo>
                  <a:lnTo>
                    <a:pt x="13423" y="178269"/>
                  </a:lnTo>
                  <a:lnTo>
                    <a:pt x="16979" y="177850"/>
                  </a:lnTo>
                  <a:lnTo>
                    <a:pt x="17576" y="176733"/>
                  </a:lnTo>
                  <a:lnTo>
                    <a:pt x="18872" y="174358"/>
                  </a:lnTo>
                  <a:lnTo>
                    <a:pt x="18872" y="169570"/>
                  </a:lnTo>
                  <a:close/>
                </a:path>
                <a:path w="92710" h="238760">
                  <a:moveTo>
                    <a:pt x="19913" y="128041"/>
                  </a:moveTo>
                  <a:lnTo>
                    <a:pt x="18237" y="128041"/>
                  </a:lnTo>
                  <a:lnTo>
                    <a:pt x="18237" y="134594"/>
                  </a:lnTo>
                  <a:lnTo>
                    <a:pt x="17830" y="138290"/>
                  </a:lnTo>
                  <a:lnTo>
                    <a:pt x="16357" y="139357"/>
                  </a:lnTo>
                  <a:lnTo>
                    <a:pt x="14681" y="139153"/>
                  </a:lnTo>
                  <a:lnTo>
                    <a:pt x="13830" y="137172"/>
                  </a:lnTo>
                  <a:lnTo>
                    <a:pt x="14046" y="134124"/>
                  </a:lnTo>
                  <a:lnTo>
                    <a:pt x="15316" y="132829"/>
                  </a:lnTo>
                  <a:lnTo>
                    <a:pt x="16357" y="132829"/>
                  </a:lnTo>
                  <a:lnTo>
                    <a:pt x="18237" y="134594"/>
                  </a:lnTo>
                  <a:lnTo>
                    <a:pt x="18237" y="128041"/>
                  </a:lnTo>
                  <a:lnTo>
                    <a:pt x="18034" y="132600"/>
                  </a:lnTo>
                  <a:lnTo>
                    <a:pt x="16141" y="131546"/>
                  </a:lnTo>
                  <a:lnTo>
                    <a:pt x="13830" y="132181"/>
                  </a:lnTo>
                  <a:lnTo>
                    <a:pt x="12153" y="134124"/>
                  </a:lnTo>
                  <a:lnTo>
                    <a:pt x="12153" y="138061"/>
                  </a:lnTo>
                  <a:lnTo>
                    <a:pt x="12788" y="138912"/>
                  </a:lnTo>
                  <a:lnTo>
                    <a:pt x="13830" y="140449"/>
                  </a:lnTo>
                  <a:lnTo>
                    <a:pt x="16560" y="140449"/>
                  </a:lnTo>
                  <a:lnTo>
                    <a:pt x="16560" y="140220"/>
                  </a:lnTo>
                  <a:lnTo>
                    <a:pt x="17399" y="140004"/>
                  </a:lnTo>
                  <a:lnTo>
                    <a:pt x="18237" y="139357"/>
                  </a:lnTo>
                  <a:lnTo>
                    <a:pt x="18237" y="140449"/>
                  </a:lnTo>
                  <a:lnTo>
                    <a:pt x="19913" y="140449"/>
                  </a:lnTo>
                  <a:lnTo>
                    <a:pt x="19913" y="139357"/>
                  </a:lnTo>
                  <a:lnTo>
                    <a:pt x="19913" y="132829"/>
                  </a:lnTo>
                  <a:lnTo>
                    <a:pt x="19913" y="132600"/>
                  </a:lnTo>
                  <a:lnTo>
                    <a:pt x="19913" y="128041"/>
                  </a:lnTo>
                  <a:close/>
                </a:path>
                <a:path w="92710" h="238760">
                  <a:moveTo>
                    <a:pt x="25361" y="8039"/>
                  </a:moveTo>
                  <a:lnTo>
                    <a:pt x="16141" y="8039"/>
                  </a:lnTo>
                  <a:lnTo>
                    <a:pt x="16141" y="9575"/>
                  </a:lnTo>
                  <a:lnTo>
                    <a:pt x="25361" y="9575"/>
                  </a:lnTo>
                  <a:lnTo>
                    <a:pt x="25361" y="8039"/>
                  </a:lnTo>
                  <a:close/>
                </a:path>
                <a:path w="92710" h="238760">
                  <a:moveTo>
                    <a:pt x="25361" y="4343"/>
                  </a:moveTo>
                  <a:lnTo>
                    <a:pt x="16141" y="4343"/>
                  </a:lnTo>
                  <a:lnTo>
                    <a:pt x="16141" y="6083"/>
                  </a:lnTo>
                  <a:lnTo>
                    <a:pt x="25361" y="6083"/>
                  </a:lnTo>
                  <a:lnTo>
                    <a:pt x="25361" y="4343"/>
                  </a:lnTo>
                  <a:close/>
                </a:path>
                <a:path w="92710" h="238760">
                  <a:moveTo>
                    <a:pt x="33756" y="130225"/>
                  </a:moveTo>
                  <a:lnTo>
                    <a:pt x="24320" y="130225"/>
                  </a:lnTo>
                  <a:lnTo>
                    <a:pt x="24320" y="131737"/>
                  </a:lnTo>
                  <a:lnTo>
                    <a:pt x="33756" y="131737"/>
                  </a:lnTo>
                  <a:lnTo>
                    <a:pt x="33756" y="130225"/>
                  </a:lnTo>
                  <a:close/>
                </a:path>
                <a:path w="92710" h="238760">
                  <a:moveTo>
                    <a:pt x="33756" y="126530"/>
                  </a:moveTo>
                  <a:lnTo>
                    <a:pt x="24320" y="126530"/>
                  </a:lnTo>
                  <a:lnTo>
                    <a:pt x="24320" y="128270"/>
                  </a:lnTo>
                  <a:lnTo>
                    <a:pt x="33756" y="128270"/>
                  </a:lnTo>
                  <a:lnTo>
                    <a:pt x="33756" y="126530"/>
                  </a:lnTo>
                  <a:close/>
                </a:path>
                <a:path w="92710" h="238760">
                  <a:moveTo>
                    <a:pt x="40259" y="13271"/>
                  </a:moveTo>
                  <a:lnTo>
                    <a:pt x="35433" y="6299"/>
                  </a:lnTo>
                  <a:lnTo>
                    <a:pt x="40043" y="0"/>
                  </a:lnTo>
                  <a:lnTo>
                    <a:pt x="37744" y="0"/>
                  </a:lnTo>
                  <a:lnTo>
                    <a:pt x="34391" y="5232"/>
                  </a:lnTo>
                  <a:lnTo>
                    <a:pt x="30810" y="0"/>
                  </a:lnTo>
                  <a:lnTo>
                    <a:pt x="28714" y="0"/>
                  </a:lnTo>
                  <a:lnTo>
                    <a:pt x="33134" y="6299"/>
                  </a:lnTo>
                  <a:lnTo>
                    <a:pt x="28092" y="13271"/>
                  </a:lnTo>
                  <a:lnTo>
                    <a:pt x="30187" y="13271"/>
                  </a:lnTo>
                  <a:lnTo>
                    <a:pt x="34175" y="7620"/>
                  </a:lnTo>
                  <a:lnTo>
                    <a:pt x="37934" y="13271"/>
                  </a:lnTo>
                  <a:lnTo>
                    <a:pt x="40259" y="13271"/>
                  </a:lnTo>
                  <a:close/>
                </a:path>
                <a:path w="92710" h="238760">
                  <a:moveTo>
                    <a:pt x="50101" y="135877"/>
                  </a:moveTo>
                  <a:lnTo>
                    <a:pt x="45288" y="129133"/>
                  </a:lnTo>
                  <a:lnTo>
                    <a:pt x="49898" y="122834"/>
                  </a:lnTo>
                  <a:lnTo>
                    <a:pt x="47586" y="122834"/>
                  </a:lnTo>
                  <a:lnTo>
                    <a:pt x="44234" y="127825"/>
                  </a:lnTo>
                  <a:lnTo>
                    <a:pt x="40678" y="122834"/>
                  </a:lnTo>
                  <a:lnTo>
                    <a:pt x="38366" y="122834"/>
                  </a:lnTo>
                  <a:lnTo>
                    <a:pt x="42976" y="129133"/>
                  </a:lnTo>
                  <a:lnTo>
                    <a:pt x="37934" y="135877"/>
                  </a:lnTo>
                  <a:lnTo>
                    <a:pt x="40043" y="135877"/>
                  </a:lnTo>
                  <a:lnTo>
                    <a:pt x="44030" y="130225"/>
                  </a:lnTo>
                  <a:lnTo>
                    <a:pt x="47790" y="135877"/>
                  </a:lnTo>
                  <a:lnTo>
                    <a:pt x="50101" y="135877"/>
                  </a:lnTo>
                  <a:close/>
                </a:path>
                <a:path w="92710" h="238760">
                  <a:moveTo>
                    <a:pt x="51574" y="0"/>
                  </a:moveTo>
                  <a:lnTo>
                    <a:pt x="49695" y="0"/>
                  </a:lnTo>
                  <a:lnTo>
                    <a:pt x="46964" y="13271"/>
                  </a:lnTo>
                  <a:lnTo>
                    <a:pt x="48844" y="13271"/>
                  </a:lnTo>
                  <a:lnTo>
                    <a:pt x="51574" y="0"/>
                  </a:lnTo>
                  <a:close/>
                </a:path>
                <a:path w="92710" h="238760">
                  <a:moveTo>
                    <a:pt x="59944" y="10642"/>
                  </a:moveTo>
                  <a:lnTo>
                    <a:pt x="58496" y="8686"/>
                  </a:lnTo>
                  <a:lnTo>
                    <a:pt x="55130" y="8902"/>
                  </a:lnTo>
                  <a:lnTo>
                    <a:pt x="54076" y="9994"/>
                  </a:lnTo>
                  <a:lnTo>
                    <a:pt x="53873" y="8686"/>
                  </a:lnTo>
                  <a:lnTo>
                    <a:pt x="52412" y="8686"/>
                  </a:lnTo>
                  <a:lnTo>
                    <a:pt x="52412" y="17805"/>
                  </a:lnTo>
                  <a:lnTo>
                    <a:pt x="54076" y="17805"/>
                  </a:lnTo>
                  <a:lnTo>
                    <a:pt x="54292" y="11087"/>
                  </a:lnTo>
                  <a:lnTo>
                    <a:pt x="56375" y="9779"/>
                  </a:lnTo>
                  <a:lnTo>
                    <a:pt x="58077" y="10642"/>
                  </a:lnTo>
                  <a:lnTo>
                    <a:pt x="58280" y="17805"/>
                  </a:lnTo>
                  <a:lnTo>
                    <a:pt x="59944" y="17805"/>
                  </a:lnTo>
                  <a:lnTo>
                    <a:pt x="59944" y="10642"/>
                  </a:lnTo>
                  <a:close/>
                </a:path>
                <a:path w="92710" h="238760">
                  <a:moveTo>
                    <a:pt x="61214" y="122834"/>
                  </a:moveTo>
                  <a:lnTo>
                    <a:pt x="59550" y="122834"/>
                  </a:lnTo>
                  <a:lnTo>
                    <a:pt x="56819" y="135877"/>
                  </a:lnTo>
                  <a:lnTo>
                    <a:pt x="58496" y="135877"/>
                  </a:lnTo>
                  <a:lnTo>
                    <a:pt x="61214" y="122834"/>
                  </a:lnTo>
                  <a:close/>
                </a:path>
                <a:path w="92710" h="238760">
                  <a:moveTo>
                    <a:pt x="66878" y="144780"/>
                  </a:moveTo>
                  <a:lnTo>
                    <a:pt x="65201" y="144780"/>
                  </a:lnTo>
                  <a:lnTo>
                    <a:pt x="65201" y="145008"/>
                  </a:lnTo>
                  <a:lnTo>
                    <a:pt x="64782" y="145008"/>
                  </a:lnTo>
                  <a:lnTo>
                    <a:pt x="64782" y="145211"/>
                  </a:lnTo>
                  <a:lnTo>
                    <a:pt x="62674" y="146545"/>
                  </a:lnTo>
                  <a:lnTo>
                    <a:pt x="62674" y="146748"/>
                  </a:lnTo>
                  <a:lnTo>
                    <a:pt x="62255" y="146748"/>
                  </a:lnTo>
                  <a:lnTo>
                    <a:pt x="62255" y="148704"/>
                  </a:lnTo>
                  <a:lnTo>
                    <a:pt x="63093" y="148475"/>
                  </a:lnTo>
                  <a:lnTo>
                    <a:pt x="63093" y="148259"/>
                  </a:lnTo>
                  <a:lnTo>
                    <a:pt x="63512" y="148259"/>
                  </a:lnTo>
                  <a:lnTo>
                    <a:pt x="63512" y="148056"/>
                  </a:lnTo>
                  <a:lnTo>
                    <a:pt x="63944" y="147612"/>
                  </a:lnTo>
                  <a:lnTo>
                    <a:pt x="64782" y="147421"/>
                  </a:lnTo>
                  <a:lnTo>
                    <a:pt x="64782" y="147193"/>
                  </a:lnTo>
                  <a:lnTo>
                    <a:pt x="64985" y="147193"/>
                  </a:lnTo>
                  <a:lnTo>
                    <a:pt x="64985" y="157607"/>
                  </a:lnTo>
                  <a:lnTo>
                    <a:pt x="66878" y="157607"/>
                  </a:lnTo>
                  <a:lnTo>
                    <a:pt x="66878" y="147193"/>
                  </a:lnTo>
                  <a:lnTo>
                    <a:pt x="66878" y="144780"/>
                  </a:lnTo>
                  <a:close/>
                </a:path>
                <a:path w="92710" h="238760">
                  <a:moveTo>
                    <a:pt x="69608" y="134366"/>
                  </a:moveTo>
                  <a:lnTo>
                    <a:pt x="68973" y="131546"/>
                  </a:lnTo>
                  <a:lnTo>
                    <a:pt x="66662" y="130898"/>
                  </a:lnTo>
                  <a:lnTo>
                    <a:pt x="63741" y="132410"/>
                  </a:lnTo>
                  <a:lnTo>
                    <a:pt x="63741" y="131089"/>
                  </a:lnTo>
                  <a:lnTo>
                    <a:pt x="62052" y="131089"/>
                  </a:lnTo>
                  <a:lnTo>
                    <a:pt x="62052" y="140220"/>
                  </a:lnTo>
                  <a:lnTo>
                    <a:pt x="63741" y="140220"/>
                  </a:lnTo>
                  <a:lnTo>
                    <a:pt x="64147" y="133248"/>
                  </a:lnTo>
                  <a:lnTo>
                    <a:pt x="66255" y="132181"/>
                  </a:lnTo>
                  <a:lnTo>
                    <a:pt x="67703" y="133057"/>
                  </a:lnTo>
                  <a:lnTo>
                    <a:pt x="67919" y="140220"/>
                  </a:lnTo>
                  <a:lnTo>
                    <a:pt x="69608" y="140220"/>
                  </a:lnTo>
                  <a:lnTo>
                    <a:pt x="69608" y="134366"/>
                  </a:lnTo>
                  <a:close/>
                </a:path>
                <a:path w="92710" h="238760">
                  <a:moveTo>
                    <a:pt x="71882" y="113703"/>
                  </a:moveTo>
                  <a:lnTo>
                    <a:pt x="69811" y="113703"/>
                  </a:lnTo>
                  <a:lnTo>
                    <a:pt x="69811" y="116090"/>
                  </a:lnTo>
                  <a:lnTo>
                    <a:pt x="71882" y="116090"/>
                  </a:lnTo>
                  <a:lnTo>
                    <a:pt x="71882" y="113703"/>
                  </a:lnTo>
                  <a:close/>
                </a:path>
                <a:path w="92710" h="238760">
                  <a:moveTo>
                    <a:pt x="72097" y="94132"/>
                  </a:moveTo>
                  <a:lnTo>
                    <a:pt x="70027" y="94132"/>
                  </a:lnTo>
                  <a:lnTo>
                    <a:pt x="70027" y="96545"/>
                  </a:lnTo>
                  <a:lnTo>
                    <a:pt x="72097" y="96545"/>
                  </a:lnTo>
                  <a:lnTo>
                    <a:pt x="72097" y="94132"/>
                  </a:lnTo>
                  <a:close/>
                </a:path>
                <a:path w="92710" h="238760">
                  <a:moveTo>
                    <a:pt x="72948" y="155232"/>
                  </a:moveTo>
                  <a:lnTo>
                    <a:pt x="70866" y="155232"/>
                  </a:lnTo>
                  <a:lnTo>
                    <a:pt x="70866" y="157607"/>
                  </a:lnTo>
                  <a:lnTo>
                    <a:pt x="72948" y="157607"/>
                  </a:lnTo>
                  <a:lnTo>
                    <a:pt x="72948" y="155232"/>
                  </a:lnTo>
                  <a:close/>
                </a:path>
                <a:path w="92710" h="238760">
                  <a:moveTo>
                    <a:pt x="75044" y="165227"/>
                  </a:moveTo>
                  <a:lnTo>
                    <a:pt x="73367" y="165227"/>
                  </a:lnTo>
                  <a:lnTo>
                    <a:pt x="73367" y="165417"/>
                  </a:lnTo>
                  <a:lnTo>
                    <a:pt x="72948" y="165417"/>
                  </a:lnTo>
                  <a:lnTo>
                    <a:pt x="72948" y="165671"/>
                  </a:lnTo>
                  <a:lnTo>
                    <a:pt x="70866" y="166992"/>
                  </a:lnTo>
                  <a:lnTo>
                    <a:pt x="70866" y="167182"/>
                  </a:lnTo>
                  <a:lnTo>
                    <a:pt x="70434" y="167182"/>
                  </a:lnTo>
                  <a:lnTo>
                    <a:pt x="70434" y="169138"/>
                  </a:lnTo>
                  <a:lnTo>
                    <a:pt x="70866" y="168694"/>
                  </a:lnTo>
                  <a:lnTo>
                    <a:pt x="71691" y="168503"/>
                  </a:lnTo>
                  <a:lnTo>
                    <a:pt x="71691" y="168249"/>
                  </a:lnTo>
                  <a:lnTo>
                    <a:pt x="72529" y="167855"/>
                  </a:lnTo>
                  <a:lnTo>
                    <a:pt x="72529" y="167601"/>
                  </a:lnTo>
                  <a:lnTo>
                    <a:pt x="72948" y="167601"/>
                  </a:lnTo>
                  <a:lnTo>
                    <a:pt x="72948" y="167411"/>
                  </a:lnTo>
                  <a:lnTo>
                    <a:pt x="73164" y="167411"/>
                  </a:lnTo>
                  <a:lnTo>
                    <a:pt x="73164" y="178054"/>
                  </a:lnTo>
                  <a:lnTo>
                    <a:pt x="75044" y="178054"/>
                  </a:lnTo>
                  <a:lnTo>
                    <a:pt x="75044" y="167411"/>
                  </a:lnTo>
                  <a:lnTo>
                    <a:pt x="75044" y="165227"/>
                  </a:lnTo>
                  <a:close/>
                </a:path>
                <a:path w="92710" h="238760">
                  <a:moveTo>
                    <a:pt x="77355" y="208711"/>
                  </a:moveTo>
                  <a:lnTo>
                    <a:pt x="77139" y="208711"/>
                  </a:lnTo>
                  <a:lnTo>
                    <a:pt x="77139" y="207645"/>
                  </a:lnTo>
                  <a:lnTo>
                    <a:pt x="76936" y="207645"/>
                  </a:lnTo>
                  <a:lnTo>
                    <a:pt x="76936" y="207391"/>
                  </a:lnTo>
                  <a:lnTo>
                    <a:pt x="76733" y="207391"/>
                  </a:lnTo>
                  <a:lnTo>
                    <a:pt x="76733" y="206971"/>
                  </a:lnTo>
                  <a:lnTo>
                    <a:pt x="76517" y="206971"/>
                  </a:lnTo>
                  <a:lnTo>
                    <a:pt x="76301" y="206552"/>
                  </a:lnTo>
                  <a:lnTo>
                    <a:pt x="75692" y="206552"/>
                  </a:lnTo>
                  <a:lnTo>
                    <a:pt x="75692" y="206324"/>
                  </a:lnTo>
                  <a:lnTo>
                    <a:pt x="75260" y="206324"/>
                  </a:lnTo>
                  <a:lnTo>
                    <a:pt x="75044" y="205879"/>
                  </a:lnTo>
                  <a:lnTo>
                    <a:pt x="73990" y="205879"/>
                  </a:lnTo>
                  <a:lnTo>
                    <a:pt x="73990" y="205676"/>
                  </a:lnTo>
                  <a:lnTo>
                    <a:pt x="73164" y="205676"/>
                  </a:lnTo>
                  <a:lnTo>
                    <a:pt x="73164" y="205879"/>
                  </a:lnTo>
                  <a:lnTo>
                    <a:pt x="71894" y="205879"/>
                  </a:lnTo>
                  <a:lnTo>
                    <a:pt x="71894" y="206108"/>
                  </a:lnTo>
                  <a:lnTo>
                    <a:pt x="70662" y="206743"/>
                  </a:lnTo>
                  <a:lnTo>
                    <a:pt x="70662" y="207175"/>
                  </a:lnTo>
                  <a:lnTo>
                    <a:pt x="70231" y="207391"/>
                  </a:lnTo>
                  <a:lnTo>
                    <a:pt x="70231" y="207835"/>
                  </a:lnTo>
                  <a:lnTo>
                    <a:pt x="70027" y="207835"/>
                  </a:lnTo>
                  <a:lnTo>
                    <a:pt x="70027" y="208267"/>
                  </a:lnTo>
                  <a:lnTo>
                    <a:pt x="69811" y="208267"/>
                  </a:lnTo>
                  <a:lnTo>
                    <a:pt x="69811" y="209130"/>
                  </a:lnTo>
                  <a:lnTo>
                    <a:pt x="69608" y="209130"/>
                  </a:lnTo>
                  <a:lnTo>
                    <a:pt x="69608" y="209575"/>
                  </a:lnTo>
                  <a:lnTo>
                    <a:pt x="71691" y="209575"/>
                  </a:lnTo>
                  <a:lnTo>
                    <a:pt x="71691" y="208927"/>
                  </a:lnTo>
                  <a:lnTo>
                    <a:pt x="71894" y="208927"/>
                  </a:lnTo>
                  <a:lnTo>
                    <a:pt x="71894" y="208267"/>
                  </a:lnTo>
                  <a:lnTo>
                    <a:pt x="72110" y="208267"/>
                  </a:lnTo>
                  <a:lnTo>
                    <a:pt x="72110" y="207835"/>
                  </a:lnTo>
                  <a:lnTo>
                    <a:pt x="72948" y="207645"/>
                  </a:lnTo>
                  <a:lnTo>
                    <a:pt x="72948" y="207391"/>
                  </a:lnTo>
                  <a:lnTo>
                    <a:pt x="74206" y="207391"/>
                  </a:lnTo>
                  <a:lnTo>
                    <a:pt x="74206" y="207645"/>
                  </a:lnTo>
                  <a:lnTo>
                    <a:pt x="74625" y="207645"/>
                  </a:lnTo>
                  <a:lnTo>
                    <a:pt x="75044" y="208064"/>
                  </a:lnTo>
                  <a:lnTo>
                    <a:pt x="75260" y="208927"/>
                  </a:lnTo>
                  <a:lnTo>
                    <a:pt x="75476" y="208927"/>
                  </a:lnTo>
                  <a:lnTo>
                    <a:pt x="75476" y="209994"/>
                  </a:lnTo>
                  <a:lnTo>
                    <a:pt x="75260" y="209994"/>
                  </a:lnTo>
                  <a:lnTo>
                    <a:pt x="75260" y="210667"/>
                  </a:lnTo>
                  <a:lnTo>
                    <a:pt x="75044" y="210667"/>
                  </a:lnTo>
                  <a:lnTo>
                    <a:pt x="75044" y="211086"/>
                  </a:lnTo>
                  <a:lnTo>
                    <a:pt x="74625" y="211315"/>
                  </a:lnTo>
                  <a:lnTo>
                    <a:pt x="74625" y="211734"/>
                  </a:lnTo>
                  <a:lnTo>
                    <a:pt x="74206" y="211975"/>
                  </a:lnTo>
                  <a:lnTo>
                    <a:pt x="74206" y="212382"/>
                  </a:lnTo>
                  <a:lnTo>
                    <a:pt x="71272" y="215430"/>
                  </a:lnTo>
                  <a:lnTo>
                    <a:pt x="70866" y="215430"/>
                  </a:lnTo>
                  <a:lnTo>
                    <a:pt x="70866" y="215684"/>
                  </a:lnTo>
                  <a:lnTo>
                    <a:pt x="69380" y="216966"/>
                  </a:lnTo>
                  <a:lnTo>
                    <a:pt x="69380" y="218706"/>
                  </a:lnTo>
                  <a:lnTo>
                    <a:pt x="77355" y="218706"/>
                  </a:lnTo>
                  <a:lnTo>
                    <a:pt x="77355" y="217195"/>
                  </a:lnTo>
                  <a:lnTo>
                    <a:pt x="71894" y="217195"/>
                  </a:lnTo>
                  <a:lnTo>
                    <a:pt x="71894" y="216966"/>
                  </a:lnTo>
                  <a:lnTo>
                    <a:pt x="76301" y="212598"/>
                  </a:lnTo>
                  <a:lnTo>
                    <a:pt x="76301" y="212178"/>
                  </a:lnTo>
                  <a:lnTo>
                    <a:pt x="76517" y="212178"/>
                  </a:lnTo>
                  <a:lnTo>
                    <a:pt x="76517" y="211734"/>
                  </a:lnTo>
                  <a:lnTo>
                    <a:pt x="76936" y="211531"/>
                  </a:lnTo>
                  <a:lnTo>
                    <a:pt x="76936" y="211086"/>
                  </a:lnTo>
                  <a:lnTo>
                    <a:pt x="77139" y="211086"/>
                  </a:lnTo>
                  <a:lnTo>
                    <a:pt x="77139" y="210248"/>
                  </a:lnTo>
                  <a:lnTo>
                    <a:pt x="77355" y="210248"/>
                  </a:lnTo>
                  <a:lnTo>
                    <a:pt x="77355" y="208711"/>
                  </a:lnTo>
                  <a:close/>
                </a:path>
                <a:path w="92710" h="238760">
                  <a:moveTo>
                    <a:pt x="81127" y="175641"/>
                  </a:moveTo>
                  <a:lnTo>
                    <a:pt x="79019" y="175641"/>
                  </a:lnTo>
                  <a:lnTo>
                    <a:pt x="79019" y="178054"/>
                  </a:lnTo>
                  <a:lnTo>
                    <a:pt x="81127" y="178054"/>
                  </a:lnTo>
                  <a:lnTo>
                    <a:pt x="81127" y="175641"/>
                  </a:lnTo>
                  <a:close/>
                </a:path>
                <a:path w="92710" h="238760">
                  <a:moveTo>
                    <a:pt x="81965" y="216319"/>
                  </a:moveTo>
                  <a:lnTo>
                    <a:pt x="79654" y="216319"/>
                  </a:lnTo>
                  <a:lnTo>
                    <a:pt x="79654" y="218706"/>
                  </a:lnTo>
                  <a:lnTo>
                    <a:pt x="81965" y="218706"/>
                  </a:lnTo>
                  <a:lnTo>
                    <a:pt x="81965" y="216319"/>
                  </a:lnTo>
                  <a:close/>
                </a:path>
                <a:path w="92710" h="238760">
                  <a:moveTo>
                    <a:pt x="82384" y="147421"/>
                  </a:moveTo>
                  <a:lnTo>
                    <a:pt x="82181" y="147421"/>
                  </a:lnTo>
                  <a:lnTo>
                    <a:pt x="82181" y="146545"/>
                  </a:lnTo>
                  <a:lnTo>
                    <a:pt x="81965" y="146545"/>
                  </a:lnTo>
                  <a:lnTo>
                    <a:pt x="81965" y="146075"/>
                  </a:lnTo>
                  <a:lnTo>
                    <a:pt x="81762" y="146075"/>
                  </a:lnTo>
                  <a:lnTo>
                    <a:pt x="81343" y="145211"/>
                  </a:lnTo>
                  <a:lnTo>
                    <a:pt x="80708" y="145211"/>
                  </a:lnTo>
                  <a:lnTo>
                    <a:pt x="80708" y="145008"/>
                  </a:lnTo>
                  <a:lnTo>
                    <a:pt x="80289" y="145008"/>
                  </a:lnTo>
                  <a:lnTo>
                    <a:pt x="80073" y="144589"/>
                  </a:lnTo>
                  <a:lnTo>
                    <a:pt x="79019" y="144589"/>
                  </a:lnTo>
                  <a:lnTo>
                    <a:pt x="79019" y="144360"/>
                  </a:lnTo>
                  <a:lnTo>
                    <a:pt x="78193" y="144360"/>
                  </a:lnTo>
                  <a:lnTo>
                    <a:pt x="78193" y="144589"/>
                  </a:lnTo>
                  <a:lnTo>
                    <a:pt x="76936" y="144589"/>
                  </a:lnTo>
                  <a:lnTo>
                    <a:pt x="76936" y="144780"/>
                  </a:lnTo>
                  <a:lnTo>
                    <a:pt x="75260" y="145872"/>
                  </a:lnTo>
                  <a:lnTo>
                    <a:pt x="75044" y="146939"/>
                  </a:lnTo>
                  <a:lnTo>
                    <a:pt x="74841" y="146939"/>
                  </a:lnTo>
                  <a:lnTo>
                    <a:pt x="74841" y="147840"/>
                  </a:lnTo>
                  <a:lnTo>
                    <a:pt x="74625" y="147840"/>
                  </a:lnTo>
                  <a:lnTo>
                    <a:pt x="74625" y="148259"/>
                  </a:lnTo>
                  <a:lnTo>
                    <a:pt x="76733" y="148259"/>
                  </a:lnTo>
                  <a:lnTo>
                    <a:pt x="76733" y="147612"/>
                  </a:lnTo>
                  <a:lnTo>
                    <a:pt x="76936" y="147612"/>
                  </a:lnTo>
                  <a:lnTo>
                    <a:pt x="76936" y="147193"/>
                  </a:lnTo>
                  <a:lnTo>
                    <a:pt x="77139" y="147193"/>
                  </a:lnTo>
                  <a:lnTo>
                    <a:pt x="77139" y="146748"/>
                  </a:lnTo>
                  <a:lnTo>
                    <a:pt x="77558" y="146329"/>
                  </a:lnTo>
                  <a:lnTo>
                    <a:pt x="77990" y="146329"/>
                  </a:lnTo>
                  <a:lnTo>
                    <a:pt x="77990" y="146075"/>
                  </a:lnTo>
                  <a:lnTo>
                    <a:pt x="79235" y="146075"/>
                  </a:lnTo>
                  <a:lnTo>
                    <a:pt x="79235" y="146329"/>
                  </a:lnTo>
                  <a:lnTo>
                    <a:pt x="79654" y="146329"/>
                  </a:lnTo>
                  <a:lnTo>
                    <a:pt x="80073" y="146748"/>
                  </a:lnTo>
                  <a:lnTo>
                    <a:pt x="80073" y="147193"/>
                  </a:lnTo>
                  <a:lnTo>
                    <a:pt x="80289" y="147193"/>
                  </a:lnTo>
                  <a:lnTo>
                    <a:pt x="80289" y="147840"/>
                  </a:lnTo>
                  <a:lnTo>
                    <a:pt x="80492" y="147840"/>
                  </a:lnTo>
                  <a:lnTo>
                    <a:pt x="80492" y="148704"/>
                  </a:lnTo>
                  <a:lnTo>
                    <a:pt x="80289" y="148704"/>
                  </a:lnTo>
                  <a:lnTo>
                    <a:pt x="80289" y="149352"/>
                  </a:lnTo>
                  <a:lnTo>
                    <a:pt x="80073" y="149352"/>
                  </a:lnTo>
                  <a:lnTo>
                    <a:pt x="80073" y="149771"/>
                  </a:lnTo>
                  <a:lnTo>
                    <a:pt x="79654" y="149999"/>
                  </a:lnTo>
                  <a:lnTo>
                    <a:pt x="79654" y="150418"/>
                  </a:lnTo>
                  <a:lnTo>
                    <a:pt x="79235" y="150660"/>
                  </a:lnTo>
                  <a:lnTo>
                    <a:pt x="79235" y="151091"/>
                  </a:lnTo>
                  <a:lnTo>
                    <a:pt x="76301" y="154139"/>
                  </a:lnTo>
                  <a:lnTo>
                    <a:pt x="75895" y="154139"/>
                  </a:lnTo>
                  <a:lnTo>
                    <a:pt x="75895" y="154355"/>
                  </a:lnTo>
                  <a:lnTo>
                    <a:pt x="74422" y="155651"/>
                  </a:lnTo>
                  <a:lnTo>
                    <a:pt x="74422" y="157607"/>
                  </a:lnTo>
                  <a:lnTo>
                    <a:pt x="82384" y="157607"/>
                  </a:lnTo>
                  <a:lnTo>
                    <a:pt x="82384" y="155879"/>
                  </a:lnTo>
                  <a:lnTo>
                    <a:pt x="76936" y="155879"/>
                  </a:lnTo>
                  <a:lnTo>
                    <a:pt x="76936" y="155651"/>
                  </a:lnTo>
                  <a:lnTo>
                    <a:pt x="81343" y="151307"/>
                  </a:lnTo>
                  <a:lnTo>
                    <a:pt x="81343" y="150888"/>
                  </a:lnTo>
                  <a:lnTo>
                    <a:pt x="81965" y="150418"/>
                  </a:lnTo>
                  <a:lnTo>
                    <a:pt x="81965" y="149999"/>
                  </a:lnTo>
                  <a:lnTo>
                    <a:pt x="82181" y="149999"/>
                  </a:lnTo>
                  <a:lnTo>
                    <a:pt x="82181" y="148907"/>
                  </a:lnTo>
                  <a:lnTo>
                    <a:pt x="82384" y="148907"/>
                  </a:lnTo>
                  <a:lnTo>
                    <a:pt x="82384" y="147421"/>
                  </a:lnTo>
                  <a:close/>
                </a:path>
                <a:path w="92710" h="238760">
                  <a:moveTo>
                    <a:pt x="82384" y="106514"/>
                  </a:moveTo>
                  <a:lnTo>
                    <a:pt x="82181" y="105219"/>
                  </a:lnTo>
                  <a:lnTo>
                    <a:pt x="81965" y="105219"/>
                  </a:lnTo>
                  <a:lnTo>
                    <a:pt x="81965" y="104775"/>
                  </a:lnTo>
                  <a:lnTo>
                    <a:pt x="81762" y="104775"/>
                  </a:lnTo>
                  <a:lnTo>
                    <a:pt x="81762" y="104571"/>
                  </a:lnTo>
                  <a:lnTo>
                    <a:pt x="81546" y="104571"/>
                  </a:lnTo>
                  <a:lnTo>
                    <a:pt x="79654" y="103263"/>
                  </a:lnTo>
                  <a:lnTo>
                    <a:pt x="77558" y="103263"/>
                  </a:lnTo>
                  <a:lnTo>
                    <a:pt x="77558" y="103492"/>
                  </a:lnTo>
                  <a:lnTo>
                    <a:pt x="76517" y="103936"/>
                  </a:lnTo>
                  <a:lnTo>
                    <a:pt x="74422" y="106514"/>
                  </a:lnTo>
                  <a:lnTo>
                    <a:pt x="73990" y="111544"/>
                  </a:lnTo>
                  <a:lnTo>
                    <a:pt x="74206" y="111544"/>
                  </a:lnTo>
                  <a:lnTo>
                    <a:pt x="74625" y="114122"/>
                  </a:lnTo>
                  <a:lnTo>
                    <a:pt x="76936" y="116306"/>
                  </a:lnTo>
                  <a:lnTo>
                    <a:pt x="80073" y="116090"/>
                  </a:lnTo>
                  <a:lnTo>
                    <a:pt x="82181" y="113931"/>
                  </a:lnTo>
                  <a:lnTo>
                    <a:pt x="82181" y="110007"/>
                  </a:lnTo>
                  <a:lnTo>
                    <a:pt x="81762" y="109562"/>
                  </a:lnTo>
                  <a:lnTo>
                    <a:pt x="81762" y="109334"/>
                  </a:lnTo>
                  <a:lnTo>
                    <a:pt x="79019" y="109562"/>
                  </a:lnTo>
                  <a:lnTo>
                    <a:pt x="79654" y="109562"/>
                  </a:lnTo>
                  <a:lnTo>
                    <a:pt x="80492" y="110858"/>
                  </a:lnTo>
                  <a:lnTo>
                    <a:pt x="80073" y="114122"/>
                  </a:lnTo>
                  <a:lnTo>
                    <a:pt x="77558" y="114795"/>
                  </a:lnTo>
                  <a:lnTo>
                    <a:pt x="76098" y="112610"/>
                  </a:lnTo>
                  <a:lnTo>
                    <a:pt x="76733" y="109791"/>
                  </a:lnTo>
                  <a:lnTo>
                    <a:pt x="77558" y="109334"/>
                  </a:lnTo>
                  <a:lnTo>
                    <a:pt x="81546" y="109334"/>
                  </a:lnTo>
                  <a:lnTo>
                    <a:pt x="81343" y="108724"/>
                  </a:lnTo>
                  <a:lnTo>
                    <a:pt x="79235" y="107823"/>
                  </a:lnTo>
                  <a:lnTo>
                    <a:pt x="77990" y="107823"/>
                  </a:lnTo>
                  <a:lnTo>
                    <a:pt x="77990" y="108051"/>
                  </a:lnTo>
                  <a:lnTo>
                    <a:pt x="75895" y="108940"/>
                  </a:lnTo>
                  <a:lnTo>
                    <a:pt x="76936" y="105029"/>
                  </a:lnTo>
                  <a:lnTo>
                    <a:pt x="77558" y="104571"/>
                  </a:lnTo>
                  <a:lnTo>
                    <a:pt x="78816" y="104571"/>
                  </a:lnTo>
                  <a:lnTo>
                    <a:pt x="78816" y="104775"/>
                  </a:lnTo>
                  <a:lnTo>
                    <a:pt x="79451" y="104775"/>
                  </a:lnTo>
                  <a:lnTo>
                    <a:pt x="79451" y="105029"/>
                  </a:lnTo>
                  <a:lnTo>
                    <a:pt x="79857" y="105029"/>
                  </a:lnTo>
                  <a:lnTo>
                    <a:pt x="80073" y="105892"/>
                  </a:lnTo>
                  <a:lnTo>
                    <a:pt x="80289" y="105892"/>
                  </a:lnTo>
                  <a:lnTo>
                    <a:pt x="80289" y="106514"/>
                  </a:lnTo>
                  <a:lnTo>
                    <a:pt x="82384" y="106514"/>
                  </a:lnTo>
                  <a:close/>
                </a:path>
                <a:path w="92710" h="238760">
                  <a:moveTo>
                    <a:pt x="82588" y="91782"/>
                  </a:moveTo>
                  <a:lnTo>
                    <a:pt x="82384" y="91782"/>
                  </a:lnTo>
                  <a:lnTo>
                    <a:pt x="82384" y="90639"/>
                  </a:lnTo>
                  <a:lnTo>
                    <a:pt x="82181" y="90639"/>
                  </a:lnTo>
                  <a:lnTo>
                    <a:pt x="81965" y="89789"/>
                  </a:lnTo>
                  <a:lnTo>
                    <a:pt x="81762" y="89789"/>
                  </a:lnTo>
                  <a:lnTo>
                    <a:pt x="81762" y="89344"/>
                  </a:lnTo>
                  <a:lnTo>
                    <a:pt x="81343" y="89344"/>
                  </a:lnTo>
                  <a:lnTo>
                    <a:pt x="81343" y="89154"/>
                  </a:lnTo>
                  <a:lnTo>
                    <a:pt x="80924" y="89154"/>
                  </a:lnTo>
                  <a:lnTo>
                    <a:pt x="80708" y="88696"/>
                  </a:lnTo>
                  <a:lnTo>
                    <a:pt x="80289" y="88696"/>
                  </a:lnTo>
                  <a:lnTo>
                    <a:pt x="80289" y="88455"/>
                  </a:lnTo>
                  <a:lnTo>
                    <a:pt x="79451" y="88455"/>
                  </a:lnTo>
                  <a:lnTo>
                    <a:pt x="79451" y="88252"/>
                  </a:lnTo>
                  <a:lnTo>
                    <a:pt x="77990" y="88252"/>
                  </a:lnTo>
                  <a:lnTo>
                    <a:pt x="77990" y="88455"/>
                  </a:lnTo>
                  <a:lnTo>
                    <a:pt x="76936" y="88455"/>
                  </a:lnTo>
                  <a:lnTo>
                    <a:pt x="76936" y="88696"/>
                  </a:lnTo>
                  <a:lnTo>
                    <a:pt x="76301" y="89154"/>
                  </a:lnTo>
                  <a:lnTo>
                    <a:pt x="76517" y="85432"/>
                  </a:lnTo>
                  <a:lnTo>
                    <a:pt x="81965" y="85432"/>
                  </a:lnTo>
                  <a:lnTo>
                    <a:pt x="81965" y="83693"/>
                  </a:lnTo>
                  <a:lnTo>
                    <a:pt x="74841" y="83693"/>
                  </a:lnTo>
                  <a:lnTo>
                    <a:pt x="74841" y="87617"/>
                  </a:lnTo>
                  <a:lnTo>
                    <a:pt x="74625" y="87617"/>
                  </a:lnTo>
                  <a:lnTo>
                    <a:pt x="74625" y="91528"/>
                  </a:lnTo>
                  <a:lnTo>
                    <a:pt x="76301" y="91528"/>
                  </a:lnTo>
                  <a:lnTo>
                    <a:pt x="76517" y="90881"/>
                  </a:lnTo>
                  <a:lnTo>
                    <a:pt x="76936" y="90639"/>
                  </a:lnTo>
                  <a:lnTo>
                    <a:pt x="76936" y="90220"/>
                  </a:lnTo>
                  <a:lnTo>
                    <a:pt x="77787" y="89992"/>
                  </a:lnTo>
                  <a:lnTo>
                    <a:pt x="77787" y="89789"/>
                  </a:lnTo>
                  <a:lnTo>
                    <a:pt x="79019" y="89789"/>
                  </a:lnTo>
                  <a:lnTo>
                    <a:pt x="79019" y="89992"/>
                  </a:lnTo>
                  <a:lnTo>
                    <a:pt x="79654" y="89992"/>
                  </a:lnTo>
                  <a:lnTo>
                    <a:pt x="80492" y="91313"/>
                  </a:lnTo>
                  <a:lnTo>
                    <a:pt x="80492" y="91948"/>
                  </a:lnTo>
                  <a:lnTo>
                    <a:pt x="80708" y="91948"/>
                  </a:lnTo>
                  <a:lnTo>
                    <a:pt x="80708" y="92849"/>
                  </a:lnTo>
                  <a:lnTo>
                    <a:pt x="80492" y="92849"/>
                  </a:lnTo>
                  <a:lnTo>
                    <a:pt x="80492" y="93459"/>
                  </a:lnTo>
                  <a:lnTo>
                    <a:pt x="80289" y="93459"/>
                  </a:lnTo>
                  <a:lnTo>
                    <a:pt x="80289" y="94132"/>
                  </a:lnTo>
                  <a:lnTo>
                    <a:pt x="80073" y="94132"/>
                  </a:lnTo>
                  <a:lnTo>
                    <a:pt x="80073" y="94551"/>
                  </a:lnTo>
                  <a:lnTo>
                    <a:pt x="79235" y="95008"/>
                  </a:lnTo>
                  <a:lnTo>
                    <a:pt x="78816" y="95008"/>
                  </a:lnTo>
                  <a:lnTo>
                    <a:pt x="78816" y="95250"/>
                  </a:lnTo>
                  <a:lnTo>
                    <a:pt x="77787" y="95250"/>
                  </a:lnTo>
                  <a:lnTo>
                    <a:pt x="77787" y="95008"/>
                  </a:lnTo>
                  <a:lnTo>
                    <a:pt x="77139" y="95008"/>
                  </a:lnTo>
                  <a:lnTo>
                    <a:pt x="76517" y="93459"/>
                  </a:lnTo>
                  <a:lnTo>
                    <a:pt x="74422" y="93459"/>
                  </a:lnTo>
                  <a:lnTo>
                    <a:pt x="74422" y="94132"/>
                  </a:lnTo>
                  <a:lnTo>
                    <a:pt x="74625" y="94132"/>
                  </a:lnTo>
                  <a:lnTo>
                    <a:pt x="74625" y="95008"/>
                  </a:lnTo>
                  <a:lnTo>
                    <a:pt x="74841" y="95008"/>
                  </a:lnTo>
                  <a:lnTo>
                    <a:pt x="75476" y="96088"/>
                  </a:lnTo>
                  <a:lnTo>
                    <a:pt x="75895" y="96088"/>
                  </a:lnTo>
                  <a:lnTo>
                    <a:pt x="76098" y="96545"/>
                  </a:lnTo>
                  <a:lnTo>
                    <a:pt x="76517" y="96545"/>
                  </a:lnTo>
                  <a:lnTo>
                    <a:pt x="76517" y="96735"/>
                  </a:lnTo>
                  <a:lnTo>
                    <a:pt x="79654" y="96735"/>
                  </a:lnTo>
                  <a:lnTo>
                    <a:pt x="79654" y="96545"/>
                  </a:lnTo>
                  <a:lnTo>
                    <a:pt x="80073" y="96545"/>
                  </a:lnTo>
                  <a:lnTo>
                    <a:pt x="80073" y="96291"/>
                  </a:lnTo>
                  <a:lnTo>
                    <a:pt x="80492" y="95872"/>
                  </a:lnTo>
                  <a:lnTo>
                    <a:pt x="81343" y="95643"/>
                  </a:lnTo>
                  <a:lnTo>
                    <a:pt x="81546" y="95008"/>
                  </a:lnTo>
                  <a:lnTo>
                    <a:pt x="82181" y="94551"/>
                  </a:lnTo>
                  <a:lnTo>
                    <a:pt x="82181" y="94132"/>
                  </a:lnTo>
                  <a:lnTo>
                    <a:pt x="82384" y="94132"/>
                  </a:lnTo>
                  <a:lnTo>
                    <a:pt x="82384" y="93268"/>
                  </a:lnTo>
                  <a:lnTo>
                    <a:pt x="82588" y="93268"/>
                  </a:lnTo>
                  <a:lnTo>
                    <a:pt x="82588" y="91782"/>
                  </a:lnTo>
                  <a:close/>
                </a:path>
                <a:path w="92710" h="238760">
                  <a:moveTo>
                    <a:pt x="90779" y="173062"/>
                  </a:moveTo>
                  <a:lnTo>
                    <a:pt x="90576" y="173062"/>
                  </a:lnTo>
                  <a:lnTo>
                    <a:pt x="90576" y="172199"/>
                  </a:lnTo>
                  <a:lnTo>
                    <a:pt x="90347" y="172199"/>
                  </a:lnTo>
                  <a:lnTo>
                    <a:pt x="90131" y="171323"/>
                  </a:lnTo>
                  <a:lnTo>
                    <a:pt x="89941" y="171323"/>
                  </a:lnTo>
                  <a:lnTo>
                    <a:pt x="89941" y="171107"/>
                  </a:lnTo>
                  <a:lnTo>
                    <a:pt x="89941" y="170878"/>
                  </a:lnTo>
                  <a:lnTo>
                    <a:pt x="89522" y="170878"/>
                  </a:lnTo>
                  <a:lnTo>
                    <a:pt x="89522" y="170662"/>
                  </a:lnTo>
                  <a:lnTo>
                    <a:pt x="89090" y="170662"/>
                  </a:lnTo>
                  <a:lnTo>
                    <a:pt x="88887" y="170205"/>
                  </a:lnTo>
                  <a:lnTo>
                    <a:pt x="87833" y="170014"/>
                  </a:lnTo>
                  <a:lnTo>
                    <a:pt x="87833" y="169786"/>
                  </a:lnTo>
                  <a:lnTo>
                    <a:pt x="87414" y="169786"/>
                  </a:lnTo>
                  <a:lnTo>
                    <a:pt x="87414" y="169570"/>
                  </a:lnTo>
                  <a:lnTo>
                    <a:pt x="86575" y="169570"/>
                  </a:lnTo>
                  <a:lnTo>
                    <a:pt x="86575" y="169786"/>
                  </a:lnTo>
                  <a:lnTo>
                    <a:pt x="85318" y="170014"/>
                  </a:lnTo>
                  <a:lnTo>
                    <a:pt x="85318" y="170205"/>
                  </a:lnTo>
                  <a:lnTo>
                    <a:pt x="84683" y="170434"/>
                  </a:lnTo>
                  <a:lnTo>
                    <a:pt x="84899" y="166738"/>
                  </a:lnTo>
                  <a:lnTo>
                    <a:pt x="90131" y="166738"/>
                  </a:lnTo>
                  <a:lnTo>
                    <a:pt x="90131" y="165227"/>
                  </a:lnTo>
                  <a:lnTo>
                    <a:pt x="83019" y="165227"/>
                  </a:lnTo>
                  <a:lnTo>
                    <a:pt x="83019" y="169138"/>
                  </a:lnTo>
                  <a:lnTo>
                    <a:pt x="82816" y="169138"/>
                  </a:lnTo>
                  <a:lnTo>
                    <a:pt x="82816" y="172834"/>
                  </a:lnTo>
                  <a:lnTo>
                    <a:pt x="84683" y="172834"/>
                  </a:lnTo>
                  <a:lnTo>
                    <a:pt x="84899" y="172199"/>
                  </a:lnTo>
                  <a:lnTo>
                    <a:pt x="85318" y="171945"/>
                  </a:lnTo>
                  <a:lnTo>
                    <a:pt x="85318" y="171526"/>
                  </a:lnTo>
                  <a:lnTo>
                    <a:pt x="86156" y="171323"/>
                  </a:lnTo>
                  <a:lnTo>
                    <a:pt x="86156" y="171107"/>
                  </a:lnTo>
                  <a:lnTo>
                    <a:pt x="87198" y="171107"/>
                  </a:lnTo>
                  <a:lnTo>
                    <a:pt x="87198" y="171323"/>
                  </a:lnTo>
                  <a:lnTo>
                    <a:pt x="87833" y="171323"/>
                  </a:lnTo>
                  <a:lnTo>
                    <a:pt x="88671" y="172618"/>
                  </a:lnTo>
                  <a:lnTo>
                    <a:pt x="88671" y="173291"/>
                  </a:lnTo>
                  <a:lnTo>
                    <a:pt x="88887" y="173291"/>
                  </a:lnTo>
                  <a:lnTo>
                    <a:pt x="88887" y="174358"/>
                  </a:lnTo>
                  <a:lnTo>
                    <a:pt x="88671" y="174358"/>
                  </a:lnTo>
                  <a:lnTo>
                    <a:pt x="88671" y="175247"/>
                  </a:lnTo>
                  <a:lnTo>
                    <a:pt x="88468" y="175247"/>
                  </a:lnTo>
                  <a:lnTo>
                    <a:pt x="88468" y="175641"/>
                  </a:lnTo>
                  <a:lnTo>
                    <a:pt x="88049" y="176085"/>
                  </a:lnTo>
                  <a:lnTo>
                    <a:pt x="87198" y="176314"/>
                  </a:lnTo>
                  <a:lnTo>
                    <a:pt x="87198" y="176530"/>
                  </a:lnTo>
                  <a:lnTo>
                    <a:pt x="85940" y="176530"/>
                  </a:lnTo>
                  <a:lnTo>
                    <a:pt x="85940" y="176314"/>
                  </a:lnTo>
                  <a:lnTo>
                    <a:pt x="85521" y="176314"/>
                  </a:lnTo>
                  <a:lnTo>
                    <a:pt x="85521" y="176085"/>
                  </a:lnTo>
                  <a:lnTo>
                    <a:pt x="85115" y="176085"/>
                  </a:lnTo>
                  <a:lnTo>
                    <a:pt x="84683" y="175247"/>
                  </a:lnTo>
                  <a:lnTo>
                    <a:pt x="84683" y="174802"/>
                  </a:lnTo>
                  <a:lnTo>
                    <a:pt x="82588" y="174802"/>
                  </a:lnTo>
                  <a:lnTo>
                    <a:pt x="82588" y="175450"/>
                  </a:lnTo>
                  <a:lnTo>
                    <a:pt x="82816" y="175450"/>
                  </a:lnTo>
                  <a:lnTo>
                    <a:pt x="82816" y="176314"/>
                  </a:lnTo>
                  <a:lnTo>
                    <a:pt x="83019" y="176314"/>
                  </a:lnTo>
                  <a:lnTo>
                    <a:pt x="83654" y="177431"/>
                  </a:lnTo>
                  <a:lnTo>
                    <a:pt x="84061" y="177431"/>
                  </a:lnTo>
                  <a:lnTo>
                    <a:pt x="84061" y="177622"/>
                  </a:lnTo>
                  <a:lnTo>
                    <a:pt x="84480" y="177622"/>
                  </a:lnTo>
                  <a:lnTo>
                    <a:pt x="84683" y="178054"/>
                  </a:lnTo>
                  <a:lnTo>
                    <a:pt x="88049" y="178054"/>
                  </a:lnTo>
                  <a:lnTo>
                    <a:pt x="88049" y="177850"/>
                  </a:lnTo>
                  <a:lnTo>
                    <a:pt x="88468" y="177850"/>
                  </a:lnTo>
                  <a:lnTo>
                    <a:pt x="88468" y="177622"/>
                  </a:lnTo>
                  <a:lnTo>
                    <a:pt x="88887" y="177177"/>
                  </a:lnTo>
                  <a:lnTo>
                    <a:pt x="89725" y="176961"/>
                  </a:lnTo>
                  <a:lnTo>
                    <a:pt x="89941" y="176314"/>
                  </a:lnTo>
                  <a:lnTo>
                    <a:pt x="90347" y="176085"/>
                  </a:lnTo>
                  <a:lnTo>
                    <a:pt x="90347" y="175641"/>
                  </a:lnTo>
                  <a:lnTo>
                    <a:pt x="90576" y="175641"/>
                  </a:lnTo>
                  <a:lnTo>
                    <a:pt x="90576" y="174574"/>
                  </a:lnTo>
                  <a:lnTo>
                    <a:pt x="90779" y="174574"/>
                  </a:lnTo>
                  <a:lnTo>
                    <a:pt x="90779" y="173062"/>
                  </a:lnTo>
                  <a:close/>
                </a:path>
                <a:path w="92710" h="238760">
                  <a:moveTo>
                    <a:pt x="90982" y="196977"/>
                  </a:moveTo>
                  <a:lnTo>
                    <a:pt x="85115" y="196977"/>
                  </a:lnTo>
                  <a:lnTo>
                    <a:pt x="90779" y="190868"/>
                  </a:lnTo>
                  <a:lnTo>
                    <a:pt x="90779" y="187629"/>
                  </a:lnTo>
                  <a:lnTo>
                    <a:pt x="89725" y="186309"/>
                  </a:lnTo>
                  <a:lnTo>
                    <a:pt x="85737" y="185661"/>
                  </a:lnTo>
                  <a:lnTo>
                    <a:pt x="84480" y="186512"/>
                  </a:lnTo>
                  <a:lnTo>
                    <a:pt x="83426" y="189141"/>
                  </a:lnTo>
                  <a:lnTo>
                    <a:pt x="85115" y="189141"/>
                  </a:lnTo>
                  <a:lnTo>
                    <a:pt x="85318" y="188264"/>
                  </a:lnTo>
                  <a:lnTo>
                    <a:pt x="87198" y="186982"/>
                  </a:lnTo>
                  <a:lnTo>
                    <a:pt x="88887" y="187820"/>
                  </a:lnTo>
                  <a:lnTo>
                    <a:pt x="88887" y="190233"/>
                  </a:lnTo>
                  <a:lnTo>
                    <a:pt x="83223" y="196748"/>
                  </a:lnTo>
                  <a:lnTo>
                    <a:pt x="83223" y="198488"/>
                  </a:lnTo>
                  <a:lnTo>
                    <a:pt x="90982" y="198488"/>
                  </a:lnTo>
                  <a:lnTo>
                    <a:pt x="90982" y="196977"/>
                  </a:lnTo>
                  <a:close/>
                </a:path>
                <a:path w="92710" h="238760">
                  <a:moveTo>
                    <a:pt x="91821" y="205879"/>
                  </a:moveTo>
                  <a:lnTo>
                    <a:pt x="84683" y="205879"/>
                  </a:lnTo>
                  <a:lnTo>
                    <a:pt x="84683" y="207835"/>
                  </a:lnTo>
                  <a:lnTo>
                    <a:pt x="84480" y="207835"/>
                  </a:lnTo>
                  <a:lnTo>
                    <a:pt x="84480" y="211734"/>
                  </a:lnTo>
                  <a:lnTo>
                    <a:pt x="84277" y="211734"/>
                  </a:lnTo>
                  <a:lnTo>
                    <a:pt x="84277" y="213741"/>
                  </a:lnTo>
                  <a:lnTo>
                    <a:pt x="86156" y="213741"/>
                  </a:lnTo>
                  <a:lnTo>
                    <a:pt x="86372" y="213067"/>
                  </a:lnTo>
                  <a:lnTo>
                    <a:pt x="86779" y="212852"/>
                  </a:lnTo>
                  <a:lnTo>
                    <a:pt x="86779" y="212382"/>
                  </a:lnTo>
                  <a:lnTo>
                    <a:pt x="87617" y="212178"/>
                  </a:lnTo>
                  <a:lnTo>
                    <a:pt x="87617" y="211975"/>
                  </a:lnTo>
                  <a:lnTo>
                    <a:pt x="91605" y="211975"/>
                  </a:lnTo>
                  <a:lnTo>
                    <a:pt x="91401" y="211531"/>
                  </a:lnTo>
                  <a:lnTo>
                    <a:pt x="90982" y="211531"/>
                  </a:lnTo>
                  <a:lnTo>
                    <a:pt x="90779" y="211086"/>
                  </a:lnTo>
                  <a:lnTo>
                    <a:pt x="90347" y="211086"/>
                  </a:lnTo>
                  <a:lnTo>
                    <a:pt x="90131" y="210667"/>
                  </a:lnTo>
                  <a:lnTo>
                    <a:pt x="89090" y="210667"/>
                  </a:lnTo>
                  <a:lnTo>
                    <a:pt x="89090" y="210439"/>
                  </a:lnTo>
                  <a:lnTo>
                    <a:pt x="87414" y="210439"/>
                  </a:lnTo>
                  <a:lnTo>
                    <a:pt x="87414" y="210667"/>
                  </a:lnTo>
                  <a:lnTo>
                    <a:pt x="86156" y="211315"/>
                  </a:lnTo>
                  <a:lnTo>
                    <a:pt x="86372" y="207645"/>
                  </a:lnTo>
                  <a:lnTo>
                    <a:pt x="91821" y="207645"/>
                  </a:lnTo>
                  <a:lnTo>
                    <a:pt x="91821" y="205879"/>
                  </a:lnTo>
                  <a:close/>
                </a:path>
                <a:path w="92710" h="238760">
                  <a:moveTo>
                    <a:pt x="91821" y="152628"/>
                  </a:moveTo>
                  <a:lnTo>
                    <a:pt x="91605" y="152628"/>
                  </a:lnTo>
                  <a:lnTo>
                    <a:pt x="91605" y="151752"/>
                  </a:lnTo>
                  <a:lnTo>
                    <a:pt x="91401" y="151752"/>
                  </a:lnTo>
                  <a:lnTo>
                    <a:pt x="91401" y="151307"/>
                  </a:lnTo>
                  <a:lnTo>
                    <a:pt x="91186" y="151307"/>
                  </a:lnTo>
                  <a:lnTo>
                    <a:pt x="90982" y="150660"/>
                  </a:lnTo>
                  <a:lnTo>
                    <a:pt x="90779" y="150660"/>
                  </a:lnTo>
                  <a:lnTo>
                    <a:pt x="90779" y="150418"/>
                  </a:lnTo>
                  <a:lnTo>
                    <a:pt x="90347" y="150418"/>
                  </a:lnTo>
                  <a:lnTo>
                    <a:pt x="90131" y="149999"/>
                  </a:lnTo>
                  <a:lnTo>
                    <a:pt x="89725" y="149999"/>
                  </a:lnTo>
                  <a:lnTo>
                    <a:pt x="89522" y="149567"/>
                  </a:lnTo>
                  <a:lnTo>
                    <a:pt x="88887" y="149567"/>
                  </a:lnTo>
                  <a:lnTo>
                    <a:pt x="88887" y="149352"/>
                  </a:lnTo>
                  <a:lnTo>
                    <a:pt x="88252" y="149352"/>
                  </a:lnTo>
                  <a:lnTo>
                    <a:pt x="88252" y="149148"/>
                  </a:lnTo>
                  <a:lnTo>
                    <a:pt x="87414" y="149148"/>
                  </a:lnTo>
                  <a:lnTo>
                    <a:pt x="87414" y="149352"/>
                  </a:lnTo>
                  <a:lnTo>
                    <a:pt x="86156" y="149567"/>
                  </a:lnTo>
                  <a:lnTo>
                    <a:pt x="86156" y="149771"/>
                  </a:lnTo>
                  <a:lnTo>
                    <a:pt x="85521" y="149999"/>
                  </a:lnTo>
                  <a:lnTo>
                    <a:pt x="85737" y="146329"/>
                  </a:lnTo>
                  <a:lnTo>
                    <a:pt x="91186" y="146329"/>
                  </a:lnTo>
                  <a:lnTo>
                    <a:pt x="91186" y="144780"/>
                  </a:lnTo>
                  <a:lnTo>
                    <a:pt x="84061" y="144780"/>
                  </a:lnTo>
                  <a:lnTo>
                    <a:pt x="84061" y="146748"/>
                  </a:lnTo>
                  <a:lnTo>
                    <a:pt x="83858" y="146748"/>
                  </a:lnTo>
                  <a:lnTo>
                    <a:pt x="83858" y="150418"/>
                  </a:lnTo>
                  <a:lnTo>
                    <a:pt x="83654" y="150418"/>
                  </a:lnTo>
                  <a:lnTo>
                    <a:pt x="83654" y="152400"/>
                  </a:lnTo>
                  <a:lnTo>
                    <a:pt x="85521" y="152400"/>
                  </a:lnTo>
                  <a:lnTo>
                    <a:pt x="85737" y="151752"/>
                  </a:lnTo>
                  <a:lnTo>
                    <a:pt x="86156" y="151536"/>
                  </a:lnTo>
                  <a:lnTo>
                    <a:pt x="86156" y="151091"/>
                  </a:lnTo>
                  <a:lnTo>
                    <a:pt x="86995" y="150888"/>
                  </a:lnTo>
                  <a:lnTo>
                    <a:pt x="86995" y="150660"/>
                  </a:lnTo>
                  <a:lnTo>
                    <a:pt x="88049" y="150660"/>
                  </a:lnTo>
                  <a:lnTo>
                    <a:pt x="88049" y="150888"/>
                  </a:lnTo>
                  <a:lnTo>
                    <a:pt x="88671" y="150888"/>
                  </a:lnTo>
                  <a:lnTo>
                    <a:pt x="88671" y="151091"/>
                  </a:lnTo>
                  <a:lnTo>
                    <a:pt x="89090" y="151091"/>
                  </a:lnTo>
                  <a:lnTo>
                    <a:pt x="89522" y="151980"/>
                  </a:lnTo>
                  <a:lnTo>
                    <a:pt x="89522" y="152844"/>
                  </a:lnTo>
                  <a:lnTo>
                    <a:pt x="89725" y="152844"/>
                  </a:lnTo>
                  <a:lnTo>
                    <a:pt x="89725" y="154787"/>
                  </a:lnTo>
                  <a:lnTo>
                    <a:pt x="89522" y="154787"/>
                  </a:lnTo>
                  <a:lnTo>
                    <a:pt x="89522" y="155232"/>
                  </a:lnTo>
                  <a:lnTo>
                    <a:pt x="89090" y="155651"/>
                  </a:lnTo>
                  <a:lnTo>
                    <a:pt x="88671" y="155651"/>
                  </a:lnTo>
                  <a:lnTo>
                    <a:pt x="88671" y="155879"/>
                  </a:lnTo>
                  <a:lnTo>
                    <a:pt x="88049" y="155879"/>
                  </a:lnTo>
                  <a:lnTo>
                    <a:pt x="88049" y="156070"/>
                  </a:lnTo>
                  <a:lnTo>
                    <a:pt x="86372" y="156070"/>
                  </a:lnTo>
                  <a:lnTo>
                    <a:pt x="85521" y="154787"/>
                  </a:lnTo>
                  <a:lnTo>
                    <a:pt x="85521" y="154355"/>
                  </a:lnTo>
                  <a:lnTo>
                    <a:pt x="83426" y="154355"/>
                  </a:lnTo>
                  <a:lnTo>
                    <a:pt x="83426" y="154787"/>
                  </a:lnTo>
                  <a:lnTo>
                    <a:pt x="83654" y="154787"/>
                  </a:lnTo>
                  <a:lnTo>
                    <a:pt x="83654" y="155651"/>
                  </a:lnTo>
                  <a:lnTo>
                    <a:pt x="83858" y="155651"/>
                  </a:lnTo>
                  <a:lnTo>
                    <a:pt x="83858" y="156070"/>
                  </a:lnTo>
                  <a:lnTo>
                    <a:pt x="84061" y="156070"/>
                  </a:lnTo>
                  <a:lnTo>
                    <a:pt x="84683" y="156946"/>
                  </a:lnTo>
                  <a:lnTo>
                    <a:pt x="85115" y="156946"/>
                  </a:lnTo>
                  <a:lnTo>
                    <a:pt x="85318" y="157416"/>
                  </a:lnTo>
                  <a:lnTo>
                    <a:pt x="85737" y="157416"/>
                  </a:lnTo>
                  <a:lnTo>
                    <a:pt x="85737" y="157607"/>
                  </a:lnTo>
                  <a:lnTo>
                    <a:pt x="88887" y="157607"/>
                  </a:lnTo>
                  <a:lnTo>
                    <a:pt x="88887" y="157416"/>
                  </a:lnTo>
                  <a:lnTo>
                    <a:pt x="89306" y="157416"/>
                  </a:lnTo>
                  <a:lnTo>
                    <a:pt x="89306" y="157187"/>
                  </a:lnTo>
                  <a:lnTo>
                    <a:pt x="89725" y="156743"/>
                  </a:lnTo>
                  <a:lnTo>
                    <a:pt x="90576" y="156514"/>
                  </a:lnTo>
                  <a:lnTo>
                    <a:pt x="90576" y="156324"/>
                  </a:lnTo>
                  <a:lnTo>
                    <a:pt x="90982" y="156070"/>
                  </a:lnTo>
                  <a:lnTo>
                    <a:pt x="90982" y="155651"/>
                  </a:lnTo>
                  <a:lnTo>
                    <a:pt x="91605" y="155232"/>
                  </a:lnTo>
                  <a:lnTo>
                    <a:pt x="91605" y="154139"/>
                  </a:lnTo>
                  <a:lnTo>
                    <a:pt x="91821" y="154139"/>
                  </a:lnTo>
                  <a:lnTo>
                    <a:pt x="91821" y="152628"/>
                  </a:lnTo>
                  <a:close/>
                </a:path>
                <a:path w="92710" h="238760">
                  <a:moveTo>
                    <a:pt x="92024" y="234581"/>
                  </a:moveTo>
                  <a:lnTo>
                    <a:pt x="91401" y="232613"/>
                  </a:lnTo>
                  <a:lnTo>
                    <a:pt x="89522" y="231533"/>
                  </a:lnTo>
                  <a:lnTo>
                    <a:pt x="91821" y="229374"/>
                  </a:lnTo>
                  <a:lnTo>
                    <a:pt x="90982" y="226098"/>
                  </a:lnTo>
                  <a:lnTo>
                    <a:pt x="87833" y="225209"/>
                  </a:lnTo>
                  <a:lnTo>
                    <a:pt x="84899" y="226098"/>
                  </a:lnTo>
                  <a:lnTo>
                    <a:pt x="83858" y="228473"/>
                  </a:lnTo>
                  <a:lnTo>
                    <a:pt x="85737" y="228473"/>
                  </a:lnTo>
                  <a:lnTo>
                    <a:pt x="85940" y="227634"/>
                  </a:lnTo>
                  <a:lnTo>
                    <a:pt x="87833" y="226542"/>
                  </a:lnTo>
                  <a:lnTo>
                    <a:pt x="88887" y="226745"/>
                  </a:lnTo>
                  <a:lnTo>
                    <a:pt x="90131" y="228473"/>
                  </a:lnTo>
                  <a:lnTo>
                    <a:pt x="89090" y="230441"/>
                  </a:lnTo>
                  <a:lnTo>
                    <a:pt x="86995" y="230911"/>
                  </a:lnTo>
                  <a:lnTo>
                    <a:pt x="86779" y="232194"/>
                  </a:lnTo>
                  <a:lnTo>
                    <a:pt x="89306" y="232613"/>
                  </a:lnTo>
                  <a:lnTo>
                    <a:pt x="90347" y="234581"/>
                  </a:lnTo>
                  <a:lnTo>
                    <a:pt x="88887" y="236537"/>
                  </a:lnTo>
                  <a:lnTo>
                    <a:pt x="86156" y="236334"/>
                  </a:lnTo>
                  <a:lnTo>
                    <a:pt x="85521" y="234797"/>
                  </a:lnTo>
                  <a:lnTo>
                    <a:pt x="83654" y="234797"/>
                  </a:lnTo>
                  <a:lnTo>
                    <a:pt x="83858" y="235889"/>
                  </a:lnTo>
                  <a:lnTo>
                    <a:pt x="85940" y="238048"/>
                  </a:lnTo>
                  <a:lnTo>
                    <a:pt x="87833" y="238277"/>
                  </a:lnTo>
                  <a:lnTo>
                    <a:pt x="90982" y="237210"/>
                  </a:lnTo>
                  <a:lnTo>
                    <a:pt x="92024" y="234581"/>
                  </a:lnTo>
                  <a:close/>
                </a:path>
                <a:path w="92710" h="238760">
                  <a:moveTo>
                    <a:pt x="92240" y="212852"/>
                  </a:moveTo>
                  <a:lnTo>
                    <a:pt x="91605" y="211975"/>
                  </a:lnTo>
                  <a:lnTo>
                    <a:pt x="88671" y="212178"/>
                  </a:lnTo>
                  <a:lnTo>
                    <a:pt x="89522" y="212178"/>
                  </a:lnTo>
                  <a:lnTo>
                    <a:pt x="90576" y="215036"/>
                  </a:lnTo>
                  <a:lnTo>
                    <a:pt x="90131" y="215684"/>
                  </a:lnTo>
                  <a:lnTo>
                    <a:pt x="89941" y="216738"/>
                  </a:lnTo>
                  <a:lnTo>
                    <a:pt x="87414" y="217411"/>
                  </a:lnTo>
                  <a:lnTo>
                    <a:pt x="86156" y="215684"/>
                  </a:lnTo>
                  <a:lnTo>
                    <a:pt x="84061" y="215684"/>
                  </a:lnTo>
                  <a:lnTo>
                    <a:pt x="85318" y="218287"/>
                  </a:lnTo>
                  <a:lnTo>
                    <a:pt x="86372" y="218897"/>
                  </a:lnTo>
                  <a:lnTo>
                    <a:pt x="89941" y="218706"/>
                  </a:lnTo>
                  <a:lnTo>
                    <a:pt x="92240" y="216319"/>
                  </a:lnTo>
                  <a:lnTo>
                    <a:pt x="92240" y="212852"/>
                  </a:lnTo>
                  <a:close/>
                </a:path>
                <a:path w="92710" h="238760">
                  <a:moveTo>
                    <a:pt x="92456" y="91782"/>
                  </a:moveTo>
                  <a:lnTo>
                    <a:pt x="92240" y="91782"/>
                  </a:lnTo>
                  <a:lnTo>
                    <a:pt x="92240" y="90639"/>
                  </a:lnTo>
                  <a:lnTo>
                    <a:pt x="92024" y="90639"/>
                  </a:lnTo>
                  <a:lnTo>
                    <a:pt x="92024" y="90220"/>
                  </a:lnTo>
                  <a:lnTo>
                    <a:pt x="91821" y="90220"/>
                  </a:lnTo>
                  <a:lnTo>
                    <a:pt x="91605" y="89789"/>
                  </a:lnTo>
                  <a:lnTo>
                    <a:pt x="91401" y="89344"/>
                  </a:lnTo>
                  <a:lnTo>
                    <a:pt x="90982" y="89344"/>
                  </a:lnTo>
                  <a:lnTo>
                    <a:pt x="90779" y="88925"/>
                  </a:lnTo>
                  <a:lnTo>
                    <a:pt x="90347" y="88925"/>
                  </a:lnTo>
                  <a:lnTo>
                    <a:pt x="90131" y="88455"/>
                  </a:lnTo>
                  <a:lnTo>
                    <a:pt x="89090" y="88455"/>
                  </a:lnTo>
                  <a:lnTo>
                    <a:pt x="89090" y="88252"/>
                  </a:lnTo>
                  <a:lnTo>
                    <a:pt x="87833" y="88252"/>
                  </a:lnTo>
                  <a:lnTo>
                    <a:pt x="87833" y="88455"/>
                  </a:lnTo>
                  <a:lnTo>
                    <a:pt x="86779" y="88455"/>
                  </a:lnTo>
                  <a:lnTo>
                    <a:pt x="86779" y="88696"/>
                  </a:lnTo>
                  <a:lnTo>
                    <a:pt x="86156" y="89154"/>
                  </a:lnTo>
                  <a:lnTo>
                    <a:pt x="86372" y="85432"/>
                  </a:lnTo>
                  <a:lnTo>
                    <a:pt x="91821" y="85432"/>
                  </a:lnTo>
                  <a:lnTo>
                    <a:pt x="91821" y="83693"/>
                  </a:lnTo>
                  <a:lnTo>
                    <a:pt x="84683" y="83693"/>
                  </a:lnTo>
                  <a:lnTo>
                    <a:pt x="84683" y="85648"/>
                  </a:lnTo>
                  <a:lnTo>
                    <a:pt x="84480" y="85648"/>
                  </a:lnTo>
                  <a:lnTo>
                    <a:pt x="84480" y="89573"/>
                  </a:lnTo>
                  <a:lnTo>
                    <a:pt x="84277" y="89573"/>
                  </a:lnTo>
                  <a:lnTo>
                    <a:pt x="84277" y="91528"/>
                  </a:lnTo>
                  <a:lnTo>
                    <a:pt x="86156" y="91528"/>
                  </a:lnTo>
                  <a:lnTo>
                    <a:pt x="86372" y="90881"/>
                  </a:lnTo>
                  <a:lnTo>
                    <a:pt x="86779" y="90639"/>
                  </a:lnTo>
                  <a:lnTo>
                    <a:pt x="86779" y="90220"/>
                  </a:lnTo>
                  <a:lnTo>
                    <a:pt x="87617" y="89992"/>
                  </a:lnTo>
                  <a:lnTo>
                    <a:pt x="87617" y="89789"/>
                  </a:lnTo>
                  <a:lnTo>
                    <a:pt x="88887" y="89789"/>
                  </a:lnTo>
                  <a:lnTo>
                    <a:pt x="88887" y="89992"/>
                  </a:lnTo>
                  <a:lnTo>
                    <a:pt x="89522" y="89992"/>
                  </a:lnTo>
                  <a:lnTo>
                    <a:pt x="90347" y="91313"/>
                  </a:lnTo>
                  <a:lnTo>
                    <a:pt x="90347" y="91948"/>
                  </a:lnTo>
                  <a:lnTo>
                    <a:pt x="90576" y="91948"/>
                  </a:lnTo>
                  <a:lnTo>
                    <a:pt x="90576" y="92849"/>
                  </a:lnTo>
                  <a:lnTo>
                    <a:pt x="90347" y="92849"/>
                  </a:lnTo>
                  <a:lnTo>
                    <a:pt x="90347" y="93459"/>
                  </a:lnTo>
                  <a:lnTo>
                    <a:pt x="90131" y="93459"/>
                  </a:lnTo>
                  <a:lnTo>
                    <a:pt x="90131" y="94132"/>
                  </a:lnTo>
                  <a:lnTo>
                    <a:pt x="89941" y="94132"/>
                  </a:lnTo>
                  <a:lnTo>
                    <a:pt x="89941" y="94551"/>
                  </a:lnTo>
                  <a:lnTo>
                    <a:pt x="89090" y="95008"/>
                  </a:lnTo>
                  <a:lnTo>
                    <a:pt x="88671" y="95008"/>
                  </a:lnTo>
                  <a:lnTo>
                    <a:pt x="88671" y="95250"/>
                  </a:lnTo>
                  <a:lnTo>
                    <a:pt x="87617" y="95250"/>
                  </a:lnTo>
                  <a:lnTo>
                    <a:pt x="87617" y="95008"/>
                  </a:lnTo>
                  <a:lnTo>
                    <a:pt x="86995" y="95008"/>
                  </a:lnTo>
                  <a:lnTo>
                    <a:pt x="86156" y="93687"/>
                  </a:lnTo>
                  <a:lnTo>
                    <a:pt x="86156" y="93459"/>
                  </a:lnTo>
                  <a:lnTo>
                    <a:pt x="84277" y="93459"/>
                  </a:lnTo>
                  <a:lnTo>
                    <a:pt x="84277" y="94132"/>
                  </a:lnTo>
                  <a:lnTo>
                    <a:pt x="84480" y="94132"/>
                  </a:lnTo>
                  <a:lnTo>
                    <a:pt x="84480" y="95008"/>
                  </a:lnTo>
                  <a:lnTo>
                    <a:pt x="84683" y="95008"/>
                  </a:lnTo>
                  <a:lnTo>
                    <a:pt x="85318" y="96088"/>
                  </a:lnTo>
                  <a:lnTo>
                    <a:pt x="85737" y="96088"/>
                  </a:lnTo>
                  <a:lnTo>
                    <a:pt x="85940" y="96545"/>
                  </a:lnTo>
                  <a:lnTo>
                    <a:pt x="86372" y="96545"/>
                  </a:lnTo>
                  <a:lnTo>
                    <a:pt x="86372" y="96735"/>
                  </a:lnTo>
                  <a:lnTo>
                    <a:pt x="89522" y="96735"/>
                  </a:lnTo>
                  <a:lnTo>
                    <a:pt x="89522" y="96545"/>
                  </a:lnTo>
                  <a:lnTo>
                    <a:pt x="89941" y="96545"/>
                  </a:lnTo>
                  <a:lnTo>
                    <a:pt x="89941" y="96291"/>
                  </a:lnTo>
                  <a:lnTo>
                    <a:pt x="90347" y="95872"/>
                  </a:lnTo>
                  <a:lnTo>
                    <a:pt x="91186" y="95643"/>
                  </a:lnTo>
                  <a:lnTo>
                    <a:pt x="91401" y="95008"/>
                  </a:lnTo>
                  <a:lnTo>
                    <a:pt x="92024" y="94551"/>
                  </a:lnTo>
                  <a:lnTo>
                    <a:pt x="92024" y="94132"/>
                  </a:lnTo>
                  <a:lnTo>
                    <a:pt x="92240" y="94132"/>
                  </a:lnTo>
                  <a:lnTo>
                    <a:pt x="92240" y="93268"/>
                  </a:lnTo>
                  <a:lnTo>
                    <a:pt x="92456" y="93268"/>
                  </a:lnTo>
                  <a:lnTo>
                    <a:pt x="92456" y="91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16945" y="5065039"/>
              <a:ext cx="43815" cy="16510"/>
            </a:xfrm>
            <a:custGeom>
              <a:avLst/>
              <a:gdLst/>
              <a:ahLst/>
              <a:cxnLst/>
              <a:rect l="l" t="t" r="r" b="b"/>
              <a:pathLst>
                <a:path w="43814" h="16510">
                  <a:moveTo>
                    <a:pt x="43814" y="0"/>
                  </a:moveTo>
                  <a:lnTo>
                    <a:pt x="0" y="0"/>
                  </a:lnTo>
                  <a:lnTo>
                    <a:pt x="0" y="16103"/>
                  </a:lnTo>
                  <a:lnTo>
                    <a:pt x="43814" y="16103"/>
                  </a:lnTo>
                  <a:lnTo>
                    <a:pt x="43814" y="0"/>
                  </a:lnTo>
                  <a:close/>
                </a:path>
              </a:pathLst>
            </a:custGeom>
            <a:solidFill>
              <a:srgbClr val="B0B2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316945" y="5065039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103"/>
                  </a:lnTo>
                  <a:lnTo>
                    <a:pt x="15722" y="16103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5252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81551" y="5384202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47155" y="0"/>
                  </a:moveTo>
                  <a:lnTo>
                    <a:pt x="0" y="0"/>
                  </a:lnTo>
                  <a:lnTo>
                    <a:pt x="0" y="96964"/>
                  </a:lnTo>
                  <a:lnTo>
                    <a:pt x="47155" y="96964"/>
                  </a:lnTo>
                  <a:lnTo>
                    <a:pt x="47155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89298" y="5403773"/>
              <a:ext cx="40005" cy="60325"/>
            </a:xfrm>
            <a:custGeom>
              <a:avLst/>
              <a:gdLst/>
              <a:ahLst/>
              <a:cxnLst/>
              <a:rect l="l" t="t" r="r" b="b"/>
              <a:pathLst>
                <a:path w="40004" h="60325">
                  <a:moveTo>
                    <a:pt x="419" y="18262"/>
                  </a:moveTo>
                  <a:lnTo>
                    <a:pt x="12992" y="0"/>
                  </a:lnTo>
                  <a:lnTo>
                    <a:pt x="39408" y="0"/>
                  </a:lnTo>
                </a:path>
                <a:path w="40004" h="60325">
                  <a:moveTo>
                    <a:pt x="7340" y="24777"/>
                  </a:moveTo>
                  <a:lnTo>
                    <a:pt x="20764" y="20002"/>
                  </a:lnTo>
                  <a:lnTo>
                    <a:pt x="39408" y="20002"/>
                  </a:lnTo>
                </a:path>
                <a:path w="40004" h="60325">
                  <a:moveTo>
                    <a:pt x="0" y="41744"/>
                  </a:moveTo>
                  <a:lnTo>
                    <a:pt x="12788" y="60223"/>
                  </a:lnTo>
                  <a:lnTo>
                    <a:pt x="39408" y="60223"/>
                  </a:lnTo>
                </a:path>
                <a:path w="40004" h="60325">
                  <a:moveTo>
                    <a:pt x="6921" y="35229"/>
                  </a:moveTo>
                  <a:lnTo>
                    <a:pt x="20548" y="40208"/>
                  </a:lnTo>
                  <a:lnTo>
                    <a:pt x="39408" y="40208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34586" y="5384202"/>
              <a:ext cx="46990" cy="97155"/>
            </a:xfrm>
            <a:custGeom>
              <a:avLst/>
              <a:gdLst/>
              <a:ahLst/>
              <a:cxnLst/>
              <a:rect l="l" t="t" r="r" b="b"/>
              <a:pathLst>
                <a:path w="46989" h="97154">
                  <a:moveTo>
                    <a:pt x="46964" y="0"/>
                  </a:moveTo>
                  <a:lnTo>
                    <a:pt x="0" y="0"/>
                  </a:lnTo>
                  <a:lnTo>
                    <a:pt x="0" y="96964"/>
                  </a:lnTo>
                  <a:lnTo>
                    <a:pt x="46964" y="96964"/>
                  </a:lnTo>
                  <a:lnTo>
                    <a:pt x="46964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34586" y="5384202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38988" y="37833"/>
                  </a:moveTo>
                  <a:lnTo>
                    <a:pt x="36055" y="33489"/>
                  </a:lnTo>
                  <a:lnTo>
                    <a:pt x="35852" y="33489"/>
                  </a:lnTo>
                  <a:lnTo>
                    <a:pt x="26428" y="19570"/>
                  </a:lnTo>
                  <a:lnTo>
                    <a:pt x="0" y="19570"/>
                  </a:lnTo>
                </a:path>
                <a:path w="47625" h="97154">
                  <a:moveTo>
                    <a:pt x="46964" y="39573"/>
                  </a:moveTo>
                  <a:lnTo>
                    <a:pt x="46964" y="0"/>
                  </a:lnTo>
                </a:path>
                <a:path w="47625" h="97154">
                  <a:moveTo>
                    <a:pt x="39420" y="61315"/>
                  </a:moveTo>
                  <a:lnTo>
                    <a:pt x="26619" y="79794"/>
                  </a:lnTo>
                  <a:lnTo>
                    <a:pt x="0" y="79794"/>
                  </a:lnTo>
                </a:path>
                <a:path w="47625" h="97154">
                  <a:moveTo>
                    <a:pt x="32499" y="54800"/>
                  </a:moveTo>
                  <a:lnTo>
                    <a:pt x="18872" y="59778"/>
                  </a:lnTo>
                  <a:lnTo>
                    <a:pt x="0" y="59778"/>
                  </a:lnTo>
                </a:path>
                <a:path w="47625" h="97154">
                  <a:moveTo>
                    <a:pt x="47167" y="59778"/>
                  </a:moveTo>
                  <a:lnTo>
                    <a:pt x="47167" y="96964"/>
                  </a:lnTo>
                </a:path>
                <a:path w="47625" h="97154">
                  <a:moveTo>
                    <a:pt x="32067" y="44348"/>
                  </a:moveTo>
                  <a:lnTo>
                    <a:pt x="18656" y="39573"/>
                  </a:lnTo>
                  <a:lnTo>
                    <a:pt x="0" y="39573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35425" y="5262016"/>
              <a:ext cx="351790" cy="218440"/>
            </a:xfrm>
            <a:custGeom>
              <a:avLst/>
              <a:gdLst/>
              <a:ahLst/>
              <a:cxnLst/>
              <a:rect l="l" t="t" r="r" b="b"/>
              <a:pathLst>
                <a:path w="351789" h="218439">
                  <a:moveTo>
                    <a:pt x="4622" y="104152"/>
                  </a:moveTo>
                  <a:lnTo>
                    <a:pt x="2933" y="104152"/>
                  </a:lnTo>
                  <a:lnTo>
                    <a:pt x="215" y="117398"/>
                  </a:lnTo>
                  <a:lnTo>
                    <a:pt x="1892" y="117398"/>
                  </a:lnTo>
                  <a:lnTo>
                    <a:pt x="4622" y="104152"/>
                  </a:lnTo>
                  <a:close/>
                </a:path>
                <a:path w="351789" h="218439">
                  <a:moveTo>
                    <a:pt x="6908" y="127203"/>
                  </a:moveTo>
                  <a:lnTo>
                    <a:pt x="6515" y="126758"/>
                  </a:lnTo>
                  <a:lnTo>
                    <a:pt x="6515" y="126555"/>
                  </a:lnTo>
                  <a:lnTo>
                    <a:pt x="5461" y="125971"/>
                  </a:lnTo>
                  <a:lnTo>
                    <a:pt x="5461" y="128270"/>
                  </a:lnTo>
                  <a:lnTo>
                    <a:pt x="5029" y="135013"/>
                  </a:lnTo>
                  <a:lnTo>
                    <a:pt x="2933" y="135458"/>
                  </a:lnTo>
                  <a:lnTo>
                    <a:pt x="1892" y="134366"/>
                  </a:lnTo>
                  <a:lnTo>
                    <a:pt x="1892" y="127647"/>
                  </a:lnTo>
                  <a:lnTo>
                    <a:pt x="2933" y="126555"/>
                  </a:lnTo>
                  <a:lnTo>
                    <a:pt x="4191" y="126555"/>
                  </a:lnTo>
                  <a:lnTo>
                    <a:pt x="5461" y="128270"/>
                  </a:lnTo>
                  <a:lnTo>
                    <a:pt x="5461" y="125971"/>
                  </a:lnTo>
                  <a:lnTo>
                    <a:pt x="4191" y="125247"/>
                  </a:lnTo>
                  <a:lnTo>
                    <a:pt x="1676" y="125882"/>
                  </a:lnTo>
                  <a:lnTo>
                    <a:pt x="431" y="127203"/>
                  </a:lnTo>
                  <a:lnTo>
                    <a:pt x="431" y="134569"/>
                  </a:lnTo>
                  <a:lnTo>
                    <a:pt x="635" y="134569"/>
                  </a:lnTo>
                  <a:lnTo>
                    <a:pt x="1257" y="136105"/>
                  </a:lnTo>
                  <a:lnTo>
                    <a:pt x="5029" y="136550"/>
                  </a:lnTo>
                  <a:lnTo>
                    <a:pt x="5969" y="135458"/>
                  </a:lnTo>
                  <a:lnTo>
                    <a:pt x="6908" y="134366"/>
                  </a:lnTo>
                  <a:lnTo>
                    <a:pt x="6908" y="127203"/>
                  </a:lnTo>
                  <a:close/>
                </a:path>
                <a:path w="351789" h="218439">
                  <a:moveTo>
                    <a:pt x="7747" y="185889"/>
                  </a:moveTo>
                  <a:lnTo>
                    <a:pt x="6070" y="185889"/>
                  </a:lnTo>
                  <a:lnTo>
                    <a:pt x="6070" y="186105"/>
                  </a:lnTo>
                  <a:lnTo>
                    <a:pt x="3987" y="187655"/>
                  </a:lnTo>
                  <a:lnTo>
                    <a:pt x="3568" y="188074"/>
                  </a:lnTo>
                  <a:lnTo>
                    <a:pt x="3149" y="188074"/>
                  </a:lnTo>
                  <a:lnTo>
                    <a:pt x="3149" y="190030"/>
                  </a:lnTo>
                  <a:lnTo>
                    <a:pt x="3568" y="189585"/>
                  </a:lnTo>
                  <a:lnTo>
                    <a:pt x="4406" y="189357"/>
                  </a:lnTo>
                  <a:lnTo>
                    <a:pt x="4406" y="189141"/>
                  </a:lnTo>
                  <a:lnTo>
                    <a:pt x="5232" y="188722"/>
                  </a:lnTo>
                  <a:lnTo>
                    <a:pt x="5232" y="188493"/>
                  </a:lnTo>
                  <a:lnTo>
                    <a:pt x="5676" y="188493"/>
                  </a:lnTo>
                  <a:lnTo>
                    <a:pt x="5676" y="188290"/>
                  </a:lnTo>
                  <a:lnTo>
                    <a:pt x="5867" y="188290"/>
                  </a:lnTo>
                  <a:lnTo>
                    <a:pt x="5867" y="198716"/>
                  </a:lnTo>
                  <a:lnTo>
                    <a:pt x="7747" y="198716"/>
                  </a:lnTo>
                  <a:lnTo>
                    <a:pt x="7747" y="188290"/>
                  </a:lnTo>
                  <a:lnTo>
                    <a:pt x="7747" y="185889"/>
                  </a:lnTo>
                  <a:close/>
                </a:path>
                <a:path w="351789" h="218439">
                  <a:moveTo>
                    <a:pt x="7747" y="165874"/>
                  </a:moveTo>
                  <a:lnTo>
                    <a:pt x="6070" y="165874"/>
                  </a:lnTo>
                  <a:lnTo>
                    <a:pt x="6070" y="166090"/>
                  </a:lnTo>
                  <a:lnTo>
                    <a:pt x="5676" y="166090"/>
                  </a:lnTo>
                  <a:lnTo>
                    <a:pt x="5676" y="166344"/>
                  </a:lnTo>
                  <a:lnTo>
                    <a:pt x="3568" y="167627"/>
                  </a:lnTo>
                  <a:lnTo>
                    <a:pt x="3568" y="167855"/>
                  </a:lnTo>
                  <a:lnTo>
                    <a:pt x="3149" y="167855"/>
                  </a:lnTo>
                  <a:lnTo>
                    <a:pt x="3149" y="169786"/>
                  </a:lnTo>
                  <a:lnTo>
                    <a:pt x="3568" y="169367"/>
                  </a:lnTo>
                  <a:lnTo>
                    <a:pt x="4406" y="169151"/>
                  </a:lnTo>
                  <a:lnTo>
                    <a:pt x="4406" y="168948"/>
                  </a:lnTo>
                  <a:lnTo>
                    <a:pt x="5232" y="168503"/>
                  </a:lnTo>
                  <a:lnTo>
                    <a:pt x="5232" y="168275"/>
                  </a:lnTo>
                  <a:lnTo>
                    <a:pt x="5676" y="168275"/>
                  </a:lnTo>
                  <a:lnTo>
                    <a:pt x="5676" y="168084"/>
                  </a:lnTo>
                  <a:lnTo>
                    <a:pt x="5867" y="168084"/>
                  </a:lnTo>
                  <a:lnTo>
                    <a:pt x="5867" y="178498"/>
                  </a:lnTo>
                  <a:lnTo>
                    <a:pt x="7747" y="178498"/>
                  </a:lnTo>
                  <a:lnTo>
                    <a:pt x="7747" y="168084"/>
                  </a:lnTo>
                  <a:lnTo>
                    <a:pt x="7747" y="165874"/>
                  </a:lnTo>
                  <a:close/>
                </a:path>
                <a:path w="351789" h="218439">
                  <a:moveTo>
                    <a:pt x="8801" y="113068"/>
                  </a:moveTo>
                  <a:lnTo>
                    <a:pt x="7124" y="113068"/>
                  </a:lnTo>
                  <a:lnTo>
                    <a:pt x="7124" y="121742"/>
                  </a:lnTo>
                  <a:lnTo>
                    <a:pt x="8801" y="121742"/>
                  </a:lnTo>
                  <a:lnTo>
                    <a:pt x="8801" y="113068"/>
                  </a:lnTo>
                  <a:close/>
                </a:path>
                <a:path w="351789" h="218439">
                  <a:moveTo>
                    <a:pt x="9004" y="109372"/>
                  </a:moveTo>
                  <a:lnTo>
                    <a:pt x="6908" y="109372"/>
                  </a:lnTo>
                  <a:lnTo>
                    <a:pt x="6908" y="111328"/>
                  </a:lnTo>
                  <a:lnTo>
                    <a:pt x="9004" y="111328"/>
                  </a:lnTo>
                  <a:lnTo>
                    <a:pt x="9004" y="109372"/>
                  </a:lnTo>
                  <a:close/>
                </a:path>
                <a:path w="351789" h="218439">
                  <a:moveTo>
                    <a:pt x="10071" y="146748"/>
                  </a:moveTo>
                  <a:lnTo>
                    <a:pt x="7543" y="146748"/>
                  </a:lnTo>
                  <a:lnTo>
                    <a:pt x="4826" y="155879"/>
                  </a:lnTo>
                  <a:lnTo>
                    <a:pt x="2514" y="146748"/>
                  </a:lnTo>
                  <a:lnTo>
                    <a:pt x="0" y="146748"/>
                  </a:lnTo>
                  <a:lnTo>
                    <a:pt x="0" y="149174"/>
                  </a:lnTo>
                  <a:lnTo>
                    <a:pt x="0" y="157861"/>
                  </a:lnTo>
                  <a:lnTo>
                    <a:pt x="1473" y="157861"/>
                  </a:lnTo>
                  <a:lnTo>
                    <a:pt x="1473" y="149174"/>
                  </a:lnTo>
                  <a:lnTo>
                    <a:pt x="1676" y="149174"/>
                  </a:lnTo>
                  <a:lnTo>
                    <a:pt x="4191" y="157861"/>
                  </a:lnTo>
                  <a:lnTo>
                    <a:pt x="5867" y="157607"/>
                  </a:lnTo>
                  <a:lnTo>
                    <a:pt x="8178" y="149174"/>
                  </a:lnTo>
                  <a:lnTo>
                    <a:pt x="8394" y="149174"/>
                  </a:lnTo>
                  <a:lnTo>
                    <a:pt x="8394" y="157861"/>
                  </a:lnTo>
                  <a:lnTo>
                    <a:pt x="10071" y="157861"/>
                  </a:lnTo>
                  <a:lnTo>
                    <a:pt x="10071" y="149174"/>
                  </a:lnTo>
                  <a:lnTo>
                    <a:pt x="10071" y="146748"/>
                  </a:lnTo>
                  <a:close/>
                </a:path>
                <a:path w="351789" h="218439">
                  <a:moveTo>
                    <a:pt x="11531" y="213525"/>
                  </a:moveTo>
                  <a:lnTo>
                    <a:pt x="10693" y="212407"/>
                  </a:lnTo>
                  <a:lnTo>
                    <a:pt x="7747" y="212623"/>
                  </a:lnTo>
                  <a:lnTo>
                    <a:pt x="9232" y="213055"/>
                  </a:lnTo>
                  <a:lnTo>
                    <a:pt x="9639" y="215036"/>
                  </a:lnTo>
                  <a:lnTo>
                    <a:pt x="8597" y="216573"/>
                  </a:lnTo>
                  <a:lnTo>
                    <a:pt x="5867" y="216573"/>
                  </a:lnTo>
                  <a:lnTo>
                    <a:pt x="5029" y="215455"/>
                  </a:lnTo>
                  <a:lnTo>
                    <a:pt x="5461" y="213055"/>
                  </a:lnTo>
                  <a:lnTo>
                    <a:pt x="6515" y="212407"/>
                  </a:lnTo>
                  <a:lnTo>
                    <a:pt x="10490" y="212204"/>
                  </a:lnTo>
                  <a:lnTo>
                    <a:pt x="9004" y="211340"/>
                  </a:lnTo>
                  <a:lnTo>
                    <a:pt x="10020" y="210693"/>
                  </a:lnTo>
                  <a:lnTo>
                    <a:pt x="11099" y="210019"/>
                  </a:lnTo>
                  <a:lnTo>
                    <a:pt x="11315" y="207225"/>
                  </a:lnTo>
                  <a:lnTo>
                    <a:pt x="10896" y="206768"/>
                  </a:lnTo>
                  <a:lnTo>
                    <a:pt x="9639" y="206082"/>
                  </a:lnTo>
                  <a:lnTo>
                    <a:pt x="9639" y="209156"/>
                  </a:lnTo>
                  <a:lnTo>
                    <a:pt x="7747" y="210693"/>
                  </a:lnTo>
                  <a:lnTo>
                    <a:pt x="5867" y="210464"/>
                  </a:lnTo>
                  <a:lnTo>
                    <a:pt x="5029" y="208064"/>
                  </a:lnTo>
                  <a:lnTo>
                    <a:pt x="6515" y="206768"/>
                  </a:lnTo>
                  <a:lnTo>
                    <a:pt x="7747" y="206768"/>
                  </a:lnTo>
                  <a:lnTo>
                    <a:pt x="7747" y="206997"/>
                  </a:lnTo>
                  <a:lnTo>
                    <a:pt x="9232" y="207225"/>
                  </a:lnTo>
                  <a:lnTo>
                    <a:pt x="9639" y="209156"/>
                  </a:lnTo>
                  <a:lnTo>
                    <a:pt x="9639" y="206082"/>
                  </a:lnTo>
                  <a:lnTo>
                    <a:pt x="7747" y="205041"/>
                  </a:lnTo>
                  <a:lnTo>
                    <a:pt x="5029" y="205676"/>
                  </a:lnTo>
                  <a:lnTo>
                    <a:pt x="3149" y="208064"/>
                  </a:lnTo>
                  <a:lnTo>
                    <a:pt x="3771" y="210464"/>
                  </a:lnTo>
                  <a:lnTo>
                    <a:pt x="5461" y="211531"/>
                  </a:lnTo>
                  <a:lnTo>
                    <a:pt x="3149" y="213055"/>
                  </a:lnTo>
                  <a:lnTo>
                    <a:pt x="3149" y="216103"/>
                  </a:lnTo>
                  <a:lnTo>
                    <a:pt x="5232" y="218287"/>
                  </a:lnTo>
                  <a:lnTo>
                    <a:pt x="9232" y="218059"/>
                  </a:lnTo>
                  <a:lnTo>
                    <a:pt x="10972" y="216573"/>
                  </a:lnTo>
                  <a:lnTo>
                    <a:pt x="11531" y="216103"/>
                  </a:lnTo>
                  <a:lnTo>
                    <a:pt x="11531" y="213525"/>
                  </a:lnTo>
                  <a:close/>
                </a:path>
                <a:path w="351789" h="218439">
                  <a:moveTo>
                    <a:pt x="14478" y="125463"/>
                  </a:moveTo>
                  <a:lnTo>
                    <a:pt x="9004" y="125463"/>
                  </a:lnTo>
                  <a:lnTo>
                    <a:pt x="9004" y="136550"/>
                  </a:lnTo>
                  <a:lnTo>
                    <a:pt x="10490" y="136550"/>
                  </a:lnTo>
                  <a:lnTo>
                    <a:pt x="10490" y="131546"/>
                  </a:lnTo>
                  <a:lnTo>
                    <a:pt x="14262" y="131546"/>
                  </a:lnTo>
                  <a:lnTo>
                    <a:pt x="14262" y="130022"/>
                  </a:lnTo>
                  <a:lnTo>
                    <a:pt x="10490" y="130022"/>
                  </a:lnTo>
                  <a:lnTo>
                    <a:pt x="10490" y="126758"/>
                  </a:lnTo>
                  <a:lnTo>
                    <a:pt x="14478" y="126758"/>
                  </a:lnTo>
                  <a:lnTo>
                    <a:pt x="14478" y="125463"/>
                  </a:lnTo>
                  <a:close/>
                </a:path>
                <a:path w="351789" h="218439">
                  <a:moveTo>
                    <a:pt x="19291" y="189141"/>
                  </a:moveTo>
                  <a:lnTo>
                    <a:pt x="18669" y="188290"/>
                  </a:lnTo>
                  <a:lnTo>
                    <a:pt x="18453" y="187401"/>
                  </a:lnTo>
                  <a:lnTo>
                    <a:pt x="18237" y="187401"/>
                  </a:lnTo>
                  <a:lnTo>
                    <a:pt x="18237" y="186982"/>
                  </a:lnTo>
                  <a:lnTo>
                    <a:pt x="17614" y="186664"/>
                  </a:lnTo>
                  <a:lnTo>
                    <a:pt x="17614" y="191325"/>
                  </a:lnTo>
                  <a:lnTo>
                    <a:pt x="16992" y="196113"/>
                  </a:lnTo>
                  <a:lnTo>
                    <a:pt x="15519" y="197421"/>
                  </a:lnTo>
                  <a:lnTo>
                    <a:pt x="14262" y="197218"/>
                  </a:lnTo>
                  <a:lnTo>
                    <a:pt x="13208" y="195046"/>
                  </a:lnTo>
                  <a:lnTo>
                    <a:pt x="13208" y="188937"/>
                  </a:lnTo>
                  <a:lnTo>
                    <a:pt x="14681" y="187401"/>
                  </a:lnTo>
                  <a:lnTo>
                    <a:pt x="15519" y="187401"/>
                  </a:lnTo>
                  <a:lnTo>
                    <a:pt x="16141" y="187871"/>
                  </a:lnTo>
                  <a:lnTo>
                    <a:pt x="16560" y="187871"/>
                  </a:lnTo>
                  <a:lnTo>
                    <a:pt x="17614" y="191325"/>
                  </a:lnTo>
                  <a:lnTo>
                    <a:pt x="17614" y="186664"/>
                  </a:lnTo>
                  <a:lnTo>
                    <a:pt x="15722" y="185661"/>
                  </a:lnTo>
                  <a:lnTo>
                    <a:pt x="12992" y="186309"/>
                  </a:lnTo>
                  <a:lnTo>
                    <a:pt x="11315" y="189585"/>
                  </a:lnTo>
                  <a:lnTo>
                    <a:pt x="11315" y="195237"/>
                  </a:lnTo>
                  <a:lnTo>
                    <a:pt x="11531" y="195237"/>
                  </a:lnTo>
                  <a:lnTo>
                    <a:pt x="11950" y="196773"/>
                  </a:lnTo>
                  <a:lnTo>
                    <a:pt x="13843" y="198932"/>
                  </a:lnTo>
                  <a:lnTo>
                    <a:pt x="17399" y="198513"/>
                  </a:lnTo>
                  <a:lnTo>
                    <a:pt x="17983" y="197421"/>
                  </a:lnTo>
                  <a:lnTo>
                    <a:pt x="19177" y="195237"/>
                  </a:lnTo>
                  <a:lnTo>
                    <a:pt x="19291" y="189141"/>
                  </a:lnTo>
                  <a:close/>
                </a:path>
                <a:path w="351789" h="218439">
                  <a:moveTo>
                    <a:pt x="19291" y="168503"/>
                  </a:moveTo>
                  <a:lnTo>
                    <a:pt x="19075" y="168503"/>
                  </a:lnTo>
                  <a:lnTo>
                    <a:pt x="19075" y="167627"/>
                  </a:lnTo>
                  <a:lnTo>
                    <a:pt x="18872" y="167627"/>
                  </a:lnTo>
                  <a:lnTo>
                    <a:pt x="18669" y="167208"/>
                  </a:lnTo>
                  <a:lnTo>
                    <a:pt x="18453" y="167208"/>
                  </a:lnTo>
                  <a:lnTo>
                    <a:pt x="18453" y="166763"/>
                  </a:lnTo>
                  <a:lnTo>
                    <a:pt x="18237" y="166763"/>
                  </a:lnTo>
                  <a:lnTo>
                    <a:pt x="18034" y="166344"/>
                  </a:lnTo>
                  <a:lnTo>
                    <a:pt x="17399" y="166344"/>
                  </a:lnTo>
                  <a:lnTo>
                    <a:pt x="17195" y="165874"/>
                  </a:lnTo>
                  <a:lnTo>
                    <a:pt x="16776" y="165874"/>
                  </a:lnTo>
                  <a:lnTo>
                    <a:pt x="16776" y="165671"/>
                  </a:lnTo>
                  <a:lnTo>
                    <a:pt x="15722" y="165671"/>
                  </a:lnTo>
                  <a:lnTo>
                    <a:pt x="15722" y="165468"/>
                  </a:lnTo>
                  <a:lnTo>
                    <a:pt x="14884" y="165468"/>
                  </a:lnTo>
                  <a:lnTo>
                    <a:pt x="14884" y="165671"/>
                  </a:lnTo>
                  <a:lnTo>
                    <a:pt x="13843" y="165671"/>
                  </a:lnTo>
                  <a:lnTo>
                    <a:pt x="13843" y="165874"/>
                  </a:lnTo>
                  <a:lnTo>
                    <a:pt x="13411" y="165874"/>
                  </a:lnTo>
                  <a:lnTo>
                    <a:pt x="13411" y="166090"/>
                  </a:lnTo>
                  <a:lnTo>
                    <a:pt x="12153" y="166966"/>
                  </a:lnTo>
                  <a:lnTo>
                    <a:pt x="12153" y="167411"/>
                  </a:lnTo>
                  <a:lnTo>
                    <a:pt x="11747" y="167627"/>
                  </a:lnTo>
                  <a:lnTo>
                    <a:pt x="11747" y="168084"/>
                  </a:lnTo>
                  <a:lnTo>
                    <a:pt x="11531" y="168084"/>
                  </a:lnTo>
                  <a:lnTo>
                    <a:pt x="11531" y="168948"/>
                  </a:lnTo>
                  <a:lnTo>
                    <a:pt x="11315" y="168948"/>
                  </a:lnTo>
                  <a:lnTo>
                    <a:pt x="11315" y="169367"/>
                  </a:lnTo>
                  <a:lnTo>
                    <a:pt x="13411" y="169367"/>
                  </a:lnTo>
                  <a:lnTo>
                    <a:pt x="13411" y="168719"/>
                  </a:lnTo>
                  <a:lnTo>
                    <a:pt x="13627" y="168719"/>
                  </a:lnTo>
                  <a:lnTo>
                    <a:pt x="13627" y="168275"/>
                  </a:lnTo>
                  <a:lnTo>
                    <a:pt x="13843" y="168275"/>
                  </a:lnTo>
                  <a:lnTo>
                    <a:pt x="13843" y="167855"/>
                  </a:lnTo>
                  <a:lnTo>
                    <a:pt x="14262" y="167411"/>
                  </a:lnTo>
                  <a:lnTo>
                    <a:pt x="14681" y="167411"/>
                  </a:lnTo>
                  <a:lnTo>
                    <a:pt x="14681" y="167208"/>
                  </a:lnTo>
                  <a:lnTo>
                    <a:pt x="15938" y="167208"/>
                  </a:lnTo>
                  <a:lnTo>
                    <a:pt x="15938" y="167411"/>
                  </a:lnTo>
                  <a:lnTo>
                    <a:pt x="16357" y="167411"/>
                  </a:lnTo>
                  <a:lnTo>
                    <a:pt x="16357" y="167627"/>
                  </a:lnTo>
                  <a:lnTo>
                    <a:pt x="16776" y="167627"/>
                  </a:lnTo>
                  <a:lnTo>
                    <a:pt x="16992" y="168503"/>
                  </a:lnTo>
                  <a:lnTo>
                    <a:pt x="17195" y="168503"/>
                  </a:lnTo>
                  <a:lnTo>
                    <a:pt x="17195" y="169786"/>
                  </a:lnTo>
                  <a:lnTo>
                    <a:pt x="16992" y="169786"/>
                  </a:lnTo>
                  <a:lnTo>
                    <a:pt x="16992" y="170459"/>
                  </a:lnTo>
                  <a:lnTo>
                    <a:pt x="16776" y="170459"/>
                  </a:lnTo>
                  <a:lnTo>
                    <a:pt x="16776" y="170903"/>
                  </a:lnTo>
                  <a:lnTo>
                    <a:pt x="16357" y="171107"/>
                  </a:lnTo>
                  <a:lnTo>
                    <a:pt x="16357" y="171577"/>
                  </a:lnTo>
                  <a:lnTo>
                    <a:pt x="15938" y="171780"/>
                  </a:lnTo>
                  <a:lnTo>
                    <a:pt x="15938" y="172199"/>
                  </a:lnTo>
                  <a:lnTo>
                    <a:pt x="11315" y="176733"/>
                  </a:lnTo>
                  <a:lnTo>
                    <a:pt x="11315" y="178498"/>
                  </a:lnTo>
                  <a:lnTo>
                    <a:pt x="19291" y="178498"/>
                  </a:lnTo>
                  <a:lnTo>
                    <a:pt x="19291" y="176987"/>
                  </a:lnTo>
                  <a:lnTo>
                    <a:pt x="13627" y="176987"/>
                  </a:lnTo>
                  <a:lnTo>
                    <a:pt x="13627" y="176733"/>
                  </a:lnTo>
                  <a:lnTo>
                    <a:pt x="18034" y="172389"/>
                  </a:lnTo>
                  <a:lnTo>
                    <a:pt x="18034" y="171970"/>
                  </a:lnTo>
                  <a:lnTo>
                    <a:pt x="18669" y="171577"/>
                  </a:lnTo>
                  <a:lnTo>
                    <a:pt x="18872" y="170459"/>
                  </a:lnTo>
                  <a:lnTo>
                    <a:pt x="19075" y="170459"/>
                  </a:lnTo>
                  <a:lnTo>
                    <a:pt x="19291" y="168503"/>
                  </a:lnTo>
                  <a:close/>
                </a:path>
                <a:path w="351789" h="218439">
                  <a:moveTo>
                    <a:pt x="20967" y="125463"/>
                  </a:moveTo>
                  <a:lnTo>
                    <a:pt x="15519" y="125463"/>
                  </a:lnTo>
                  <a:lnTo>
                    <a:pt x="15519" y="136550"/>
                  </a:lnTo>
                  <a:lnTo>
                    <a:pt x="16992" y="136550"/>
                  </a:lnTo>
                  <a:lnTo>
                    <a:pt x="16992" y="131546"/>
                  </a:lnTo>
                  <a:lnTo>
                    <a:pt x="20764" y="131546"/>
                  </a:lnTo>
                  <a:lnTo>
                    <a:pt x="20764" y="130022"/>
                  </a:lnTo>
                  <a:lnTo>
                    <a:pt x="16992" y="130022"/>
                  </a:lnTo>
                  <a:lnTo>
                    <a:pt x="16992" y="126758"/>
                  </a:lnTo>
                  <a:lnTo>
                    <a:pt x="20967" y="126758"/>
                  </a:lnTo>
                  <a:lnTo>
                    <a:pt x="20967" y="125463"/>
                  </a:lnTo>
                  <a:close/>
                </a:path>
                <a:path w="351789" h="218439">
                  <a:moveTo>
                    <a:pt x="27038" y="157861"/>
                  </a:moveTo>
                  <a:lnTo>
                    <a:pt x="24104" y="151752"/>
                  </a:lnTo>
                  <a:lnTo>
                    <a:pt x="25374" y="149796"/>
                  </a:lnTo>
                  <a:lnTo>
                    <a:pt x="26835" y="146748"/>
                  </a:lnTo>
                  <a:lnTo>
                    <a:pt x="25146" y="146748"/>
                  </a:lnTo>
                  <a:lnTo>
                    <a:pt x="22847" y="151142"/>
                  </a:lnTo>
                  <a:lnTo>
                    <a:pt x="20967" y="146748"/>
                  </a:lnTo>
                  <a:lnTo>
                    <a:pt x="19291" y="146748"/>
                  </a:lnTo>
                  <a:lnTo>
                    <a:pt x="21793" y="152844"/>
                  </a:lnTo>
                  <a:lnTo>
                    <a:pt x="21590" y="152844"/>
                  </a:lnTo>
                  <a:lnTo>
                    <a:pt x="21590" y="153276"/>
                  </a:lnTo>
                  <a:lnTo>
                    <a:pt x="21386" y="153276"/>
                  </a:lnTo>
                  <a:lnTo>
                    <a:pt x="21386" y="153720"/>
                  </a:lnTo>
                  <a:lnTo>
                    <a:pt x="21170" y="153720"/>
                  </a:lnTo>
                  <a:lnTo>
                    <a:pt x="21170" y="154139"/>
                  </a:lnTo>
                  <a:lnTo>
                    <a:pt x="20967" y="154139"/>
                  </a:lnTo>
                  <a:lnTo>
                    <a:pt x="20967" y="154584"/>
                  </a:lnTo>
                  <a:lnTo>
                    <a:pt x="20764" y="154584"/>
                  </a:lnTo>
                  <a:lnTo>
                    <a:pt x="20764" y="155028"/>
                  </a:lnTo>
                  <a:lnTo>
                    <a:pt x="20345" y="155232"/>
                  </a:lnTo>
                  <a:lnTo>
                    <a:pt x="20345" y="155676"/>
                  </a:lnTo>
                  <a:lnTo>
                    <a:pt x="20129" y="155676"/>
                  </a:lnTo>
                  <a:lnTo>
                    <a:pt x="20129" y="156095"/>
                  </a:lnTo>
                  <a:lnTo>
                    <a:pt x="19926" y="156095"/>
                  </a:lnTo>
                  <a:lnTo>
                    <a:pt x="19926" y="156565"/>
                  </a:lnTo>
                  <a:lnTo>
                    <a:pt x="19710" y="156565"/>
                  </a:lnTo>
                  <a:lnTo>
                    <a:pt x="19710" y="156972"/>
                  </a:lnTo>
                  <a:lnTo>
                    <a:pt x="19507" y="156972"/>
                  </a:lnTo>
                  <a:lnTo>
                    <a:pt x="19507" y="157416"/>
                  </a:lnTo>
                  <a:lnTo>
                    <a:pt x="19291" y="157416"/>
                  </a:lnTo>
                  <a:lnTo>
                    <a:pt x="19291" y="156972"/>
                  </a:lnTo>
                  <a:lnTo>
                    <a:pt x="19075" y="156972"/>
                  </a:lnTo>
                  <a:lnTo>
                    <a:pt x="18872" y="155676"/>
                  </a:lnTo>
                  <a:lnTo>
                    <a:pt x="18669" y="155676"/>
                  </a:lnTo>
                  <a:lnTo>
                    <a:pt x="18669" y="155473"/>
                  </a:lnTo>
                  <a:lnTo>
                    <a:pt x="18173" y="153911"/>
                  </a:lnTo>
                  <a:lnTo>
                    <a:pt x="16560" y="148755"/>
                  </a:lnTo>
                  <a:lnTo>
                    <a:pt x="16560" y="153911"/>
                  </a:lnTo>
                  <a:lnTo>
                    <a:pt x="13411" y="153720"/>
                  </a:lnTo>
                  <a:lnTo>
                    <a:pt x="13627" y="153720"/>
                  </a:lnTo>
                  <a:lnTo>
                    <a:pt x="14884" y="148513"/>
                  </a:lnTo>
                  <a:lnTo>
                    <a:pt x="15100" y="148513"/>
                  </a:lnTo>
                  <a:lnTo>
                    <a:pt x="16560" y="153911"/>
                  </a:lnTo>
                  <a:lnTo>
                    <a:pt x="16560" y="148755"/>
                  </a:lnTo>
                  <a:lnTo>
                    <a:pt x="15938" y="146748"/>
                  </a:lnTo>
                  <a:lnTo>
                    <a:pt x="14046" y="146748"/>
                  </a:lnTo>
                  <a:lnTo>
                    <a:pt x="13627" y="148513"/>
                  </a:lnTo>
                  <a:lnTo>
                    <a:pt x="13411" y="148513"/>
                  </a:lnTo>
                  <a:lnTo>
                    <a:pt x="10693" y="157861"/>
                  </a:lnTo>
                  <a:lnTo>
                    <a:pt x="12153" y="157861"/>
                  </a:lnTo>
                  <a:lnTo>
                    <a:pt x="12992" y="155473"/>
                  </a:lnTo>
                  <a:lnTo>
                    <a:pt x="16992" y="155473"/>
                  </a:lnTo>
                  <a:lnTo>
                    <a:pt x="17195" y="156324"/>
                  </a:lnTo>
                  <a:lnTo>
                    <a:pt x="17399" y="156324"/>
                  </a:lnTo>
                  <a:lnTo>
                    <a:pt x="17614" y="157607"/>
                  </a:lnTo>
                  <a:lnTo>
                    <a:pt x="17818" y="157607"/>
                  </a:lnTo>
                  <a:lnTo>
                    <a:pt x="17818" y="157861"/>
                  </a:lnTo>
                  <a:lnTo>
                    <a:pt x="20764" y="157861"/>
                  </a:lnTo>
                  <a:lnTo>
                    <a:pt x="20967" y="157187"/>
                  </a:lnTo>
                  <a:lnTo>
                    <a:pt x="21170" y="157187"/>
                  </a:lnTo>
                  <a:lnTo>
                    <a:pt x="21170" y="156768"/>
                  </a:lnTo>
                  <a:lnTo>
                    <a:pt x="21386" y="156768"/>
                  </a:lnTo>
                  <a:lnTo>
                    <a:pt x="21386" y="156324"/>
                  </a:lnTo>
                  <a:lnTo>
                    <a:pt x="21590" y="156324"/>
                  </a:lnTo>
                  <a:lnTo>
                    <a:pt x="21590" y="155879"/>
                  </a:lnTo>
                  <a:lnTo>
                    <a:pt x="21793" y="155879"/>
                  </a:lnTo>
                  <a:lnTo>
                    <a:pt x="21793" y="155473"/>
                  </a:lnTo>
                  <a:lnTo>
                    <a:pt x="22009" y="155473"/>
                  </a:lnTo>
                  <a:lnTo>
                    <a:pt x="22009" y="155028"/>
                  </a:lnTo>
                  <a:lnTo>
                    <a:pt x="22225" y="155028"/>
                  </a:lnTo>
                  <a:lnTo>
                    <a:pt x="22225" y="154584"/>
                  </a:lnTo>
                  <a:lnTo>
                    <a:pt x="22428" y="154584"/>
                  </a:lnTo>
                  <a:lnTo>
                    <a:pt x="22428" y="154139"/>
                  </a:lnTo>
                  <a:lnTo>
                    <a:pt x="22631" y="154139"/>
                  </a:lnTo>
                  <a:lnTo>
                    <a:pt x="22631" y="153720"/>
                  </a:lnTo>
                  <a:lnTo>
                    <a:pt x="22847" y="153720"/>
                  </a:lnTo>
                  <a:lnTo>
                    <a:pt x="22847" y="153276"/>
                  </a:lnTo>
                  <a:lnTo>
                    <a:pt x="23063" y="153276"/>
                  </a:lnTo>
                  <a:lnTo>
                    <a:pt x="25146" y="157861"/>
                  </a:lnTo>
                  <a:lnTo>
                    <a:pt x="27038" y="157861"/>
                  </a:lnTo>
                  <a:close/>
                </a:path>
                <a:path w="351789" h="218439">
                  <a:moveTo>
                    <a:pt x="32918" y="111518"/>
                  </a:moveTo>
                  <a:lnTo>
                    <a:pt x="23698" y="111518"/>
                  </a:lnTo>
                  <a:lnTo>
                    <a:pt x="23698" y="113068"/>
                  </a:lnTo>
                  <a:lnTo>
                    <a:pt x="32918" y="113068"/>
                  </a:lnTo>
                  <a:lnTo>
                    <a:pt x="32918" y="111518"/>
                  </a:lnTo>
                  <a:close/>
                </a:path>
                <a:path w="351789" h="218439">
                  <a:moveTo>
                    <a:pt x="32918" y="107848"/>
                  </a:moveTo>
                  <a:lnTo>
                    <a:pt x="23698" y="107848"/>
                  </a:lnTo>
                  <a:lnTo>
                    <a:pt x="23698" y="109588"/>
                  </a:lnTo>
                  <a:lnTo>
                    <a:pt x="32918" y="109588"/>
                  </a:lnTo>
                  <a:lnTo>
                    <a:pt x="32918" y="107848"/>
                  </a:lnTo>
                  <a:close/>
                </a:path>
                <a:path w="351789" h="218439">
                  <a:moveTo>
                    <a:pt x="50317" y="117398"/>
                  </a:moveTo>
                  <a:lnTo>
                    <a:pt x="45504" y="110451"/>
                  </a:lnTo>
                  <a:lnTo>
                    <a:pt x="50101" y="104152"/>
                  </a:lnTo>
                  <a:lnTo>
                    <a:pt x="48006" y="104152"/>
                  </a:lnTo>
                  <a:lnTo>
                    <a:pt x="44450" y="109372"/>
                  </a:lnTo>
                  <a:lnTo>
                    <a:pt x="41084" y="104152"/>
                  </a:lnTo>
                  <a:lnTo>
                    <a:pt x="38785" y="104152"/>
                  </a:lnTo>
                  <a:lnTo>
                    <a:pt x="43192" y="110451"/>
                  </a:lnTo>
                  <a:lnTo>
                    <a:pt x="38150" y="117398"/>
                  </a:lnTo>
                  <a:lnTo>
                    <a:pt x="40246" y="117398"/>
                  </a:lnTo>
                  <a:lnTo>
                    <a:pt x="44234" y="111747"/>
                  </a:lnTo>
                  <a:lnTo>
                    <a:pt x="48006" y="117398"/>
                  </a:lnTo>
                  <a:lnTo>
                    <a:pt x="50317" y="117398"/>
                  </a:lnTo>
                  <a:close/>
                </a:path>
                <a:path w="351789" h="218439">
                  <a:moveTo>
                    <a:pt x="61620" y="104152"/>
                  </a:moveTo>
                  <a:lnTo>
                    <a:pt x="59740" y="104152"/>
                  </a:lnTo>
                  <a:lnTo>
                    <a:pt x="57023" y="117398"/>
                  </a:lnTo>
                  <a:lnTo>
                    <a:pt x="58902" y="117398"/>
                  </a:lnTo>
                  <a:lnTo>
                    <a:pt x="61620" y="104152"/>
                  </a:lnTo>
                  <a:close/>
                </a:path>
                <a:path w="351789" h="218439">
                  <a:moveTo>
                    <a:pt x="70027" y="115671"/>
                  </a:moveTo>
                  <a:lnTo>
                    <a:pt x="69596" y="113487"/>
                  </a:lnTo>
                  <a:lnTo>
                    <a:pt x="66865" y="111975"/>
                  </a:lnTo>
                  <a:lnTo>
                    <a:pt x="65201" y="112395"/>
                  </a:lnTo>
                  <a:lnTo>
                    <a:pt x="64147" y="113487"/>
                  </a:lnTo>
                  <a:lnTo>
                    <a:pt x="63944" y="112191"/>
                  </a:lnTo>
                  <a:lnTo>
                    <a:pt x="62255" y="112191"/>
                  </a:lnTo>
                  <a:lnTo>
                    <a:pt x="62471" y="121539"/>
                  </a:lnTo>
                  <a:lnTo>
                    <a:pt x="64147" y="121539"/>
                  </a:lnTo>
                  <a:lnTo>
                    <a:pt x="64363" y="114579"/>
                  </a:lnTo>
                  <a:lnTo>
                    <a:pt x="66459" y="113284"/>
                  </a:lnTo>
                  <a:lnTo>
                    <a:pt x="68135" y="114350"/>
                  </a:lnTo>
                  <a:lnTo>
                    <a:pt x="68338" y="121539"/>
                  </a:lnTo>
                  <a:lnTo>
                    <a:pt x="70027" y="121539"/>
                  </a:lnTo>
                  <a:lnTo>
                    <a:pt x="70027" y="115671"/>
                  </a:lnTo>
                  <a:close/>
                </a:path>
                <a:path w="351789" h="218439">
                  <a:moveTo>
                    <a:pt x="73787" y="124574"/>
                  </a:moveTo>
                  <a:lnTo>
                    <a:pt x="72110" y="124574"/>
                  </a:lnTo>
                  <a:lnTo>
                    <a:pt x="72110" y="124790"/>
                  </a:lnTo>
                  <a:lnTo>
                    <a:pt x="71691" y="124790"/>
                  </a:lnTo>
                  <a:lnTo>
                    <a:pt x="71691" y="125044"/>
                  </a:lnTo>
                  <a:lnTo>
                    <a:pt x="70853" y="125463"/>
                  </a:lnTo>
                  <a:lnTo>
                    <a:pt x="70853" y="125666"/>
                  </a:lnTo>
                  <a:lnTo>
                    <a:pt x="70434" y="125666"/>
                  </a:lnTo>
                  <a:lnTo>
                    <a:pt x="70434" y="125882"/>
                  </a:lnTo>
                  <a:lnTo>
                    <a:pt x="69596" y="126326"/>
                  </a:lnTo>
                  <a:lnTo>
                    <a:pt x="69596" y="126555"/>
                  </a:lnTo>
                  <a:lnTo>
                    <a:pt x="69189" y="126555"/>
                  </a:lnTo>
                  <a:lnTo>
                    <a:pt x="69189" y="128511"/>
                  </a:lnTo>
                  <a:lnTo>
                    <a:pt x="71691" y="126974"/>
                  </a:lnTo>
                  <a:lnTo>
                    <a:pt x="71691" y="126758"/>
                  </a:lnTo>
                  <a:lnTo>
                    <a:pt x="71907" y="126758"/>
                  </a:lnTo>
                  <a:lnTo>
                    <a:pt x="71907" y="137414"/>
                  </a:lnTo>
                  <a:lnTo>
                    <a:pt x="73787" y="137414"/>
                  </a:lnTo>
                  <a:lnTo>
                    <a:pt x="73787" y="126758"/>
                  </a:lnTo>
                  <a:lnTo>
                    <a:pt x="73787" y="124574"/>
                  </a:lnTo>
                  <a:close/>
                </a:path>
                <a:path w="351789" h="218439">
                  <a:moveTo>
                    <a:pt x="76949" y="147840"/>
                  </a:moveTo>
                  <a:lnTo>
                    <a:pt x="76720" y="147840"/>
                  </a:lnTo>
                  <a:lnTo>
                    <a:pt x="76720" y="146748"/>
                  </a:lnTo>
                  <a:lnTo>
                    <a:pt x="76517" y="146748"/>
                  </a:lnTo>
                  <a:lnTo>
                    <a:pt x="76301" y="146329"/>
                  </a:lnTo>
                  <a:lnTo>
                    <a:pt x="76098" y="146329"/>
                  </a:lnTo>
                  <a:lnTo>
                    <a:pt x="76098" y="145884"/>
                  </a:lnTo>
                  <a:lnTo>
                    <a:pt x="75895" y="145884"/>
                  </a:lnTo>
                  <a:lnTo>
                    <a:pt x="75679" y="145427"/>
                  </a:lnTo>
                  <a:lnTo>
                    <a:pt x="75057" y="145427"/>
                  </a:lnTo>
                  <a:lnTo>
                    <a:pt x="75057" y="145237"/>
                  </a:lnTo>
                  <a:lnTo>
                    <a:pt x="74637" y="145237"/>
                  </a:lnTo>
                  <a:lnTo>
                    <a:pt x="74637" y="145034"/>
                  </a:lnTo>
                  <a:lnTo>
                    <a:pt x="73583" y="145034"/>
                  </a:lnTo>
                  <a:lnTo>
                    <a:pt x="73583" y="144818"/>
                  </a:lnTo>
                  <a:lnTo>
                    <a:pt x="72326" y="144818"/>
                  </a:lnTo>
                  <a:lnTo>
                    <a:pt x="72326" y="145034"/>
                  </a:lnTo>
                  <a:lnTo>
                    <a:pt x="71272" y="145034"/>
                  </a:lnTo>
                  <a:lnTo>
                    <a:pt x="71272" y="145237"/>
                  </a:lnTo>
                  <a:lnTo>
                    <a:pt x="69824" y="146100"/>
                  </a:lnTo>
                  <a:lnTo>
                    <a:pt x="69824" y="146545"/>
                  </a:lnTo>
                  <a:lnTo>
                    <a:pt x="69392" y="146748"/>
                  </a:lnTo>
                  <a:lnTo>
                    <a:pt x="69392" y="147840"/>
                  </a:lnTo>
                  <a:lnTo>
                    <a:pt x="69189" y="147840"/>
                  </a:lnTo>
                  <a:lnTo>
                    <a:pt x="69189" y="148704"/>
                  </a:lnTo>
                  <a:lnTo>
                    <a:pt x="71272" y="148704"/>
                  </a:lnTo>
                  <a:lnTo>
                    <a:pt x="71272" y="147421"/>
                  </a:lnTo>
                  <a:lnTo>
                    <a:pt x="71488" y="147421"/>
                  </a:lnTo>
                  <a:lnTo>
                    <a:pt x="71488" y="146964"/>
                  </a:lnTo>
                  <a:lnTo>
                    <a:pt x="71907" y="146545"/>
                  </a:lnTo>
                  <a:lnTo>
                    <a:pt x="72326" y="146545"/>
                  </a:lnTo>
                  <a:lnTo>
                    <a:pt x="72326" y="146329"/>
                  </a:lnTo>
                  <a:lnTo>
                    <a:pt x="73583" y="146329"/>
                  </a:lnTo>
                  <a:lnTo>
                    <a:pt x="73583" y="146545"/>
                  </a:lnTo>
                  <a:lnTo>
                    <a:pt x="74206" y="146545"/>
                  </a:lnTo>
                  <a:lnTo>
                    <a:pt x="74637" y="146964"/>
                  </a:lnTo>
                  <a:lnTo>
                    <a:pt x="74637" y="147612"/>
                  </a:lnTo>
                  <a:lnTo>
                    <a:pt x="74853" y="147612"/>
                  </a:lnTo>
                  <a:lnTo>
                    <a:pt x="74853" y="148932"/>
                  </a:lnTo>
                  <a:lnTo>
                    <a:pt x="74637" y="148932"/>
                  </a:lnTo>
                  <a:lnTo>
                    <a:pt x="74637" y="149796"/>
                  </a:lnTo>
                  <a:lnTo>
                    <a:pt x="74422" y="149796"/>
                  </a:lnTo>
                  <a:lnTo>
                    <a:pt x="74422" y="150241"/>
                  </a:lnTo>
                  <a:lnTo>
                    <a:pt x="74206" y="150241"/>
                  </a:lnTo>
                  <a:lnTo>
                    <a:pt x="74206" y="150660"/>
                  </a:lnTo>
                  <a:lnTo>
                    <a:pt x="68973" y="155879"/>
                  </a:lnTo>
                  <a:lnTo>
                    <a:pt x="68973" y="157607"/>
                  </a:lnTo>
                  <a:lnTo>
                    <a:pt x="76949" y="157607"/>
                  </a:lnTo>
                  <a:lnTo>
                    <a:pt x="76949" y="156095"/>
                  </a:lnTo>
                  <a:lnTo>
                    <a:pt x="71056" y="156095"/>
                  </a:lnTo>
                  <a:lnTo>
                    <a:pt x="71056" y="155879"/>
                  </a:lnTo>
                  <a:lnTo>
                    <a:pt x="73152" y="154139"/>
                  </a:lnTo>
                  <a:lnTo>
                    <a:pt x="73152" y="153911"/>
                  </a:lnTo>
                  <a:lnTo>
                    <a:pt x="73583" y="153492"/>
                  </a:lnTo>
                  <a:lnTo>
                    <a:pt x="74002" y="153492"/>
                  </a:lnTo>
                  <a:lnTo>
                    <a:pt x="74002" y="153276"/>
                  </a:lnTo>
                  <a:lnTo>
                    <a:pt x="74422" y="152844"/>
                  </a:lnTo>
                  <a:lnTo>
                    <a:pt x="74853" y="152844"/>
                  </a:lnTo>
                  <a:lnTo>
                    <a:pt x="74853" y="152628"/>
                  </a:lnTo>
                  <a:lnTo>
                    <a:pt x="75260" y="152400"/>
                  </a:lnTo>
                  <a:lnTo>
                    <a:pt x="75260" y="151980"/>
                  </a:lnTo>
                  <a:lnTo>
                    <a:pt x="75895" y="151536"/>
                  </a:lnTo>
                  <a:lnTo>
                    <a:pt x="75895" y="151142"/>
                  </a:lnTo>
                  <a:lnTo>
                    <a:pt x="76517" y="150660"/>
                  </a:lnTo>
                  <a:lnTo>
                    <a:pt x="76517" y="150241"/>
                  </a:lnTo>
                  <a:lnTo>
                    <a:pt x="76720" y="150241"/>
                  </a:lnTo>
                  <a:lnTo>
                    <a:pt x="76720" y="149377"/>
                  </a:lnTo>
                  <a:lnTo>
                    <a:pt x="76949" y="149377"/>
                  </a:lnTo>
                  <a:lnTo>
                    <a:pt x="76949" y="147840"/>
                  </a:lnTo>
                  <a:close/>
                </a:path>
                <a:path w="351789" h="218439">
                  <a:moveTo>
                    <a:pt x="79870" y="135013"/>
                  </a:moveTo>
                  <a:lnTo>
                    <a:pt x="77774" y="135013"/>
                  </a:lnTo>
                  <a:lnTo>
                    <a:pt x="77774" y="137414"/>
                  </a:lnTo>
                  <a:lnTo>
                    <a:pt x="79870" y="137414"/>
                  </a:lnTo>
                  <a:lnTo>
                    <a:pt x="79870" y="135013"/>
                  </a:lnTo>
                  <a:close/>
                </a:path>
                <a:path w="351789" h="218439">
                  <a:moveTo>
                    <a:pt x="80708" y="155473"/>
                  </a:moveTo>
                  <a:lnTo>
                    <a:pt x="78397" y="155473"/>
                  </a:lnTo>
                  <a:lnTo>
                    <a:pt x="78397" y="157607"/>
                  </a:lnTo>
                  <a:lnTo>
                    <a:pt x="80708" y="157607"/>
                  </a:lnTo>
                  <a:lnTo>
                    <a:pt x="80708" y="155473"/>
                  </a:lnTo>
                  <a:close/>
                </a:path>
                <a:path w="351789" h="218439">
                  <a:moveTo>
                    <a:pt x="89509" y="132410"/>
                  </a:moveTo>
                  <a:lnTo>
                    <a:pt x="89293" y="132410"/>
                  </a:lnTo>
                  <a:lnTo>
                    <a:pt x="89293" y="131546"/>
                  </a:lnTo>
                  <a:lnTo>
                    <a:pt x="89103" y="131546"/>
                  </a:lnTo>
                  <a:lnTo>
                    <a:pt x="88887" y="130644"/>
                  </a:lnTo>
                  <a:lnTo>
                    <a:pt x="88684" y="130644"/>
                  </a:lnTo>
                  <a:lnTo>
                    <a:pt x="88684" y="130225"/>
                  </a:lnTo>
                  <a:lnTo>
                    <a:pt x="88252" y="130225"/>
                  </a:lnTo>
                  <a:lnTo>
                    <a:pt x="88252" y="130022"/>
                  </a:lnTo>
                  <a:lnTo>
                    <a:pt x="87833" y="130022"/>
                  </a:lnTo>
                  <a:lnTo>
                    <a:pt x="87630" y="129578"/>
                  </a:lnTo>
                  <a:lnTo>
                    <a:pt x="86575" y="129362"/>
                  </a:lnTo>
                  <a:lnTo>
                    <a:pt x="86575" y="129159"/>
                  </a:lnTo>
                  <a:lnTo>
                    <a:pt x="86156" y="129159"/>
                  </a:lnTo>
                  <a:lnTo>
                    <a:pt x="86156" y="128943"/>
                  </a:lnTo>
                  <a:lnTo>
                    <a:pt x="85318" y="128943"/>
                  </a:lnTo>
                  <a:lnTo>
                    <a:pt x="85318" y="129159"/>
                  </a:lnTo>
                  <a:lnTo>
                    <a:pt x="84061" y="129362"/>
                  </a:lnTo>
                  <a:lnTo>
                    <a:pt x="84061" y="129578"/>
                  </a:lnTo>
                  <a:lnTo>
                    <a:pt x="83439" y="129806"/>
                  </a:lnTo>
                  <a:lnTo>
                    <a:pt x="83439" y="128041"/>
                  </a:lnTo>
                  <a:lnTo>
                    <a:pt x="83642" y="128041"/>
                  </a:lnTo>
                  <a:lnTo>
                    <a:pt x="83642" y="126326"/>
                  </a:lnTo>
                  <a:lnTo>
                    <a:pt x="88887" y="126326"/>
                  </a:lnTo>
                  <a:lnTo>
                    <a:pt x="88887" y="124574"/>
                  </a:lnTo>
                  <a:lnTo>
                    <a:pt x="81749" y="124574"/>
                  </a:lnTo>
                  <a:lnTo>
                    <a:pt x="81749" y="128511"/>
                  </a:lnTo>
                  <a:lnTo>
                    <a:pt x="81546" y="128511"/>
                  </a:lnTo>
                  <a:lnTo>
                    <a:pt x="81546" y="132207"/>
                  </a:lnTo>
                  <a:lnTo>
                    <a:pt x="83439" y="132207"/>
                  </a:lnTo>
                  <a:lnTo>
                    <a:pt x="83439" y="131965"/>
                  </a:lnTo>
                  <a:lnTo>
                    <a:pt x="83845" y="131737"/>
                  </a:lnTo>
                  <a:lnTo>
                    <a:pt x="83845" y="131318"/>
                  </a:lnTo>
                  <a:lnTo>
                    <a:pt x="84277" y="130898"/>
                  </a:lnTo>
                  <a:lnTo>
                    <a:pt x="84899" y="130898"/>
                  </a:lnTo>
                  <a:lnTo>
                    <a:pt x="84899" y="130644"/>
                  </a:lnTo>
                  <a:lnTo>
                    <a:pt x="85940" y="130644"/>
                  </a:lnTo>
                  <a:lnTo>
                    <a:pt x="85940" y="130898"/>
                  </a:lnTo>
                  <a:lnTo>
                    <a:pt x="86575" y="130898"/>
                  </a:lnTo>
                  <a:lnTo>
                    <a:pt x="86575" y="131114"/>
                  </a:lnTo>
                  <a:lnTo>
                    <a:pt x="86995" y="131114"/>
                  </a:lnTo>
                  <a:lnTo>
                    <a:pt x="87414" y="131965"/>
                  </a:lnTo>
                  <a:lnTo>
                    <a:pt x="87414" y="132638"/>
                  </a:lnTo>
                  <a:lnTo>
                    <a:pt x="87630" y="132638"/>
                  </a:lnTo>
                  <a:lnTo>
                    <a:pt x="87630" y="133705"/>
                  </a:lnTo>
                  <a:lnTo>
                    <a:pt x="87414" y="133705"/>
                  </a:lnTo>
                  <a:lnTo>
                    <a:pt x="87414" y="134569"/>
                  </a:lnTo>
                  <a:lnTo>
                    <a:pt x="87210" y="134569"/>
                  </a:lnTo>
                  <a:lnTo>
                    <a:pt x="87210" y="135013"/>
                  </a:lnTo>
                  <a:lnTo>
                    <a:pt x="86779" y="135458"/>
                  </a:lnTo>
                  <a:lnTo>
                    <a:pt x="85940" y="135686"/>
                  </a:lnTo>
                  <a:lnTo>
                    <a:pt x="85940" y="135902"/>
                  </a:lnTo>
                  <a:lnTo>
                    <a:pt x="84277" y="135902"/>
                  </a:lnTo>
                  <a:lnTo>
                    <a:pt x="83439" y="134569"/>
                  </a:lnTo>
                  <a:lnTo>
                    <a:pt x="83439" y="134150"/>
                  </a:lnTo>
                  <a:lnTo>
                    <a:pt x="81343" y="134150"/>
                  </a:lnTo>
                  <a:lnTo>
                    <a:pt x="81546" y="135902"/>
                  </a:lnTo>
                  <a:lnTo>
                    <a:pt x="81749" y="135902"/>
                  </a:lnTo>
                  <a:lnTo>
                    <a:pt x="82384" y="136753"/>
                  </a:lnTo>
                  <a:lnTo>
                    <a:pt x="82816" y="136753"/>
                  </a:lnTo>
                  <a:lnTo>
                    <a:pt x="82816" y="136969"/>
                  </a:lnTo>
                  <a:lnTo>
                    <a:pt x="83223" y="136969"/>
                  </a:lnTo>
                  <a:lnTo>
                    <a:pt x="83439" y="137414"/>
                  </a:lnTo>
                  <a:lnTo>
                    <a:pt x="86779" y="137414"/>
                  </a:lnTo>
                  <a:lnTo>
                    <a:pt x="86779" y="137198"/>
                  </a:lnTo>
                  <a:lnTo>
                    <a:pt x="87210" y="137198"/>
                  </a:lnTo>
                  <a:lnTo>
                    <a:pt x="87210" y="136969"/>
                  </a:lnTo>
                  <a:lnTo>
                    <a:pt x="87630" y="136550"/>
                  </a:lnTo>
                  <a:lnTo>
                    <a:pt x="88468" y="136334"/>
                  </a:lnTo>
                  <a:lnTo>
                    <a:pt x="88684" y="135686"/>
                  </a:lnTo>
                  <a:lnTo>
                    <a:pt x="89103" y="135458"/>
                  </a:lnTo>
                  <a:lnTo>
                    <a:pt x="89103" y="135013"/>
                  </a:lnTo>
                  <a:lnTo>
                    <a:pt x="89293" y="135013"/>
                  </a:lnTo>
                  <a:lnTo>
                    <a:pt x="89293" y="133921"/>
                  </a:lnTo>
                  <a:lnTo>
                    <a:pt x="89509" y="133921"/>
                  </a:lnTo>
                  <a:lnTo>
                    <a:pt x="89509" y="132410"/>
                  </a:lnTo>
                  <a:close/>
                </a:path>
                <a:path w="351789" h="218439">
                  <a:moveTo>
                    <a:pt x="90144" y="168503"/>
                  </a:moveTo>
                  <a:lnTo>
                    <a:pt x="89103" y="166090"/>
                  </a:lnTo>
                  <a:lnTo>
                    <a:pt x="85940" y="165023"/>
                  </a:lnTo>
                  <a:lnTo>
                    <a:pt x="83019" y="165874"/>
                  </a:lnTo>
                  <a:lnTo>
                    <a:pt x="81978" y="168503"/>
                  </a:lnTo>
                  <a:lnTo>
                    <a:pt x="83845" y="168503"/>
                  </a:lnTo>
                  <a:lnTo>
                    <a:pt x="84683" y="166763"/>
                  </a:lnTo>
                  <a:lnTo>
                    <a:pt x="86156" y="166535"/>
                  </a:lnTo>
                  <a:lnTo>
                    <a:pt x="88049" y="167627"/>
                  </a:lnTo>
                  <a:lnTo>
                    <a:pt x="88049" y="169595"/>
                  </a:lnTo>
                  <a:lnTo>
                    <a:pt x="84899" y="170688"/>
                  </a:lnTo>
                  <a:lnTo>
                    <a:pt x="84899" y="172199"/>
                  </a:lnTo>
                  <a:lnTo>
                    <a:pt x="87833" y="172872"/>
                  </a:lnTo>
                  <a:lnTo>
                    <a:pt x="88468" y="174383"/>
                  </a:lnTo>
                  <a:lnTo>
                    <a:pt x="86995" y="176542"/>
                  </a:lnTo>
                  <a:lnTo>
                    <a:pt x="85102" y="176542"/>
                  </a:lnTo>
                  <a:lnTo>
                    <a:pt x="83642" y="174574"/>
                  </a:lnTo>
                  <a:lnTo>
                    <a:pt x="81978" y="174574"/>
                  </a:lnTo>
                  <a:lnTo>
                    <a:pt x="81978" y="175666"/>
                  </a:lnTo>
                  <a:lnTo>
                    <a:pt x="84061" y="177850"/>
                  </a:lnTo>
                  <a:lnTo>
                    <a:pt x="87833" y="177850"/>
                  </a:lnTo>
                  <a:lnTo>
                    <a:pt x="89103" y="176987"/>
                  </a:lnTo>
                  <a:lnTo>
                    <a:pt x="90144" y="174383"/>
                  </a:lnTo>
                  <a:lnTo>
                    <a:pt x="89509" y="172389"/>
                  </a:lnTo>
                  <a:lnTo>
                    <a:pt x="87630" y="171323"/>
                  </a:lnTo>
                  <a:lnTo>
                    <a:pt x="88684" y="170903"/>
                  </a:lnTo>
                  <a:lnTo>
                    <a:pt x="90144" y="168503"/>
                  </a:lnTo>
                  <a:close/>
                </a:path>
                <a:path w="351789" h="218439">
                  <a:moveTo>
                    <a:pt x="90144" y="147840"/>
                  </a:moveTo>
                  <a:lnTo>
                    <a:pt x="89941" y="147840"/>
                  </a:lnTo>
                  <a:lnTo>
                    <a:pt x="89941" y="146748"/>
                  </a:lnTo>
                  <a:lnTo>
                    <a:pt x="89738" y="146748"/>
                  </a:lnTo>
                  <a:lnTo>
                    <a:pt x="89509" y="146329"/>
                  </a:lnTo>
                  <a:lnTo>
                    <a:pt x="89293" y="146329"/>
                  </a:lnTo>
                  <a:lnTo>
                    <a:pt x="89293" y="145884"/>
                  </a:lnTo>
                  <a:lnTo>
                    <a:pt x="89103" y="145884"/>
                  </a:lnTo>
                  <a:lnTo>
                    <a:pt x="88887" y="145427"/>
                  </a:lnTo>
                  <a:lnTo>
                    <a:pt x="88252" y="145427"/>
                  </a:lnTo>
                  <a:lnTo>
                    <a:pt x="88252" y="145237"/>
                  </a:lnTo>
                  <a:lnTo>
                    <a:pt x="87833" y="145237"/>
                  </a:lnTo>
                  <a:lnTo>
                    <a:pt x="87833" y="145034"/>
                  </a:lnTo>
                  <a:lnTo>
                    <a:pt x="86779" y="145034"/>
                  </a:lnTo>
                  <a:lnTo>
                    <a:pt x="86779" y="144818"/>
                  </a:lnTo>
                  <a:lnTo>
                    <a:pt x="85534" y="144818"/>
                  </a:lnTo>
                  <a:lnTo>
                    <a:pt x="85534" y="145034"/>
                  </a:lnTo>
                  <a:lnTo>
                    <a:pt x="84480" y="145034"/>
                  </a:lnTo>
                  <a:lnTo>
                    <a:pt x="84480" y="145237"/>
                  </a:lnTo>
                  <a:lnTo>
                    <a:pt x="83019" y="146100"/>
                  </a:lnTo>
                  <a:lnTo>
                    <a:pt x="83019" y="146545"/>
                  </a:lnTo>
                  <a:lnTo>
                    <a:pt x="82588" y="146748"/>
                  </a:lnTo>
                  <a:lnTo>
                    <a:pt x="82588" y="147840"/>
                  </a:lnTo>
                  <a:lnTo>
                    <a:pt x="82384" y="147840"/>
                  </a:lnTo>
                  <a:lnTo>
                    <a:pt x="82384" y="148704"/>
                  </a:lnTo>
                  <a:lnTo>
                    <a:pt x="84480" y="148704"/>
                  </a:lnTo>
                  <a:lnTo>
                    <a:pt x="84480" y="147421"/>
                  </a:lnTo>
                  <a:lnTo>
                    <a:pt x="84683" y="147421"/>
                  </a:lnTo>
                  <a:lnTo>
                    <a:pt x="84683" y="146964"/>
                  </a:lnTo>
                  <a:lnTo>
                    <a:pt x="85102" y="146545"/>
                  </a:lnTo>
                  <a:lnTo>
                    <a:pt x="85534" y="146545"/>
                  </a:lnTo>
                  <a:lnTo>
                    <a:pt x="85534" y="146329"/>
                  </a:lnTo>
                  <a:lnTo>
                    <a:pt x="86779" y="146329"/>
                  </a:lnTo>
                  <a:lnTo>
                    <a:pt x="86779" y="146545"/>
                  </a:lnTo>
                  <a:lnTo>
                    <a:pt x="87414" y="146545"/>
                  </a:lnTo>
                  <a:lnTo>
                    <a:pt x="87833" y="146964"/>
                  </a:lnTo>
                  <a:lnTo>
                    <a:pt x="87833" y="147612"/>
                  </a:lnTo>
                  <a:lnTo>
                    <a:pt x="88049" y="147612"/>
                  </a:lnTo>
                  <a:lnTo>
                    <a:pt x="88049" y="148932"/>
                  </a:lnTo>
                  <a:lnTo>
                    <a:pt x="87833" y="148932"/>
                  </a:lnTo>
                  <a:lnTo>
                    <a:pt x="87833" y="149796"/>
                  </a:lnTo>
                  <a:lnTo>
                    <a:pt x="87630" y="149796"/>
                  </a:lnTo>
                  <a:lnTo>
                    <a:pt x="87630" y="150241"/>
                  </a:lnTo>
                  <a:lnTo>
                    <a:pt x="87414" y="150241"/>
                  </a:lnTo>
                  <a:lnTo>
                    <a:pt x="87414" y="150660"/>
                  </a:lnTo>
                  <a:lnTo>
                    <a:pt x="82181" y="155879"/>
                  </a:lnTo>
                  <a:lnTo>
                    <a:pt x="82181" y="157607"/>
                  </a:lnTo>
                  <a:lnTo>
                    <a:pt x="90144" y="157607"/>
                  </a:lnTo>
                  <a:lnTo>
                    <a:pt x="90144" y="156095"/>
                  </a:lnTo>
                  <a:lnTo>
                    <a:pt x="84277" y="156095"/>
                  </a:lnTo>
                  <a:lnTo>
                    <a:pt x="84277" y="155879"/>
                  </a:lnTo>
                  <a:lnTo>
                    <a:pt x="86360" y="154139"/>
                  </a:lnTo>
                  <a:lnTo>
                    <a:pt x="86360" y="153911"/>
                  </a:lnTo>
                  <a:lnTo>
                    <a:pt x="86779" y="153492"/>
                  </a:lnTo>
                  <a:lnTo>
                    <a:pt x="87210" y="153492"/>
                  </a:lnTo>
                  <a:lnTo>
                    <a:pt x="87210" y="153276"/>
                  </a:lnTo>
                  <a:lnTo>
                    <a:pt x="87630" y="152844"/>
                  </a:lnTo>
                  <a:lnTo>
                    <a:pt x="88049" y="152844"/>
                  </a:lnTo>
                  <a:lnTo>
                    <a:pt x="88049" y="152628"/>
                  </a:lnTo>
                  <a:lnTo>
                    <a:pt x="88468" y="152400"/>
                  </a:lnTo>
                  <a:lnTo>
                    <a:pt x="88468" y="151980"/>
                  </a:lnTo>
                  <a:lnTo>
                    <a:pt x="89103" y="151536"/>
                  </a:lnTo>
                  <a:lnTo>
                    <a:pt x="89103" y="151142"/>
                  </a:lnTo>
                  <a:lnTo>
                    <a:pt x="89738" y="150660"/>
                  </a:lnTo>
                  <a:lnTo>
                    <a:pt x="89738" y="150241"/>
                  </a:lnTo>
                  <a:lnTo>
                    <a:pt x="89941" y="150241"/>
                  </a:lnTo>
                  <a:lnTo>
                    <a:pt x="89941" y="149377"/>
                  </a:lnTo>
                  <a:lnTo>
                    <a:pt x="90144" y="149377"/>
                  </a:lnTo>
                  <a:lnTo>
                    <a:pt x="90144" y="147840"/>
                  </a:lnTo>
                  <a:close/>
                </a:path>
                <a:path w="351789" h="218439">
                  <a:moveTo>
                    <a:pt x="90347" y="208064"/>
                  </a:moveTo>
                  <a:lnTo>
                    <a:pt x="90144" y="206768"/>
                  </a:lnTo>
                  <a:lnTo>
                    <a:pt x="89941" y="206768"/>
                  </a:lnTo>
                  <a:lnTo>
                    <a:pt x="89941" y="206324"/>
                  </a:lnTo>
                  <a:lnTo>
                    <a:pt x="89738" y="206324"/>
                  </a:lnTo>
                  <a:lnTo>
                    <a:pt x="89738" y="206108"/>
                  </a:lnTo>
                  <a:lnTo>
                    <a:pt x="89509" y="206108"/>
                  </a:lnTo>
                  <a:lnTo>
                    <a:pt x="87630" y="204812"/>
                  </a:lnTo>
                  <a:lnTo>
                    <a:pt x="85534" y="204812"/>
                  </a:lnTo>
                  <a:lnTo>
                    <a:pt x="85534" y="205041"/>
                  </a:lnTo>
                  <a:lnTo>
                    <a:pt x="83845" y="205676"/>
                  </a:lnTo>
                  <a:lnTo>
                    <a:pt x="81978" y="209575"/>
                  </a:lnTo>
                  <a:lnTo>
                    <a:pt x="82384" y="214807"/>
                  </a:lnTo>
                  <a:lnTo>
                    <a:pt x="84277" y="217639"/>
                  </a:lnTo>
                  <a:lnTo>
                    <a:pt x="87630" y="217855"/>
                  </a:lnTo>
                  <a:lnTo>
                    <a:pt x="90144" y="215455"/>
                  </a:lnTo>
                  <a:lnTo>
                    <a:pt x="90144" y="211531"/>
                  </a:lnTo>
                  <a:lnTo>
                    <a:pt x="89738" y="211112"/>
                  </a:lnTo>
                  <a:lnTo>
                    <a:pt x="89738" y="210896"/>
                  </a:lnTo>
                  <a:lnTo>
                    <a:pt x="86995" y="211112"/>
                  </a:lnTo>
                  <a:lnTo>
                    <a:pt x="87630" y="211112"/>
                  </a:lnTo>
                  <a:lnTo>
                    <a:pt x="88468" y="212407"/>
                  </a:lnTo>
                  <a:lnTo>
                    <a:pt x="88049" y="215455"/>
                  </a:lnTo>
                  <a:lnTo>
                    <a:pt x="86779" y="216293"/>
                  </a:lnTo>
                  <a:lnTo>
                    <a:pt x="84683" y="215874"/>
                  </a:lnTo>
                  <a:lnTo>
                    <a:pt x="84061" y="213055"/>
                  </a:lnTo>
                  <a:lnTo>
                    <a:pt x="84277" y="213055"/>
                  </a:lnTo>
                  <a:lnTo>
                    <a:pt x="84480" y="211531"/>
                  </a:lnTo>
                  <a:lnTo>
                    <a:pt x="85534" y="210896"/>
                  </a:lnTo>
                  <a:lnTo>
                    <a:pt x="89509" y="210896"/>
                  </a:lnTo>
                  <a:lnTo>
                    <a:pt x="89293" y="210248"/>
                  </a:lnTo>
                  <a:lnTo>
                    <a:pt x="87210" y="209384"/>
                  </a:lnTo>
                  <a:lnTo>
                    <a:pt x="85940" y="209384"/>
                  </a:lnTo>
                  <a:lnTo>
                    <a:pt x="85940" y="209575"/>
                  </a:lnTo>
                  <a:lnTo>
                    <a:pt x="83845" y="210464"/>
                  </a:lnTo>
                  <a:lnTo>
                    <a:pt x="84899" y="206527"/>
                  </a:lnTo>
                  <a:lnTo>
                    <a:pt x="85534" y="206108"/>
                  </a:lnTo>
                  <a:lnTo>
                    <a:pt x="86779" y="206108"/>
                  </a:lnTo>
                  <a:lnTo>
                    <a:pt x="86779" y="206324"/>
                  </a:lnTo>
                  <a:lnTo>
                    <a:pt x="87414" y="206324"/>
                  </a:lnTo>
                  <a:lnTo>
                    <a:pt x="87414" y="206527"/>
                  </a:lnTo>
                  <a:lnTo>
                    <a:pt x="87833" y="206527"/>
                  </a:lnTo>
                  <a:lnTo>
                    <a:pt x="88049" y="207416"/>
                  </a:lnTo>
                  <a:lnTo>
                    <a:pt x="88252" y="207416"/>
                  </a:lnTo>
                  <a:lnTo>
                    <a:pt x="88252" y="208064"/>
                  </a:lnTo>
                  <a:lnTo>
                    <a:pt x="90347" y="208064"/>
                  </a:lnTo>
                  <a:close/>
                </a:path>
                <a:path w="351789" h="218439">
                  <a:moveTo>
                    <a:pt x="90347" y="193281"/>
                  </a:moveTo>
                  <a:lnTo>
                    <a:pt x="88684" y="193281"/>
                  </a:lnTo>
                  <a:lnTo>
                    <a:pt x="88684" y="187401"/>
                  </a:lnTo>
                  <a:lnTo>
                    <a:pt x="88684" y="184797"/>
                  </a:lnTo>
                  <a:lnTo>
                    <a:pt x="86779" y="184797"/>
                  </a:lnTo>
                  <a:lnTo>
                    <a:pt x="86779" y="187401"/>
                  </a:lnTo>
                  <a:lnTo>
                    <a:pt x="86779" y="193281"/>
                  </a:lnTo>
                  <a:lnTo>
                    <a:pt x="83019" y="193281"/>
                  </a:lnTo>
                  <a:lnTo>
                    <a:pt x="86779" y="187401"/>
                  </a:lnTo>
                  <a:lnTo>
                    <a:pt x="86779" y="184797"/>
                  </a:lnTo>
                  <a:lnTo>
                    <a:pt x="86360" y="184797"/>
                  </a:lnTo>
                  <a:lnTo>
                    <a:pt x="81127" y="192633"/>
                  </a:lnTo>
                  <a:lnTo>
                    <a:pt x="81127" y="195046"/>
                  </a:lnTo>
                  <a:lnTo>
                    <a:pt x="86779" y="195046"/>
                  </a:lnTo>
                  <a:lnTo>
                    <a:pt x="86779" y="197650"/>
                  </a:lnTo>
                  <a:lnTo>
                    <a:pt x="88684" y="197650"/>
                  </a:lnTo>
                  <a:lnTo>
                    <a:pt x="88684" y="195046"/>
                  </a:lnTo>
                  <a:lnTo>
                    <a:pt x="90347" y="195046"/>
                  </a:lnTo>
                  <a:lnTo>
                    <a:pt x="90347" y="193281"/>
                  </a:lnTo>
                  <a:close/>
                </a:path>
                <a:path w="351789" h="218439">
                  <a:moveTo>
                    <a:pt x="351332" y="0"/>
                  </a:moveTo>
                  <a:lnTo>
                    <a:pt x="304165" y="0"/>
                  </a:lnTo>
                  <a:lnTo>
                    <a:pt x="304165" y="96761"/>
                  </a:lnTo>
                  <a:lnTo>
                    <a:pt x="351332" y="96761"/>
                  </a:lnTo>
                  <a:lnTo>
                    <a:pt x="351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39589" y="5262016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0" y="0"/>
                  </a:moveTo>
                  <a:lnTo>
                    <a:pt x="47180" y="0"/>
                  </a:lnTo>
                  <a:lnTo>
                    <a:pt x="47180" y="96761"/>
                  </a:lnTo>
                  <a:lnTo>
                    <a:pt x="0" y="96761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47768" y="5281371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0" y="18503"/>
                  </a:moveTo>
                  <a:lnTo>
                    <a:pt x="12573" y="0"/>
                  </a:lnTo>
                  <a:lnTo>
                    <a:pt x="39001" y="0"/>
                  </a:lnTo>
                </a:path>
                <a:path w="40639" h="40639">
                  <a:moveTo>
                    <a:pt x="6921" y="24803"/>
                  </a:moveTo>
                  <a:lnTo>
                    <a:pt x="20320" y="20015"/>
                  </a:lnTo>
                  <a:lnTo>
                    <a:pt x="39217" y="20015"/>
                  </a:lnTo>
                </a:path>
                <a:path w="40639" h="40639">
                  <a:moveTo>
                    <a:pt x="6502" y="35445"/>
                  </a:moveTo>
                  <a:lnTo>
                    <a:pt x="19291" y="40208"/>
                  </a:lnTo>
                  <a:lnTo>
                    <a:pt x="40449" y="40208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292434" y="5260504"/>
              <a:ext cx="47625" cy="100330"/>
            </a:xfrm>
            <a:custGeom>
              <a:avLst/>
              <a:gdLst/>
              <a:ahLst/>
              <a:cxnLst/>
              <a:rect l="l" t="t" r="r" b="b"/>
              <a:pathLst>
                <a:path w="47625" h="100329">
                  <a:moveTo>
                    <a:pt x="47155" y="0"/>
                  </a:moveTo>
                  <a:lnTo>
                    <a:pt x="0" y="0"/>
                  </a:lnTo>
                  <a:lnTo>
                    <a:pt x="0" y="99783"/>
                  </a:lnTo>
                  <a:lnTo>
                    <a:pt x="47155" y="99783"/>
                  </a:lnTo>
                  <a:lnTo>
                    <a:pt x="47155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292434" y="5260504"/>
              <a:ext cx="46990" cy="81280"/>
            </a:xfrm>
            <a:custGeom>
              <a:avLst/>
              <a:gdLst/>
              <a:ahLst/>
              <a:cxnLst/>
              <a:rect l="l" t="t" r="r" b="b"/>
              <a:pathLst>
                <a:path w="46989" h="81279">
                  <a:moveTo>
                    <a:pt x="38988" y="39370"/>
                  </a:moveTo>
                  <a:lnTo>
                    <a:pt x="26415" y="20866"/>
                  </a:lnTo>
                  <a:lnTo>
                    <a:pt x="0" y="20866"/>
                  </a:lnTo>
                </a:path>
                <a:path w="46989" h="81279">
                  <a:moveTo>
                    <a:pt x="46964" y="40881"/>
                  </a:moveTo>
                  <a:lnTo>
                    <a:pt x="46964" y="0"/>
                  </a:lnTo>
                </a:path>
                <a:path w="46989" h="81279">
                  <a:moveTo>
                    <a:pt x="39408" y="62611"/>
                  </a:moveTo>
                  <a:lnTo>
                    <a:pt x="26822" y="81089"/>
                  </a:lnTo>
                  <a:lnTo>
                    <a:pt x="0" y="81089"/>
                  </a:lnTo>
                </a:path>
                <a:path w="46989" h="81279">
                  <a:moveTo>
                    <a:pt x="32473" y="56311"/>
                  </a:moveTo>
                  <a:lnTo>
                    <a:pt x="18859" y="61074"/>
                  </a:lnTo>
                  <a:lnTo>
                    <a:pt x="0" y="61074"/>
                  </a:lnTo>
                </a:path>
                <a:path w="46989" h="81279">
                  <a:moveTo>
                    <a:pt x="32067" y="45669"/>
                  </a:moveTo>
                  <a:lnTo>
                    <a:pt x="18656" y="40881"/>
                  </a:lnTo>
                  <a:lnTo>
                    <a:pt x="0" y="40881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228503" y="5000700"/>
              <a:ext cx="181610" cy="357505"/>
            </a:xfrm>
            <a:custGeom>
              <a:avLst/>
              <a:gdLst/>
              <a:ahLst/>
              <a:cxnLst/>
              <a:rect l="l" t="t" r="r" b="b"/>
              <a:pathLst>
                <a:path w="181610" h="357504">
                  <a:moveTo>
                    <a:pt x="13614" y="203"/>
                  </a:moveTo>
                  <a:lnTo>
                    <a:pt x="10477" y="203"/>
                  </a:lnTo>
                  <a:lnTo>
                    <a:pt x="6705" y="10871"/>
                  </a:lnTo>
                  <a:lnTo>
                    <a:pt x="3340" y="203"/>
                  </a:lnTo>
                  <a:lnTo>
                    <a:pt x="0" y="203"/>
                  </a:lnTo>
                  <a:lnTo>
                    <a:pt x="0" y="2616"/>
                  </a:lnTo>
                  <a:lnTo>
                    <a:pt x="0" y="13703"/>
                  </a:lnTo>
                  <a:lnTo>
                    <a:pt x="1879" y="13703"/>
                  </a:lnTo>
                  <a:lnTo>
                    <a:pt x="1879" y="2616"/>
                  </a:lnTo>
                  <a:lnTo>
                    <a:pt x="2082" y="2616"/>
                  </a:lnTo>
                  <a:lnTo>
                    <a:pt x="5867" y="13703"/>
                  </a:lnTo>
                  <a:lnTo>
                    <a:pt x="7747" y="13703"/>
                  </a:lnTo>
                  <a:lnTo>
                    <a:pt x="11518" y="2616"/>
                  </a:lnTo>
                  <a:lnTo>
                    <a:pt x="11722" y="2616"/>
                  </a:lnTo>
                  <a:lnTo>
                    <a:pt x="11722" y="13703"/>
                  </a:lnTo>
                  <a:lnTo>
                    <a:pt x="13614" y="13703"/>
                  </a:lnTo>
                  <a:lnTo>
                    <a:pt x="13614" y="2616"/>
                  </a:lnTo>
                  <a:lnTo>
                    <a:pt x="13614" y="203"/>
                  </a:lnTo>
                  <a:close/>
                </a:path>
                <a:path w="181610" h="357504">
                  <a:moveTo>
                    <a:pt x="24942" y="11734"/>
                  </a:moveTo>
                  <a:lnTo>
                    <a:pt x="18427" y="11734"/>
                  </a:lnTo>
                  <a:lnTo>
                    <a:pt x="18427" y="7594"/>
                  </a:lnTo>
                  <a:lnTo>
                    <a:pt x="24511" y="7594"/>
                  </a:lnTo>
                  <a:lnTo>
                    <a:pt x="24511" y="5867"/>
                  </a:lnTo>
                  <a:lnTo>
                    <a:pt x="18427" y="5867"/>
                  </a:lnTo>
                  <a:lnTo>
                    <a:pt x="18427" y="1955"/>
                  </a:lnTo>
                  <a:lnTo>
                    <a:pt x="24726" y="1955"/>
                  </a:lnTo>
                  <a:lnTo>
                    <a:pt x="24726" y="203"/>
                  </a:lnTo>
                  <a:lnTo>
                    <a:pt x="16548" y="203"/>
                  </a:lnTo>
                  <a:lnTo>
                    <a:pt x="16548" y="13703"/>
                  </a:lnTo>
                  <a:lnTo>
                    <a:pt x="24942" y="13703"/>
                  </a:lnTo>
                  <a:lnTo>
                    <a:pt x="24942" y="11734"/>
                  </a:lnTo>
                  <a:close/>
                </a:path>
                <a:path w="181610" h="357504">
                  <a:moveTo>
                    <a:pt x="40868" y="203"/>
                  </a:moveTo>
                  <a:lnTo>
                    <a:pt x="37719" y="203"/>
                  </a:lnTo>
                  <a:lnTo>
                    <a:pt x="34163" y="10871"/>
                  </a:lnTo>
                  <a:lnTo>
                    <a:pt x="30594" y="203"/>
                  </a:lnTo>
                  <a:lnTo>
                    <a:pt x="27241" y="203"/>
                  </a:lnTo>
                  <a:lnTo>
                    <a:pt x="27241" y="2616"/>
                  </a:lnTo>
                  <a:lnTo>
                    <a:pt x="27241" y="13703"/>
                  </a:lnTo>
                  <a:lnTo>
                    <a:pt x="29121" y="13703"/>
                  </a:lnTo>
                  <a:lnTo>
                    <a:pt x="29121" y="2616"/>
                  </a:lnTo>
                  <a:lnTo>
                    <a:pt x="29337" y="2616"/>
                  </a:lnTo>
                  <a:lnTo>
                    <a:pt x="33108" y="13703"/>
                  </a:lnTo>
                  <a:lnTo>
                    <a:pt x="34988" y="13703"/>
                  </a:lnTo>
                  <a:lnTo>
                    <a:pt x="38773" y="2616"/>
                  </a:lnTo>
                  <a:lnTo>
                    <a:pt x="38989" y="2616"/>
                  </a:lnTo>
                  <a:lnTo>
                    <a:pt x="38989" y="13703"/>
                  </a:lnTo>
                  <a:lnTo>
                    <a:pt x="40868" y="13703"/>
                  </a:lnTo>
                  <a:lnTo>
                    <a:pt x="40868" y="2616"/>
                  </a:lnTo>
                  <a:lnTo>
                    <a:pt x="40868" y="203"/>
                  </a:lnTo>
                  <a:close/>
                </a:path>
                <a:path w="181610" h="357504">
                  <a:moveTo>
                    <a:pt x="55118" y="6108"/>
                  </a:moveTo>
                  <a:lnTo>
                    <a:pt x="54902" y="6108"/>
                  </a:lnTo>
                  <a:lnTo>
                    <a:pt x="54279" y="3035"/>
                  </a:lnTo>
                  <a:lnTo>
                    <a:pt x="53657" y="2159"/>
                  </a:lnTo>
                  <a:lnTo>
                    <a:pt x="53657" y="1727"/>
                  </a:lnTo>
                  <a:lnTo>
                    <a:pt x="49872" y="1727"/>
                  </a:lnTo>
                  <a:lnTo>
                    <a:pt x="50520" y="2159"/>
                  </a:lnTo>
                  <a:lnTo>
                    <a:pt x="51765" y="2616"/>
                  </a:lnTo>
                  <a:lnTo>
                    <a:pt x="53035" y="5664"/>
                  </a:lnTo>
                  <a:lnTo>
                    <a:pt x="52603" y="9791"/>
                  </a:lnTo>
                  <a:lnTo>
                    <a:pt x="51968" y="10655"/>
                  </a:lnTo>
                  <a:lnTo>
                    <a:pt x="51549" y="11518"/>
                  </a:lnTo>
                  <a:lnTo>
                    <a:pt x="48425" y="12179"/>
                  </a:lnTo>
                  <a:lnTo>
                    <a:pt x="48425" y="11950"/>
                  </a:lnTo>
                  <a:lnTo>
                    <a:pt x="46316" y="11303"/>
                  </a:lnTo>
                  <a:lnTo>
                    <a:pt x="45262" y="8039"/>
                  </a:lnTo>
                  <a:lnTo>
                    <a:pt x="45897" y="3492"/>
                  </a:lnTo>
                  <a:lnTo>
                    <a:pt x="48628" y="1727"/>
                  </a:lnTo>
                  <a:lnTo>
                    <a:pt x="53238" y="1524"/>
                  </a:lnTo>
                  <a:lnTo>
                    <a:pt x="49872" y="0"/>
                  </a:lnTo>
                  <a:lnTo>
                    <a:pt x="46520" y="647"/>
                  </a:lnTo>
                  <a:lnTo>
                    <a:pt x="44005" y="3251"/>
                  </a:lnTo>
                  <a:lnTo>
                    <a:pt x="43167" y="6311"/>
                  </a:lnTo>
                  <a:lnTo>
                    <a:pt x="44005" y="11099"/>
                  </a:lnTo>
                  <a:lnTo>
                    <a:pt x="47155" y="13703"/>
                  </a:lnTo>
                  <a:lnTo>
                    <a:pt x="52184" y="13246"/>
                  </a:lnTo>
                  <a:lnTo>
                    <a:pt x="54495" y="10452"/>
                  </a:lnTo>
                  <a:lnTo>
                    <a:pt x="55118" y="6108"/>
                  </a:lnTo>
                  <a:close/>
                </a:path>
                <a:path w="181610" h="357504">
                  <a:moveTo>
                    <a:pt x="65811" y="95224"/>
                  </a:moveTo>
                  <a:lnTo>
                    <a:pt x="64973" y="93065"/>
                  </a:lnTo>
                  <a:lnTo>
                    <a:pt x="62877" y="92621"/>
                  </a:lnTo>
                  <a:lnTo>
                    <a:pt x="61417" y="93065"/>
                  </a:lnTo>
                  <a:lnTo>
                    <a:pt x="60147" y="95224"/>
                  </a:lnTo>
                  <a:lnTo>
                    <a:pt x="61417" y="95224"/>
                  </a:lnTo>
                  <a:lnTo>
                    <a:pt x="61823" y="94132"/>
                  </a:lnTo>
                  <a:lnTo>
                    <a:pt x="63080" y="93713"/>
                  </a:lnTo>
                  <a:lnTo>
                    <a:pt x="64338" y="94780"/>
                  </a:lnTo>
                  <a:lnTo>
                    <a:pt x="64338" y="96088"/>
                  </a:lnTo>
                  <a:lnTo>
                    <a:pt x="59944" y="100850"/>
                  </a:lnTo>
                  <a:lnTo>
                    <a:pt x="59944" y="102171"/>
                  </a:lnTo>
                  <a:lnTo>
                    <a:pt x="65811" y="102171"/>
                  </a:lnTo>
                  <a:lnTo>
                    <a:pt x="65811" y="101104"/>
                  </a:lnTo>
                  <a:lnTo>
                    <a:pt x="61417" y="101104"/>
                  </a:lnTo>
                  <a:lnTo>
                    <a:pt x="64135" y="98475"/>
                  </a:lnTo>
                  <a:lnTo>
                    <a:pt x="65811" y="95224"/>
                  </a:lnTo>
                  <a:close/>
                </a:path>
                <a:path w="181610" h="357504">
                  <a:moveTo>
                    <a:pt x="67068" y="13246"/>
                  </a:moveTo>
                  <a:lnTo>
                    <a:pt x="66865" y="13246"/>
                  </a:lnTo>
                  <a:lnTo>
                    <a:pt x="66865" y="12611"/>
                  </a:lnTo>
                  <a:lnTo>
                    <a:pt x="66649" y="12611"/>
                  </a:lnTo>
                  <a:lnTo>
                    <a:pt x="66649" y="11734"/>
                  </a:lnTo>
                  <a:lnTo>
                    <a:pt x="66446" y="11734"/>
                  </a:lnTo>
                  <a:lnTo>
                    <a:pt x="66446" y="10007"/>
                  </a:lnTo>
                  <a:lnTo>
                    <a:pt x="66230" y="10007"/>
                  </a:lnTo>
                  <a:lnTo>
                    <a:pt x="66230" y="8915"/>
                  </a:lnTo>
                  <a:lnTo>
                    <a:pt x="66014" y="8915"/>
                  </a:lnTo>
                  <a:lnTo>
                    <a:pt x="66014" y="8242"/>
                  </a:lnTo>
                  <a:lnTo>
                    <a:pt x="65811" y="8242"/>
                  </a:lnTo>
                  <a:lnTo>
                    <a:pt x="65811" y="7823"/>
                  </a:lnTo>
                  <a:lnTo>
                    <a:pt x="65595" y="7823"/>
                  </a:lnTo>
                  <a:lnTo>
                    <a:pt x="65595" y="7594"/>
                  </a:lnTo>
                  <a:lnTo>
                    <a:pt x="65392" y="7594"/>
                  </a:lnTo>
                  <a:lnTo>
                    <a:pt x="65189" y="7162"/>
                  </a:lnTo>
                  <a:lnTo>
                    <a:pt x="64566" y="7162"/>
                  </a:lnTo>
                  <a:lnTo>
                    <a:pt x="64566" y="6946"/>
                  </a:lnTo>
                  <a:lnTo>
                    <a:pt x="64973" y="6515"/>
                  </a:lnTo>
                  <a:lnTo>
                    <a:pt x="65392" y="6515"/>
                  </a:lnTo>
                  <a:lnTo>
                    <a:pt x="65392" y="6311"/>
                  </a:lnTo>
                  <a:lnTo>
                    <a:pt x="66014" y="5867"/>
                  </a:lnTo>
                  <a:lnTo>
                    <a:pt x="66014" y="5435"/>
                  </a:lnTo>
                  <a:lnTo>
                    <a:pt x="66230" y="5435"/>
                  </a:lnTo>
                  <a:lnTo>
                    <a:pt x="66230" y="5003"/>
                  </a:lnTo>
                  <a:lnTo>
                    <a:pt x="66446" y="5003"/>
                  </a:lnTo>
                  <a:lnTo>
                    <a:pt x="66446" y="4152"/>
                  </a:lnTo>
                  <a:lnTo>
                    <a:pt x="66649" y="4152"/>
                  </a:lnTo>
                  <a:lnTo>
                    <a:pt x="66446" y="2400"/>
                  </a:lnTo>
                  <a:lnTo>
                    <a:pt x="66230" y="2400"/>
                  </a:lnTo>
                  <a:lnTo>
                    <a:pt x="66116" y="1955"/>
                  </a:lnTo>
                  <a:lnTo>
                    <a:pt x="66014" y="1524"/>
                  </a:lnTo>
                  <a:lnTo>
                    <a:pt x="65392" y="1308"/>
                  </a:lnTo>
                  <a:lnTo>
                    <a:pt x="65392" y="1079"/>
                  </a:lnTo>
                  <a:lnTo>
                    <a:pt x="64973" y="1079"/>
                  </a:lnTo>
                  <a:lnTo>
                    <a:pt x="64973" y="876"/>
                  </a:lnTo>
                  <a:lnTo>
                    <a:pt x="64566" y="876"/>
                  </a:lnTo>
                  <a:lnTo>
                    <a:pt x="64566" y="3492"/>
                  </a:lnTo>
                  <a:lnTo>
                    <a:pt x="64566" y="4572"/>
                  </a:lnTo>
                  <a:lnTo>
                    <a:pt x="64338" y="4572"/>
                  </a:lnTo>
                  <a:lnTo>
                    <a:pt x="64338" y="5003"/>
                  </a:lnTo>
                  <a:lnTo>
                    <a:pt x="64135" y="5003"/>
                  </a:lnTo>
                  <a:lnTo>
                    <a:pt x="64135" y="5435"/>
                  </a:lnTo>
                  <a:lnTo>
                    <a:pt x="63500" y="5664"/>
                  </a:lnTo>
                  <a:lnTo>
                    <a:pt x="63500" y="5867"/>
                  </a:lnTo>
                  <a:lnTo>
                    <a:pt x="59524" y="5867"/>
                  </a:lnTo>
                  <a:lnTo>
                    <a:pt x="59524" y="1955"/>
                  </a:lnTo>
                  <a:lnTo>
                    <a:pt x="62877" y="1955"/>
                  </a:lnTo>
                  <a:lnTo>
                    <a:pt x="62877" y="2159"/>
                  </a:lnTo>
                  <a:lnTo>
                    <a:pt x="63715" y="2159"/>
                  </a:lnTo>
                  <a:lnTo>
                    <a:pt x="64338" y="3035"/>
                  </a:lnTo>
                  <a:lnTo>
                    <a:pt x="64338" y="3492"/>
                  </a:lnTo>
                  <a:lnTo>
                    <a:pt x="64566" y="3492"/>
                  </a:lnTo>
                  <a:lnTo>
                    <a:pt x="64566" y="876"/>
                  </a:lnTo>
                  <a:lnTo>
                    <a:pt x="64566" y="647"/>
                  </a:lnTo>
                  <a:lnTo>
                    <a:pt x="64135" y="647"/>
                  </a:lnTo>
                  <a:lnTo>
                    <a:pt x="63931" y="203"/>
                  </a:lnTo>
                  <a:lnTo>
                    <a:pt x="57416" y="203"/>
                  </a:lnTo>
                  <a:lnTo>
                    <a:pt x="57416" y="13703"/>
                  </a:lnTo>
                  <a:lnTo>
                    <a:pt x="59524" y="13703"/>
                  </a:lnTo>
                  <a:lnTo>
                    <a:pt x="59524" y="7594"/>
                  </a:lnTo>
                  <a:lnTo>
                    <a:pt x="62255" y="7594"/>
                  </a:lnTo>
                  <a:lnTo>
                    <a:pt x="62255" y="7823"/>
                  </a:lnTo>
                  <a:lnTo>
                    <a:pt x="63296" y="7823"/>
                  </a:lnTo>
                  <a:lnTo>
                    <a:pt x="63500" y="8242"/>
                  </a:lnTo>
                  <a:lnTo>
                    <a:pt x="63931" y="8242"/>
                  </a:lnTo>
                  <a:lnTo>
                    <a:pt x="63931" y="8686"/>
                  </a:lnTo>
                  <a:lnTo>
                    <a:pt x="64135" y="8686"/>
                  </a:lnTo>
                  <a:lnTo>
                    <a:pt x="64135" y="9359"/>
                  </a:lnTo>
                  <a:lnTo>
                    <a:pt x="64338" y="9359"/>
                  </a:lnTo>
                  <a:lnTo>
                    <a:pt x="64338" y="10452"/>
                  </a:lnTo>
                  <a:lnTo>
                    <a:pt x="64566" y="10452"/>
                  </a:lnTo>
                  <a:lnTo>
                    <a:pt x="64566" y="12179"/>
                  </a:lnTo>
                  <a:lnTo>
                    <a:pt x="64770" y="12179"/>
                  </a:lnTo>
                  <a:lnTo>
                    <a:pt x="64770" y="13030"/>
                  </a:lnTo>
                  <a:lnTo>
                    <a:pt x="64973" y="13030"/>
                  </a:lnTo>
                  <a:lnTo>
                    <a:pt x="64973" y="13703"/>
                  </a:lnTo>
                  <a:lnTo>
                    <a:pt x="67068" y="13703"/>
                  </a:lnTo>
                  <a:lnTo>
                    <a:pt x="67068" y="13246"/>
                  </a:lnTo>
                  <a:close/>
                </a:path>
                <a:path w="181610" h="357504">
                  <a:moveTo>
                    <a:pt x="67894" y="335902"/>
                  </a:moveTo>
                  <a:lnTo>
                    <a:pt x="65811" y="335902"/>
                  </a:lnTo>
                  <a:lnTo>
                    <a:pt x="65811" y="338061"/>
                  </a:lnTo>
                  <a:lnTo>
                    <a:pt x="67894" y="338061"/>
                  </a:lnTo>
                  <a:lnTo>
                    <a:pt x="67894" y="335902"/>
                  </a:lnTo>
                  <a:close/>
                </a:path>
                <a:path w="181610" h="357504">
                  <a:moveTo>
                    <a:pt x="67894" y="315887"/>
                  </a:moveTo>
                  <a:lnTo>
                    <a:pt x="65811" y="315887"/>
                  </a:lnTo>
                  <a:lnTo>
                    <a:pt x="65811" y="318071"/>
                  </a:lnTo>
                  <a:lnTo>
                    <a:pt x="67894" y="318071"/>
                  </a:lnTo>
                  <a:lnTo>
                    <a:pt x="67894" y="315887"/>
                  </a:lnTo>
                  <a:close/>
                </a:path>
                <a:path w="181610" h="357504">
                  <a:moveTo>
                    <a:pt x="68110" y="295922"/>
                  </a:moveTo>
                  <a:lnTo>
                    <a:pt x="66014" y="295922"/>
                  </a:lnTo>
                  <a:lnTo>
                    <a:pt x="66014" y="298500"/>
                  </a:lnTo>
                  <a:lnTo>
                    <a:pt x="68110" y="298500"/>
                  </a:lnTo>
                  <a:lnTo>
                    <a:pt x="68110" y="295922"/>
                  </a:lnTo>
                  <a:close/>
                </a:path>
                <a:path w="181610" h="357504">
                  <a:moveTo>
                    <a:pt x="68110" y="275907"/>
                  </a:moveTo>
                  <a:lnTo>
                    <a:pt x="66014" y="275907"/>
                  </a:lnTo>
                  <a:lnTo>
                    <a:pt x="66014" y="278066"/>
                  </a:lnTo>
                  <a:lnTo>
                    <a:pt x="68110" y="278066"/>
                  </a:lnTo>
                  <a:lnTo>
                    <a:pt x="68110" y="275907"/>
                  </a:lnTo>
                  <a:close/>
                </a:path>
                <a:path w="181610" h="357504">
                  <a:moveTo>
                    <a:pt x="68529" y="354825"/>
                  </a:moveTo>
                  <a:lnTo>
                    <a:pt x="66230" y="354825"/>
                  </a:lnTo>
                  <a:lnTo>
                    <a:pt x="66230" y="357212"/>
                  </a:lnTo>
                  <a:lnTo>
                    <a:pt x="68529" y="357212"/>
                  </a:lnTo>
                  <a:lnTo>
                    <a:pt x="68529" y="354825"/>
                  </a:lnTo>
                  <a:close/>
                </a:path>
                <a:path w="181610" h="357504">
                  <a:moveTo>
                    <a:pt x="68745" y="31750"/>
                  </a:moveTo>
                  <a:lnTo>
                    <a:pt x="66865" y="31750"/>
                  </a:lnTo>
                  <a:lnTo>
                    <a:pt x="64135" y="44996"/>
                  </a:lnTo>
                  <a:lnTo>
                    <a:pt x="66014" y="44996"/>
                  </a:lnTo>
                  <a:lnTo>
                    <a:pt x="68745" y="31750"/>
                  </a:lnTo>
                  <a:close/>
                </a:path>
                <a:path w="181610" h="357504">
                  <a:moveTo>
                    <a:pt x="70637" y="220662"/>
                  </a:moveTo>
                  <a:lnTo>
                    <a:pt x="68745" y="220662"/>
                  </a:lnTo>
                  <a:lnTo>
                    <a:pt x="68745" y="220891"/>
                  </a:lnTo>
                  <a:lnTo>
                    <a:pt x="68326" y="220891"/>
                  </a:lnTo>
                  <a:lnTo>
                    <a:pt x="68326" y="221107"/>
                  </a:lnTo>
                  <a:lnTo>
                    <a:pt x="66230" y="222427"/>
                  </a:lnTo>
                  <a:lnTo>
                    <a:pt x="66230" y="222618"/>
                  </a:lnTo>
                  <a:lnTo>
                    <a:pt x="65811" y="222618"/>
                  </a:lnTo>
                  <a:lnTo>
                    <a:pt x="65811" y="224586"/>
                  </a:lnTo>
                  <a:lnTo>
                    <a:pt x="66230" y="224155"/>
                  </a:lnTo>
                  <a:lnTo>
                    <a:pt x="66649" y="224155"/>
                  </a:lnTo>
                  <a:lnTo>
                    <a:pt x="66649" y="223939"/>
                  </a:lnTo>
                  <a:lnTo>
                    <a:pt x="67500" y="223710"/>
                  </a:lnTo>
                  <a:lnTo>
                    <a:pt x="67500" y="223520"/>
                  </a:lnTo>
                  <a:lnTo>
                    <a:pt x="68745" y="222846"/>
                  </a:lnTo>
                  <a:lnTo>
                    <a:pt x="68745" y="233286"/>
                  </a:lnTo>
                  <a:lnTo>
                    <a:pt x="70637" y="233286"/>
                  </a:lnTo>
                  <a:lnTo>
                    <a:pt x="70637" y="222846"/>
                  </a:lnTo>
                  <a:lnTo>
                    <a:pt x="70637" y="220662"/>
                  </a:lnTo>
                  <a:close/>
                </a:path>
                <a:path w="181610" h="357504">
                  <a:moveTo>
                    <a:pt x="70637" y="201980"/>
                  </a:moveTo>
                  <a:lnTo>
                    <a:pt x="68948" y="201980"/>
                  </a:lnTo>
                  <a:lnTo>
                    <a:pt x="68948" y="202184"/>
                  </a:lnTo>
                  <a:lnTo>
                    <a:pt x="68529" y="202184"/>
                  </a:lnTo>
                  <a:lnTo>
                    <a:pt x="68529" y="202412"/>
                  </a:lnTo>
                  <a:lnTo>
                    <a:pt x="66446" y="203695"/>
                  </a:lnTo>
                  <a:lnTo>
                    <a:pt x="66446" y="203923"/>
                  </a:lnTo>
                  <a:lnTo>
                    <a:pt x="66014" y="203923"/>
                  </a:lnTo>
                  <a:lnTo>
                    <a:pt x="66014" y="205879"/>
                  </a:lnTo>
                  <a:lnTo>
                    <a:pt x="66446" y="205460"/>
                  </a:lnTo>
                  <a:lnTo>
                    <a:pt x="67284" y="205232"/>
                  </a:lnTo>
                  <a:lnTo>
                    <a:pt x="67284" y="205016"/>
                  </a:lnTo>
                  <a:lnTo>
                    <a:pt x="68110" y="204584"/>
                  </a:lnTo>
                  <a:lnTo>
                    <a:pt x="68110" y="204368"/>
                  </a:lnTo>
                  <a:lnTo>
                    <a:pt x="68529" y="204368"/>
                  </a:lnTo>
                  <a:lnTo>
                    <a:pt x="68529" y="204139"/>
                  </a:lnTo>
                  <a:lnTo>
                    <a:pt x="68745" y="204139"/>
                  </a:lnTo>
                  <a:lnTo>
                    <a:pt x="68745" y="214579"/>
                  </a:lnTo>
                  <a:lnTo>
                    <a:pt x="70637" y="214579"/>
                  </a:lnTo>
                  <a:lnTo>
                    <a:pt x="70637" y="204139"/>
                  </a:lnTo>
                  <a:lnTo>
                    <a:pt x="70637" y="201980"/>
                  </a:lnTo>
                  <a:close/>
                </a:path>
                <a:path w="181610" h="357504">
                  <a:moveTo>
                    <a:pt x="73152" y="142849"/>
                  </a:moveTo>
                  <a:lnTo>
                    <a:pt x="72948" y="142849"/>
                  </a:lnTo>
                  <a:lnTo>
                    <a:pt x="72948" y="142608"/>
                  </a:lnTo>
                  <a:lnTo>
                    <a:pt x="72301" y="142608"/>
                  </a:lnTo>
                  <a:lnTo>
                    <a:pt x="72097" y="142176"/>
                  </a:lnTo>
                  <a:lnTo>
                    <a:pt x="71678" y="142176"/>
                  </a:lnTo>
                  <a:lnTo>
                    <a:pt x="71462" y="141757"/>
                  </a:lnTo>
                  <a:lnTo>
                    <a:pt x="70218" y="141757"/>
                  </a:lnTo>
                  <a:lnTo>
                    <a:pt x="70218" y="141516"/>
                  </a:lnTo>
                  <a:lnTo>
                    <a:pt x="68948" y="141516"/>
                  </a:lnTo>
                  <a:lnTo>
                    <a:pt x="68948" y="141757"/>
                  </a:lnTo>
                  <a:lnTo>
                    <a:pt x="67894" y="141757"/>
                  </a:lnTo>
                  <a:lnTo>
                    <a:pt x="67894" y="141986"/>
                  </a:lnTo>
                  <a:lnTo>
                    <a:pt x="67500" y="141986"/>
                  </a:lnTo>
                  <a:lnTo>
                    <a:pt x="67500" y="142176"/>
                  </a:lnTo>
                  <a:lnTo>
                    <a:pt x="66230" y="143078"/>
                  </a:lnTo>
                  <a:lnTo>
                    <a:pt x="66230" y="143497"/>
                  </a:lnTo>
                  <a:lnTo>
                    <a:pt x="65811" y="143687"/>
                  </a:lnTo>
                  <a:lnTo>
                    <a:pt x="65811" y="144589"/>
                  </a:lnTo>
                  <a:lnTo>
                    <a:pt x="65595" y="144589"/>
                  </a:lnTo>
                  <a:lnTo>
                    <a:pt x="65595" y="145237"/>
                  </a:lnTo>
                  <a:lnTo>
                    <a:pt x="67691" y="145237"/>
                  </a:lnTo>
                  <a:lnTo>
                    <a:pt x="67691" y="144589"/>
                  </a:lnTo>
                  <a:lnTo>
                    <a:pt x="67894" y="144589"/>
                  </a:lnTo>
                  <a:lnTo>
                    <a:pt x="67894" y="144145"/>
                  </a:lnTo>
                  <a:lnTo>
                    <a:pt x="68326" y="143687"/>
                  </a:lnTo>
                  <a:lnTo>
                    <a:pt x="69164" y="143497"/>
                  </a:lnTo>
                  <a:lnTo>
                    <a:pt x="69164" y="143268"/>
                  </a:lnTo>
                  <a:lnTo>
                    <a:pt x="73152" y="143268"/>
                  </a:lnTo>
                  <a:lnTo>
                    <a:pt x="73152" y="142849"/>
                  </a:lnTo>
                  <a:close/>
                </a:path>
                <a:path w="181610" h="357504">
                  <a:moveTo>
                    <a:pt x="73761" y="164807"/>
                  </a:moveTo>
                  <a:lnTo>
                    <a:pt x="73571" y="164807"/>
                  </a:lnTo>
                  <a:lnTo>
                    <a:pt x="73571" y="163715"/>
                  </a:lnTo>
                  <a:lnTo>
                    <a:pt x="73355" y="163715"/>
                  </a:lnTo>
                  <a:lnTo>
                    <a:pt x="73355" y="163487"/>
                  </a:lnTo>
                  <a:lnTo>
                    <a:pt x="73152" y="163487"/>
                  </a:lnTo>
                  <a:lnTo>
                    <a:pt x="72504" y="162623"/>
                  </a:lnTo>
                  <a:lnTo>
                    <a:pt x="71894" y="162623"/>
                  </a:lnTo>
                  <a:lnTo>
                    <a:pt x="71678" y="162179"/>
                  </a:lnTo>
                  <a:lnTo>
                    <a:pt x="71259" y="162179"/>
                  </a:lnTo>
                  <a:lnTo>
                    <a:pt x="71259" y="161950"/>
                  </a:lnTo>
                  <a:lnTo>
                    <a:pt x="70421" y="161950"/>
                  </a:lnTo>
                  <a:lnTo>
                    <a:pt x="70421" y="161747"/>
                  </a:lnTo>
                  <a:lnTo>
                    <a:pt x="69164" y="161747"/>
                  </a:lnTo>
                  <a:lnTo>
                    <a:pt x="69164" y="161950"/>
                  </a:lnTo>
                  <a:lnTo>
                    <a:pt x="68110" y="161950"/>
                  </a:lnTo>
                  <a:lnTo>
                    <a:pt x="68110" y="162179"/>
                  </a:lnTo>
                  <a:lnTo>
                    <a:pt x="66865" y="162839"/>
                  </a:lnTo>
                  <a:lnTo>
                    <a:pt x="66865" y="163258"/>
                  </a:lnTo>
                  <a:lnTo>
                    <a:pt x="66230" y="163715"/>
                  </a:lnTo>
                  <a:lnTo>
                    <a:pt x="66230" y="164807"/>
                  </a:lnTo>
                  <a:lnTo>
                    <a:pt x="66014" y="164807"/>
                  </a:lnTo>
                  <a:lnTo>
                    <a:pt x="66014" y="165671"/>
                  </a:lnTo>
                  <a:lnTo>
                    <a:pt x="68110" y="165671"/>
                  </a:lnTo>
                  <a:lnTo>
                    <a:pt x="68326" y="164134"/>
                  </a:lnTo>
                  <a:lnTo>
                    <a:pt x="68529" y="164134"/>
                  </a:lnTo>
                  <a:lnTo>
                    <a:pt x="68529" y="163715"/>
                  </a:lnTo>
                  <a:lnTo>
                    <a:pt x="68745" y="163715"/>
                  </a:lnTo>
                  <a:lnTo>
                    <a:pt x="68745" y="163487"/>
                  </a:lnTo>
                  <a:lnTo>
                    <a:pt x="70421" y="163487"/>
                  </a:lnTo>
                  <a:lnTo>
                    <a:pt x="70421" y="163715"/>
                  </a:lnTo>
                  <a:lnTo>
                    <a:pt x="71056" y="163715"/>
                  </a:lnTo>
                  <a:lnTo>
                    <a:pt x="71056" y="163931"/>
                  </a:lnTo>
                  <a:lnTo>
                    <a:pt x="71462" y="163931"/>
                  </a:lnTo>
                  <a:lnTo>
                    <a:pt x="71462" y="164350"/>
                  </a:lnTo>
                  <a:lnTo>
                    <a:pt x="71678" y="164350"/>
                  </a:lnTo>
                  <a:lnTo>
                    <a:pt x="71678" y="165023"/>
                  </a:lnTo>
                  <a:lnTo>
                    <a:pt x="71894" y="165023"/>
                  </a:lnTo>
                  <a:lnTo>
                    <a:pt x="71894" y="165874"/>
                  </a:lnTo>
                  <a:lnTo>
                    <a:pt x="71678" y="165874"/>
                  </a:lnTo>
                  <a:lnTo>
                    <a:pt x="71678" y="166535"/>
                  </a:lnTo>
                  <a:lnTo>
                    <a:pt x="71462" y="166535"/>
                  </a:lnTo>
                  <a:lnTo>
                    <a:pt x="71462" y="166954"/>
                  </a:lnTo>
                  <a:lnTo>
                    <a:pt x="71056" y="167182"/>
                  </a:lnTo>
                  <a:lnTo>
                    <a:pt x="71056" y="167601"/>
                  </a:lnTo>
                  <a:lnTo>
                    <a:pt x="65811" y="172834"/>
                  </a:lnTo>
                  <a:lnTo>
                    <a:pt x="65811" y="174802"/>
                  </a:lnTo>
                  <a:lnTo>
                    <a:pt x="73761" y="174802"/>
                  </a:lnTo>
                  <a:lnTo>
                    <a:pt x="73761" y="173062"/>
                  </a:lnTo>
                  <a:lnTo>
                    <a:pt x="67894" y="173062"/>
                  </a:lnTo>
                  <a:lnTo>
                    <a:pt x="67894" y="172834"/>
                  </a:lnTo>
                  <a:lnTo>
                    <a:pt x="68326" y="172834"/>
                  </a:lnTo>
                  <a:lnTo>
                    <a:pt x="68326" y="172618"/>
                  </a:lnTo>
                  <a:lnTo>
                    <a:pt x="69164" y="171767"/>
                  </a:lnTo>
                  <a:lnTo>
                    <a:pt x="69583" y="171767"/>
                  </a:lnTo>
                  <a:lnTo>
                    <a:pt x="69583" y="171551"/>
                  </a:lnTo>
                  <a:lnTo>
                    <a:pt x="70853" y="170662"/>
                  </a:lnTo>
                  <a:lnTo>
                    <a:pt x="70853" y="170434"/>
                  </a:lnTo>
                  <a:lnTo>
                    <a:pt x="72097" y="169367"/>
                  </a:lnTo>
                  <a:lnTo>
                    <a:pt x="72097" y="168948"/>
                  </a:lnTo>
                  <a:lnTo>
                    <a:pt x="72745" y="168503"/>
                  </a:lnTo>
                  <a:lnTo>
                    <a:pt x="72745" y="168046"/>
                  </a:lnTo>
                  <a:lnTo>
                    <a:pt x="73355" y="167601"/>
                  </a:lnTo>
                  <a:lnTo>
                    <a:pt x="73355" y="167182"/>
                  </a:lnTo>
                  <a:lnTo>
                    <a:pt x="73571" y="167182"/>
                  </a:lnTo>
                  <a:lnTo>
                    <a:pt x="73571" y="166319"/>
                  </a:lnTo>
                  <a:lnTo>
                    <a:pt x="73761" y="166319"/>
                  </a:lnTo>
                  <a:lnTo>
                    <a:pt x="73761" y="164807"/>
                  </a:lnTo>
                  <a:close/>
                </a:path>
                <a:path w="181610" h="357504">
                  <a:moveTo>
                    <a:pt x="73761" y="146100"/>
                  </a:moveTo>
                  <a:lnTo>
                    <a:pt x="73355" y="143268"/>
                  </a:lnTo>
                  <a:lnTo>
                    <a:pt x="70421" y="143497"/>
                  </a:lnTo>
                  <a:lnTo>
                    <a:pt x="71462" y="143687"/>
                  </a:lnTo>
                  <a:lnTo>
                    <a:pt x="71894" y="145656"/>
                  </a:lnTo>
                  <a:lnTo>
                    <a:pt x="70421" y="147167"/>
                  </a:lnTo>
                  <a:lnTo>
                    <a:pt x="68529" y="147167"/>
                  </a:lnTo>
                  <a:lnTo>
                    <a:pt x="68529" y="148932"/>
                  </a:lnTo>
                  <a:lnTo>
                    <a:pt x="70637" y="148932"/>
                  </a:lnTo>
                  <a:lnTo>
                    <a:pt x="72097" y="150660"/>
                  </a:lnTo>
                  <a:lnTo>
                    <a:pt x="71678" y="152628"/>
                  </a:lnTo>
                  <a:lnTo>
                    <a:pt x="68948" y="153238"/>
                  </a:lnTo>
                  <a:lnTo>
                    <a:pt x="67500" y="151752"/>
                  </a:lnTo>
                  <a:lnTo>
                    <a:pt x="67500" y="151307"/>
                  </a:lnTo>
                  <a:lnTo>
                    <a:pt x="65392" y="151307"/>
                  </a:lnTo>
                  <a:lnTo>
                    <a:pt x="66014" y="153238"/>
                  </a:lnTo>
                  <a:lnTo>
                    <a:pt x="68326" y="154787"/>
                  </a:lnTo>
                  <a:lnTo>
                    <a:pt x="71678" y="154584"/>
                  </a:lnTo>
                  <a:lnTo>
                    <a:pt x="73761" y="152628"/>
                  </a:lnTo>
                  <a:lnTo>
                    <a:pt x="73761" y="149796"/>
                  </a:lnTo>
                  <a:lnTo>
                    <a:pt x="71678" y="148031"/>
                  </a:lnTo>
                  <a:lnTo>
                    <a:pt x="73761" y="146100"/>
                  </a:lnTo>
                  <a:close/>
                </a:path>
                <a:path w="181610" h="357504">
                  <a:moveTo>
                    <a:pt x="74193" y="183921"/>
                  </a:moveTo>
                  <a:lnTo>
                    <a:pt x="73990" y="183921"/>
                  </a:lnTo>
                  <a:lnTo>
                    <a:pt x="73990" y="182829"/>
                  </a:lnTo>
                  <a:lnTo>
                    <a:pt x="73761" y="182829"/>
                  </a:lnTo>
                  <a:lnTo>
                    <a:pt x="73761" y="182613"/>
                  </a:lnTo>
                  <a:lnTo>
                    <a:pt x="73571" y="182613"/>
                  </a:lnTo>
                  <a:lnTo>
                    <a:pt x="73571" y="182194"/>
                  </a:lnTo>
                  <a:lnTo>
                    <a:pt x="73355" y="182194"/>
                  </a:lnTo>
                  <a:lnTo>
                    <a:pt x="73152" y="181749"/>
                  </a:lnTo>
                  <a:lnTo>
                    <a:pt x="72504" y="181749"/>
                  </a:lnTo>
                  <a:lnTo>
                    <a:pt x="72504" y="181546"/>
                  </a:lnTo>
                  <a:lnTo>
                    <a:pt x="72097" y="181546"/>
                  </a:lnTo>
                  <a:lnTo>
                    <a:pt x="71894" y="181076"/>
                  </a:lnTo>
                  <a:lnTo>
                    <a:pt x="70853" y="181076"/>
                  </a:lnTo>
                  <a:lnTo>
                    <a:pt x="70853" y="180873"/>
                  </a:lnTo>
                  <a:lnTo>
                    <a:pt x="70002" y="180873"/>
                  </a:lnTo>
                  <a:lnTo>
                    <a:pt x="70002" y="181076"/>
                  </a:lnTo>
                  <a:lnTo>
                    <a:pt x="68745" y="181076"/>
                  </a:lnTo>
                  <a:lnTo>
                    <a:pt x="68745" y="181317"/>
                  </a:lnTo>
                  <a:lnTo>
                    <a:pt x="67068" y="182410"/>
                  </a:lnTo>
                  <a:lnTo>
                    <a:pt x="66865" y="183502"/>
                  </a:lnTo>
                  <a:lnTo>
                    <a:pt x="66649" y="183502"/>
                  </a:lnTo>
                  <a:lnTo>
                    <a:pt x="66649" y="184378"/>
                  </a:lnTo>
                  <a:lnTo>
                    <a:pt x="66446" y="184378"/>
                  </a:lnTo>
                  <a:lnTo>
                    <a:pt x="66446" y="184797"/>
                  </a:lnTo>
                  <a:lnTo>
                    <a:pt x="68529" y="184797"/>
                  </a:lnTo>
                  <a:lnTo>
                    <a:pt x="68529" y="184124"/>
                  </a:lnTo>
                  <a:lnTo>
                    <a:pt x="68745" y="184124"/>
                  </a:lnTo>
                  <a:lnTo>
                    <a:pt x="68745" y="183705"/>
                  </a:lnTo>
                  <a:lnTo>
                    <a:pt x="68948" y="183705"/>
                  </a:lnTo>
                  <a:lnTo>
                    <a:pt x="68948" y="183261"/>
                  </a:lnTo>
                  <a:lnTo>
                    <a:pt x="69380" y="182829"/>
                  </a:lnTo>
                  <a:lnTo>
                    <a:pt x="69799" y="182829"/>
                  </a:lnTo>
                  <a:lnTo>
                    <a:pt x="69799" y="182613"/>
                  </a:lnTo>
                  <a:lnTo>
                    <a:pt x="71056" y="182613"/>
                  </a:lnTo>
                  <a:lnTo>
                    <a:pt x="71056" y="182829"/>
                  </a:lnTo>
                  <a:lnTo>
                    <a:pt x="71462" y="182829"/>
                  </a:lnTo>
                  <a:lnTo>
                    <a:pt x="72097" y="183705"/>
                  </a:lnTo>
                  <a:lnTo>
                    <a:pt x="72097" y="184124"/>
                  </a:lnTo>
                  <a:lnTo>
                    <a:pt x="72301" y="184124"/>
                  </a:lnTo>
                  <a:lnTo>
                    <a:pt x="72301" y="185216"/>
                  </a:lnTo>
                  <a:lnTo>
                    <a:pt x="72097" y="185216"/>
                  </a:lnTo>
                  <a:lnTo>
                    <a:pt x="72097" y="185889"/>
                  </a:lnTo>
                  <a:lnTo>
                    <a:pt x="71894" y="185889"/>
                  </a:lnTo>
                  <a:lnTo>
                    <a:pt x="71894" y="186309"/>
                  </a:lnTo>
                  <a:lnTo>
                    <a:pt x="71462" y="186537"/>
                  </a:lnTo>
                  <a:lnTo>
                    <a:pt x="71462" y="186982"/>
                  </a:lnTo>
                  <a:lnTo>
                    <a:pt x="71056" y="187172"/>
                  </a:lnTo>
                  <a:lnTo>
                    <a:pt x="71056" y="187591"/>
                  </a:lnTo>
                  <a:lnTo>
                    <a:pt x="68110" y="190677"/>
                  </a:lnTo>
                  <a:lnTo>
                    <a:pt x="67691" y="190677"/>
                  </a:lnTo>
                  <a:lnTo>
                    <a:pt x="67691" y="190893"/>
                  </a:lnTo>
                  <a:lnTo>
                    <a:pt x="66230" y="192189"/>
                  </a:lnTo>
                  <a:lnTo>
                    <a:pt x="66230" y="193903"/>
                  </a:lnTo>
                  <a:lnTo>
                    <a:pt x="74193" y="193903"/>
                  </a:lnTo>
                  <a:lnTo>
                    <a:pt x="74193" y="192405"/>
                  </a:lnTo>
                  <a:lnTo>
                    <a:pt x="68745" y="192405"/>
                  </a:lnTo>
                  <a:lnTo>
                    <a:pt x="68745" y="192189"/>
                  </a:lnTo>
                  <a:lnTo>
                    <a:pt x="73152" y="187845"/>
                  </a:lnTo>
                  <a:lnTo>
                    <a:pt x="73152" y="187401"/>
                  </a:lnTo>
                  <a:lnTo>
                    <a:pt x="73355" y="187401"/>
                  </a:lnTo>
                  <a:lnTo>
                    <a:pt x="73355" y="186982"/>
                  </a:lnTo>
                  <a:lnTo>
                    <a:pt x="73761" y="186753"/>
                  </a:lnTo>
                  <a:lnTo>
                    <a:pt x="73761" y="186309"/>
                  </a:lnTo>
                  <a:lnTo>
                    <a:pt x="73990" y="186309"/>
                  </a:lnTo>
                  <a:lnTo>
                    <a:pt x="73990" y="185445"/>
                  </a:lnTo>
                  <a:lnTo>
                    <a:pt x="74193" y="185445"/>
                  </a:lnTo>
                  <a:lnTo>
                    <a:pt x="74193" y="183921"/>
                  </a:lnTo>
                  <a:close/>
                </a:path>
                <a:path w="181610" h="357504">
                  <a:moveTo>
                    <a:pt x="75882" y="325462"/>
                  </a:moveTo>
                  <a:lnTo>
                    <a:pt x="74193" y="325462"/>
                  </a:lnTo>
                  <a:lnTo>
                    <a:pt x="74193" y="325666"/>
                  </a:lnTo>
                  <a:lnTo>
                    <a:pt x="73761" y="325666"/>
                  </a:lnTo>
                  <a:lnTo>
                    <a:pt x="73761" y="325882"/>
                  </a:lnTo>
                  <a:lnTo>
                    <a:pt x="73355" y="326326"/>
                  </a:lnTo>
                  <a:lnTo>
                    <a:pt x="72504" y="326555"/>
                  </a:lnTo>
                  <a:lnTo>
                    <a:pt x="72504" y="326758"/>
                  </a:lnTo>
                  <a:lnTo>
                    <a:pt x="72097" y="326758"/>
                  </a:lnTo>
                  <a:lnTo>
                    <a:pt x="72097" y="326974"/>
                  </a:lnTo>
                  <a:lnTo>
                    <a:pt x="71056" y="327418"/>
                  </a:lnTo>
                  <a:lnTo>
                    <a:pt x="71056" y="329577"/>
                  </a:lnTo>
                  <a:lnTo>
                    <a:pt x="71462" y="329158"/>
                  </a:lnTo>
                  <a:lnTo>
                    <a:pt x="71894" y="329158"/>
                  </a:lnTo>
                  <a:lnTo>
                    <a:pt x="71894" y="328930"/>
                  </a:lnTo>
                  <a:lnTo>
                    <a:pt x="72745" y="328739"/>
                  </a:lnTo>
                  <a:lnTo>
                    <a:pt x="72745" y="328485"/>
                  </a:lnTo>
                  <a:lnTo>
                    <a:pt x="73571" y="328295"/>
                  </a:lnTo>
                  <a:lnTo>
                    <a:pt x="73571" y="328066"/>
                  </a:lnTo>
                  <a:lnTo>
                    <a:pt x="73990" y="327863"/>
                  </a:lnTo>
                  <a:lnTo>
                    <a:pt x="73990" y="338061"/>
                  </a:lnTo>
                  <a:lnTo>
                    <a:pt x="75882" y="338061"/>
                  </a:lnTo>
                  <a:lnTo>
                    <a:pt x="75882" y="327863"/>
                  </a:lnTo>
                  <a:lnTo>
                    <a:pt x="75882" y="325462"/>
                  </a:lnTo>
                  <a:close/>
                </a:path>
                <a:path w="181610" h="357504">
                  <a:moveTo>
                    <a:pt x="77127" y="39560"/>
                  </a:moveTo>
                  <a:lnTo>
                    <a:pt x="75882" y="39560"/>
                  </a:lnTo>
                  <a:lnTo>
                    <a:pt x="75882" y="47625"/>
                  </a:lnTo>
                  <a:lnTo>
                    <a:pt x="71259" y="39560"/>
                  </a:lnTo>
                  <a:lnTo>
                    <a:pt x="69380" y="39560"/>
                  </a:lnTo>
                  <a:lnTo>
                    <a:pt x="69380" y="49339"/>
                  </a:lnTo>
                  <a:lnTo>
                    <a:pt x="70637" y="49339"/>
                  </a:lnTo>
                  <a:lnTo>
                    <a:pt x="70637" y="40881"/>
                  </a:lnTo>
                  <a:lnTo>
                    <a:pt x="75450" y="49339"/>
                  </a:lnTo>
                  <a:lnTo>
                    <a:pt x="77127" y="49339"/>
                  </a:lnTo>
                  <a:lnTo>
                    <a:pt x="77127" y="39560"/>
                  </a:lnTo>
                  <a:close/>
                </a:path>
                <a:path w="181610" h="357504">
                  <a:moveTo>
                    <a:pt x="77762" y="286994"/>
                  </a:moveTo>
                  <a:lnTo>
                    <a:pt x="77343" y="286346"/>
                  </a:lnTo>
                  <a:lnTo>
                    <a:pt x="76923" y="286346"/>
                  </a:lnTo>
                  <a:lnTo>
                    <a:pt x="76923" y="286092"/>
                  </a:lnTo>
                  <a:lnTo>
                    <a:pt x="76504" y="286092"/>
                  </a:lnTo>
                  <a:lnTo>
                    <a:pt x="76301" y="285673"/>
                  </a:lnTo>
                  <a:lnTo>
                    <a:pt x="75882" y="285673"/>
                  </a:lnTo>
                  <a:lnTo>
                    <a:pt x="75882" y="285483"/>
                  </a:lnTo>
                  <a:lnTo>
                    <a:pt x="74815" y="285483"/>
                  </a:lnTo>
                  <a:lnTo>
                    <a:pt x="74815" y="285229"/>
                  </a:lnTo>
                  <a:lnTo>
                    <a:pt x="73571" y="285229"/>
                  </a:lnTo>
                  <a:lnTo>
                    <a:pt x="73571" y="285483"/>
                  </a:lnTo>
                  <a:lnTo>
                    <a:pt x="72504" y="285483"/>
                  </a:lnTo>
                  <a:lnTo>
                    <a:pt x="72504" y="285673"/>
                  </a:lnTo>
                  <a:lnTo>
                    <a:pt x="72097" y="285673"/>
                  </a:lnTo>
                  <a:lnTo>
                    <a:pt x="72097" y="285902"/>
                  </a:lnTo>
                  <a:lnTo>
                    <a:pt x="70853" y="286740"/>
                  </a:lnTo>
                  <a:lnTo>
                    <a:pt x="70853" y="286994"/>
                  </a:lnTo>
                  <a:lnTo>
                    <a:pt x="70421" y="287185"/>
                  </a:lnTo>
                  <a:lnTo>
                    <a:pt x="70421" y="288061"/>
                  </a:lnTo>
                  <a:lnTo>
                    <a:pt x="70218" y="288061"/>
                  </a:lnTo>
                  <a:lnTo>
                    <a:pt x="70218" y="288925"/>
                  </a:lnTo>
                  <a:lnTo>
                    <a:pt x="72301" y="288925"/>
                  </a:lnTo>
                  <a:lnTo>
                    <a:pt x="72301" y="288277"/>
                  </a:lnTo>
                  <a:lnTo>
                    <a:pt x="72504" y="288277"/>
                  </a:lnTo>
                  <a:lnTo>
                    <a:pt x="72504" y="287832"/>
                  </a:lnTo>
                  <a:lnTo>
                    <a:pt x="72745" y="287832"/>
                  </a:lnTo>
                  <a:lnTo>
                    <a:pt x="72745" y="287413"/>
                  </a:lnTo>
                  <a:lnTo>
                    <a:pt x="73571" y="287185"/>
                  </a:lnTo>
                  <a:lnTo>
                    <a:pt x="73571" y="286994"/>
                  </a:lnTo>
                  <a:lnTo>
                    <a:pt x="77762" y="286994"/>
                  </a:lnTo>
                  <a:close/>
                </a:path>
                <a:path w="181610" h="357504">
                  <a:moveTo>
                    <a:pt x="78168" y="308292"/>
                  </a:moveTo>
                  <a:lnTo>
                    <a:pt x="77965" y="308292"/>
                  </a:lnTo>
                  <a:lnTo>
                    <a:pt x="77965" y="307200"/>
                  </a:lnTo>
                  <a:lnTo>
                    <a:pt x="77762" y="307200"/>
                  </a:lnTo>
                  <a:lnTo>
                    <a:pt x="77558" y="306755"/>
                  </a:lnTo>
                  <a:lnTo>
                    <a:pt x="77343" y="306755"/>
                  </a:lnTo>
                  <a:lnTo>
                    <a:pt x="77343" y="306311"/>
                  </a:lnTo>
                  <a:lnTo>
                    <a:pt x="77127" y="306311"/>
                  </a:lnTo>
                  <a:lnTo>
                    <a:pt x="76923" y="305892"/>
                  </a:lnTo>
                  <a:lnTo>
                    <a:pt x="76301" y="305892"/>
                  </a:lnTo>
                  <a:lnTo>
                    <a:pt x="76301" y="305689"/>
                  </a:lnTo>
                  <a:lnTo>
                    <a:pt x="75882" y="305689"/>
                  </a:lnTo>
                  <a:lnTo>
                    <a:pt x="75882" y="305473"/>
                  </a:lnTo>
                  <a:lnTo>
                    <a:pt x="74815" y="305473"/>
                  </a:lnTo>
                  <a:lnTo>
                    <a:pt x="74815" y="305244"/>
                  </a:lnTo>
                  <a:lnTo>
                    <a:pt x="73571" y="305244"/>
                  </a:lnTo>
                  <a:lnTo>
                    <a:pt x="73571" y="305473"/>
                  </a:lnTo>
                  <a:lnTo>
                    <a:pt x="72504" y="305473"/>
                  </a:lnTo>
                  <a:lnTo>
                    <a:pt x="72504" y="305689"/>
                  </a:lnTo>
                  <a:lnTo>
                    <a:pt x="71056" y="306565"/>
                  </a:lnTo>
                  <a:lnTo>
                    <a:pt x="71056" y="306984"/>
                  </a:lnTo>
                  <a:lnTo>
                    <a:pt x="70637" y="307200"/>
                  </a:lnTo>
                  <a:lnTo>
                    <a:pt x="70637" y="308292"/>
                  </a:lnTo>
                  <a:lnTo>
                    <a:pt x="70421" y="308292"/>
                  </a:lnTo>
                  <a:lnTo>
                    <a:pt x="70421" y="309168"/>
                  </a:lnTo>
                  <a:lnTo>
                    <a:pt x="72504" y="309168"/>
                  </a:lnTo>
                  <a:lnTo>
                    <a:pt x="72745" y="307632"/>
                  </a:lnTo>
                  <a:lnTo>
                    <a:pt x="72948" y="307632"/>
                  </a:lnTo>
                  <a:lnTo>
                    <a:pt x="72948" y="307200"/>
                  </a:lnTo>
                  <a:lnTo>
                    <a:pt x="73571" y="306984"/>
                  </a:lnTo>
                  <a:lnTo>
                    <a:pt x="73571" y="306755"/>
                  </a:lnTo>
                  <a:lnTo>
                    <a:pt x="74815" y="306755"/>
                  </a:lnTo>
                  <a:lnTo>
                    <a:pt x="74815" y="306984"/>
                  </a:lnTo>
                  <a:lnTo>
                    <a:pt x="75450" y="306984"/>
                  </a:lnTo>
                  <a:lnTo>
                    <a:pt x="75882" y="307403"/>
                  </a:lnTo>
                  <a:lnTo>
                    <a:pt x="75882" y="307848"/>
                  </a:lnTo>
                  <a:lnTo>
                    <a:pt x="76098" y="307848"/>
                  </a:lnTo>
                  <a:lnTo>
                    <a:pt x="76098" y="308495"/>
                  </a:lnTo>
                  <a:lnTo>
                    <a:pt x="76301" y="308495"/>
                  </a:lnTo>
                  <a:lnTo>
                    <a:pt x="76301" y="309359"/>
                  </a:lnTo>
                  <a:lnTo>
                    <a:pt x="76098" y="309359"/>
                  </a:lnTo>
                  <a:lnTo>
                    <a:pt x="76098" y="310032"/>
                  </a:lnTo>
                  <a:lnTo>
                    <a:pt x="75882" y="310032"/>
                  </a:lnTo>
                  <a:lnTo>
                    <a:pt x="75882" y="310451"/>
                  </a:lnTo>
                  <a:lnTo>
                    <a:pt x="75450" y="310680"/>
                  </a:lnTo>
                  <a:lnTo>
                    <a:pt x="75450" y="311099"/>
                  </a:lnTo>
                  <a:lnTo>
                    <a:pt x="70218" y="316331"/>
                  </a:lnTo>
                  <a:lnTo>
                    <a:pt x="70218" y="318071"/>
                  </a:lnTo>
                  <a:lnTo>
                    <a:pt x="78168" y="318071"/>
                  </a:lnTo>
                  <a:lnTo>
                    <a:pt x="78168" y="316560"/>
                  </a:lnTo>
                  <a:lnTo>
                    <a:pt x="72301" y="316560"/>
                  </a:lnTo>
                  <a:lnTo>
                    <a:pt x="72301" y="316331"/>
                  </a:lnTo>
                  <a:lnTo>
                    <a:pt x="72745" y="316331"/>
                  </a:lnTo>
                  <a:lnTo>
                    <a:pt x="72745" y="316115"/>
                  </a:lnTo>
                  <a:lnTo>
                    <a:pt x="73571" y="315239"/>
                  </a:lnTo>
                  <a:lnTo>
                    <a:pt x="73990" y="315239"/>
                  </a:lnTo>
                  <a:lnTo>
                    <a:pt x="73990" y="315023"/>
                  </a:lnTo>
                  <a:lnTo>
                    <a:pt x="75247" y="314147"/>
                  </a:lnTo>
                  <a:lnTo>
                    <a:pt x="75247" y="313931"/>
                  </a:lnTo>
                  <a:lnTo>
                    <a:pt x="76504" y="312864"/>
                  </a:lnTo>
                  <a:lnTo>
                    <a:pt x="76504" y="312420"/>
                  </a:lnTo>
                  <a:lnTo>
                    <a:pt x="77127" y="311988"/>
                  </a:lnTo>
                  <a:lnTo>
                    <a:pt x="77127" y="311569"/>
                  </a:lnTo>
                  <a:lnTo>
                    <a:pt x="77762" y="311099"/>
                  </a:lnTo>
                  <a:lnTo>
                    <a:pt x="77762" y="310680"/>
                  </a:lnTo>
                  <a:lnTo>
                    <a:pt x="77965" y="310680"/>
                  </a:lnTo>
                  <a:lnTo>
                    <a:pt x="77965" y="309816"/>
                  </a:lnTo>
                  <a:lnTo>
                    <a:pt x="78168" y="309816"/>
                  </a:lnTo>
                  <a:lnTo>
                    <a:pt x="78168" y="308292"/>
                  </a:lnTo>
                  <a:close/>
                </a:path>
                <a:path w="181610" h="357504">
                  <a:moveTo>
                    <a:pt x="78397" y="293484"/>
                  </a:moveTo>
                  <a:lnTo>
                    <a:pt x="76098" y="291782"/>
                  </a:lnTo>
                  <a:lnTo>
                    <a:pt x="77965" y="290690"/>
                  </a:lnTo>
                  <a:lnTo>
                    <a:pt x="78168" y="287413"/>
                  </a:lnTo>
                  <a:lnTo>
                    <a:pt x="77762" y="286994"/>
                  </a:lnTo>
                  <a:lnTo>
                    <a:pt x="74815" y="287185"/>
                  </a:lnTo>
                  <a:lnTo>
                    <a:pt x="76098" y="287413"/>
                  </a:lnTo>
                  <a:lnTo>
                    <a:pt x="76504" y="289369"/>
                  </a:lnTo>
                  <a:lnTo>
                    <a:pt x="75044" y="290906"/>
                  </a:lnTo>
                  <a:lnTo>
                    <a:pt x="73152" y="290906"/>
                  </a:lnTo>
                  <a:lnTo>
                    <a:pt x="73152" y="292646"/>
                  </a:lnTo>
                  <a:lnTo>
                    <a:pt x="75450" y="292849"/>
                  </a:lnTo>
                  <a:lnTo>
                    <a:pt x="76504" y="294132"/>
                  </a:lnTo>
                  <a:lnTo>
                    <a:pt x="76301" y="296113"/>
                  </a:lnTo>
                  <a:lnTo>
                    <a:pt x="73571" y="296989"/>
                  </a:lnTo>
                  <a:lnTo>
                    <a:pt x="72097" y="295452"/>
                  </a:lnTo>
                  <a:lnTo>
                    <a:pt x="72097" y="294805"/>
                  </a:lnTo>
                  <a:lnTo>
                    <a:pt x="70002" y="294805"/>
                  </a:lnTo>
                  <a:lnTo>
                    <a:pt x="71056" y="297637"/>
                  </a:lnTo>
                  <a:lnTo>
                    <a:pt x="72948" y="298500"/>
                  </a:lnTo>
                  <a:lnTo>
                    <a:pt x="76301" y="298272"/>
                  </a:lnTo>
                  <a:lnTo>
                    <a:pt x="78397" y="296341"/>
                  </a:lnTo>
                  <a:lnTo>
                    <a:pt x="78397" y="293484"/>
                  </a:lnTo>
                  <a:close/>
                </a:path>
                <a:path w="181610" h="357504">
                  <a:moveTo>
                    <a:pt x="78816" y="347637"/>
                  </a:moveTo>
                  <a:lnTo>
                    <a:pt x="78168" y="346748"/>
                  </a:lnTo>
                  <a:lnTo>
                    <a:pt x="77965" y="345897"/>
                  </a:lnTo>
                  <a:lnTo>
                    <a:pt x="77762" y="345897"/>
                  </a:lnTo>
                  <a:lnTo>
                    <a:pt x="77127" y="345033"/>
                  </a:lnTo>
                  <a:lnTo>
                    <a:pt x="76923" y="344982"/>
                  </a:lnTo>
                  <a:lnTo>
                    <a:pt x="76923" y="348310"/>
                  </a:lnTo>
                  <a:lnTo>
                    <a:pt x="76708" y="353936"/>
                  </a:lnTo>
                  <a:lnTo>
                    <a:pt x="74815" y="355701"/>
                  </a:lnTo>
                  <a:lnTo>
                    <a:pt x="73355" y="355028"/>
                  </a:lnTo>
                  <a:lnTo>
                    <a:pt x="72504" y="353072"/>
                  </a:lnTo>
                  <a:lnTo>
                    <a:pt x="72745" y="347408"/>
                  </a:lnTo>
                  <a:lnTo>
                    <a:pt x="74193" y="345897"/>
                  </a:lnTo>
                  <a:lnTo>
                    <a:pt x="75044" y="345897"/>
                  </a:lnTo>
                  <a:lnTo>
                    <a:pt x="76923" y="348310"/>
                  </a:lnTo>
                  <a:lnTo>
                    <a:pt x="76923" y="344982"/>
                  </a:lnTo>
                  <a:lnTo>
                    <a:pt x="73990" y="344170"/>
                  </a:lnTo>
                  <a:lnTo>
                    <a:pt x="73990" y="344385"/>
                  </a:lnTo>
                  <a:lnTo>
                    <a:pt x="71678" y="345452"/>
                  </a:lnTo>
                  <a:lnTo>
                    <a:pt x="70421" y="349402"/>
                  </a:lnTo>
                  <a:lnTo>
                    <a:pt x="71056" y="354825"/>
                  </a:lnTo>
                  <a:lnTo>
                    <a:pt x="71678" y="355701"/>
                  </a:lnTo>
                  <a:lnTo>
                    <a:pt x="72097" y="356539"/>
                  </a:lnTo>
                  <a:lnTo>
                    <a:pt x="73355" y="357212"/>
                  </a:lnTo>
                  <a:lnTo>
                    <a:pt x="76923" y="356768"/>
                  </a:lnTo>
                  <a:lnTo>
                    <a:pt x="77533" y="355701"/>
                  </a:lnTo>
                  <a:lnTo>
                    <a:pt x="78816" y="353491"/>
                  </a:lnTo>
                  <a:lnTo>
                    <a:pt x="78816" y="347637"/>
                  </a:lnTo>
                  <a:close/>
                </a:path>
                <a:path w="181610" h="357504">
                  <a:moveTo>
                    <a:pt x="79019" y="273939"/>
                  </a:moveTo>
                  <a:lnTo>
                    <a:pt x="77343" y="273939"/>
                  </a:lnTo>
                  <a:lnTo>
                    <a:pt x="77343" y="267843"/>
                  </a:lnTo>
                  <a:lnTo>
                    <a:pt x="77343" y="265430"/>
                  </a:lnTo>
                  <a:lnTo>
                    <a:pt x="75450" y="265430"/>
                  </a:lnTo>
                  <a:lnTo>
                    <a:pt x="75450" y="267843"/>
                  </a:lnTo>
                  <a:lnTo>
                    <a:pt x="75450" y="273939"/>
                  </a:lnTo>
                  <a:lnTo>
                    <a:pt x="71678" y="273939"/>
                  </a:lnTo>
                  <a:lnTo>
                    <a:pt x="75450" y="267843"/>
                  </a:lnTo>
                  <a:lnTo>
                    <a:pt x="75450" y="265430"/>
                  </a:lnTo>
                  <a:lnTo>
                    <a:pt x="75044" y="265430"/>
                  </a:lnTo>
                  <a:lnTo>
                    <a:pt x="69799" y="273278"/>
                  </a:lnTo>
                  <a:lnTo>
                    <a:pt x="69799" y="275678"/>
                  </a:lnTo>
                  <a:lnTo>
                    <a:pt x="75450" y="275678"/>
                  </a:lnTo>
                  <a:lnTo>
                    <a:pt x="75450" y="278066"/>
                  </a:lnTo>
                  <a:lnTo>
                    <a:pt x="77343" y="278066"/>
                  </a:lnTo>
                  <a:lnTo>
                    <a:pt x="77343" y="275678"/>
                  </a:lnTo>
                  <a:lnTo>
                    <a:pt x="79019" y="275678"/>
                  </a:lnTo>
                  <a:lnTo>
                    <a:pt x="79019" y="273939"/>
                  </a:lnTo>
                  <a:close/>
                </a:path>
                <a:path w="181610" h="357504">
                  <a:moveTo>
                    <a:pt x="79654" y="203"/>
                  </a:moveTo>
                  <a:lnTo>
                    <a:pt x="77558" y="203"/>
                  </a:lnTo>
                  <a:lnTo>
                    <a:pt x="73761" y="6743"/>
                  </a:lnTo>
                  <a:lnTo>
                    <a:pt x="70218" y="203"/>
                  </a:lnTo>
                  <a:lnTo>
                    <a:pt x="67691" y="203"/>
                  </a:lnTo>
                  <a:lnTo>
                    <a:pt x="72745" y="8470"/>
                  </a:lnTo>
                  <a:lnTo>
                    <a:pt x="72745" y="13703"/>
                  </a:lnTo>
                  <a:lnTo>
                    <a:pt x="74612" y="13703"/>
                  </a:lnTo>
                  <a:lnTo>
                    <a:pt x="74815" y="7823"/>
                  </a:lnTo>
                  <a:lnTo>
                    <a:pt x="79654" y="203"/>
                  </a:lnTo>
                  <a:close/>
                </a:path>
                <a:path w="181610" h="357504">
                  <a:moveTo>
                    <a:pt x="81737" y="181317"/>
                  </a:moveTo>
                  <a:lnTo>
                    <a:pt x="80060" y="181317"/>
                  </a:lnTo>
                  <a:lnTo>
                    <a:pt x="80060" y="181546"/>
                  </a:lnTo>
                  <a:lnTo>
                    <a:pt x="79209" y="181749"/>
                  </a:lnTo>
                  <a:lnTo>
                    <a:pt x="79209" y="181965"/>
                  </a:lnTo>
                  <a:lnTo>
                    <a:pt x="77558" y="183057"/>
                  </a:lnTo>
                  <a:lnTo>
                    <a:pt x="77558" y="183261"/>
                  </a:lnTo>
                  <a:lnTo>
                    <a:pt x="77127" y="183261"/>
                  </a:lnTo>
                  <a:lnTo>
                    <a:pt x="77127" y="185216"/>
                  </a:lnTo>
                  <a:lnTo>
                    <a:pt x="77558" y="184797"/>
                  </a:lnTo>
                  <a:lnTo>
                    <a:pt x="77965" y="184797"/>
                  </a:lnTo>
                  <a:lnTo>
                    <a:pt x="77965" y="184594"/>
                  </a:lnTo>
                  <a:lnTo>
                    <a:pt x="79209" y="183921"/>
                  </a:lnTo>
                  <a:lnTo>
                    <a:pt x="79209" y="183705"/>
                  </a:lnTo>
                  <a:lnTo>
                    <a:pt x="79654" y="183705"/>
                  </a:lnTo>
                  <a:lnTo>
                    <a:pt x="79654" y="183502"/>
                  </a:lnTo>
                  <a:lnTo>
                    <a:pt x="79857" y="183502"/>
                  </a:lnTo>
                  <a:lnTo>
                    <a:pt x="79857" y="193903"/>
                  </a:lnTo>
                  <a:lnTo>
                    <a:pt x="81737" y="193903"/>
                  </a:lnTo>
                  <a:lnTo>
                    <a:pt x="81737" y="183502"/>
                  </a:lnTo>
                  <a:lnTo>
                    <a:pt x="81737" y="181317"/>
                  </a:lnTo>
                  <a:close/>
                </a:path>
                <a:path w="181610" h="357504">
                  <a:moveTo>
                    <a:pt x="82791" y="201980"/>
                  </a:moveTo>
                  <a:lnTo>
                    <a:pt x="74396" y="201980"/>
                  </a:lnTo>
                  <a:lnTo>
                    <a:pt x="74396" y="203466"/>
                  </a:lnTo>
                  <a:lnTo>
                    <a:pt x="80899" y="203466"/>
                  </a:lnTo>
                  <a:lnTo>
                    <a:pt x="76098" y="214579"/>
                  </a:lnTo>
                  <a:lnTo>
                    <a:pt x="78168" y="214579"/>
                  </a:lnTo>
                  <a:lnTo>
                    <a:pt x="82791" y="203923"/>
                  </a:lnTo>
                  <a:lnTo>
                    <a:pt x="82791" y="201980"/>
                  </a:lnTo>
                  <a:close/>
                </a:path>
                <a:path w="181610" h="357504">
                  <a:moveTo>
                    <a:pt x="83426" y="228917"/>
                  </a:moveTo>
                  <a:lnTo>
                    <a:pt x="81737" y="228917"/>
                  </a:lnTo>
                  <a:lnTo>
                    <a:pt x="81737" y="223062"/>
                  </a:lnTo>
                  <a:lnTo>
                    <a:pt x="81737" y="220662"/>
                  </a:lnTo>
                  <a:lnTo>
                    <a:pt x="79857" y="220662"/>
                  </a:lnTo>
                  <a:lnTo>
                    <a:pt x="79857" y="223062"/>
                  </a:lnTo>
                  <a:lnTo>
                    <a:pt x="79857" y="228917"/>
                  </a:lnTo>
                  <a:lnTo>
                    <a:pt x="76098" y="228917"/>
                  </a:lnTo>
                  <a:lnTo>
                    <a:pt x="79857" y="223062"/>
                  </a:lnTo>
                  <a:lnTo>
                    <a:pt x="79857" y="220662"/>
                  </a:lnTo>
                  <a:lnTo>
                    <a:pt x="79425" y="220662"/>
                  </a:lnTo>
                  <a:lnTo>
                    <a:pt x="74193" y="228282"/>
                  </a:lnTo>
                  <a:lnTo>
                    <a:pt x="74193" y="230682"/>
                  </a:lnTo>
                  <a:lnTo>
                    <a:pt x="79857" y="230682"/>
                  </a:lnTo>
                  <a:lnTo>
                    <a:pt x="79857" y="233286"/>
                  </a:lnTo>
                  <a:lnTo>
                    <a:pt x="81737" y="233286"/>
                  </a:lnTo>
                  <a:lnTo>
                    <a:pt x="81737" y="230682"/>
                  </a:lnTo>
                  <a:lnTo>
                    <a:pt x="83426" y="230682"/>
                  </a:lnTo>
                  <a:lnTo>
                    <a:pt x="83426" y="228917"/>
                  </a:lnTo>
                  <a:close/>
                </a:path>
                <a:path w="181610" h="357504">
                  <a:moveTo>
                    <a:pt x="83845" y="169811"/>
                  </a:moveTo>
                  <a:lnTo>
                    <a:pt x="83642" y="169811"/>
                  </a:lnTo>
                  <a:lnTo>
                    <a:pt x="83642" y="168948"/>
                  </a:lnTo>
                  <a:lnTo>
                    <a:pt x="83426" y="168948"/>
                  </a:lnTo>
                  <a:lnTo>
                    <a:pt x="83197" y="168046"/>
                  </a:lnTo>
                  <a:lnTo>
                    <a:pt x="82994" y="168046"/>
                  </a:lnTo>
                  <a:lnTo>
                    <a:pt x="82994" y="167601"/>
                  </a:lnTo>
                  <a:lnTo>
                    <a:pt x="82588" y="167601"/>
                  </a:lnTo>
                  <a:lnTo>
                    <a:pt x="82588" y="167411"/>
                  </a:lnTo>
                  <a:lnTo>
                    <a:pt x="82156" y="167411"/>
                  </a:lnTo>
                  <a:lnTo>
                    <a:pt x="81953" y="166954"/>
                  </a:lnTo>
                  <a:lnTo>
                    <a:pt x="80899" y="166738"/>
                  </a:lnTo>
                  <a:lnTo>
                    <a:pt x="80899" y="166535"/>
                  </a:lnTo>
                  <a:lnTo>
                    <a:pt x="80492" y="166535"/>
                  </a:lnTo>
                  <a:lnTo>
                    <a:pt x="80492" y="166319"/>
                  </a:lnTo>
                  <a:lnTo>
                    <a:pt x="79654" y="166319"/>
                  </a:lnTo>
                  <a:lnTo>
                    <a:pt x="79654" y="166535"/>
                  </a:lnTo>
                  <a:lnTo>
                    <a:pt x="78816" y="166535"/>
                  </a:lnTo>
                  <a:lnTo>
                    <a:pt x="78816" y="166738"/>
                  </a:lnTo>
                  <a:lnTo>
                    <a:pt x="78168" y="166738"/>
                  </a:lnTo>
                  <a:lnTo>
                    <a:pt x="78168" y="166954"/>
                  </a:lnTo>
                  <a:lnTo>
                    <a:pt x="77558" y="167411"/>
                  </a:lnTo>
                  <a:lnTo>
                    <a:pt x="77762" y="163715"/>
                  </a:lnTo>
                  <a:lnTo>
                    <a:pt x="83197" y="163715"/>
                  </a:lnTo>
                  <a:lnTo>
                    <a:pt x="83197" y="161950"/>
                  </a:lnTo>
                  <a:lnTo>
                    <a:pt x="76098" y="161950"/>
                  </a:lnTo>
                  <a:lnTo>
                    <a:pt x="76098" y="165874"/>
                  </a:lnTo>
                  <a:lnTo>
                    <a:pt x="75882" y="165874"/>
                  </a:lnTo>
                  <a:lnTo>
                    <a:pt x="75882" y="169811"/>
                  </a:lnTo>
                  <a:lnTo>
                    <a:pt x="77558" y="169811"/>
                  </a:lnTo>
                  <a:lnTo>
                    <a:pt x="77558" y="169367"/>
                  </a:lnTo>
                  <a:lnTo>
                    <a:pt x="77762" y="169367"/>
                  </a:lnTo>
                  <a:lnTo>
                    <a:pt x="77762" y="168948"/>
                  </a:lnTo>
                  <a:lnTo>
                    <a:pt x="78168" y="168503"/>
                  </a:lnTo>
                  <a:lnTo>
                    <a:pt x="79019" y="168249"/>
                  </a:lnTo>
                  <a:lnTo>
                    <a:pt x="79019" y="168046"/>
                  </a:lnTo>
                  <a:lnTo>
                    <a:pt x="80264" y="168046"/>
                  </a:lnTo>
                  <a:lnTo>
                    <a:pt x="80264" y="168249"/>
                  </a:lnTo>
                  <a:lnTo>
                    <a:pt x="80899" y="168249"/>
                  </a:lnTo>
                  <a:lnTo>
                    <a:pt x="81102" y="168719"/>
                  </a:lnTo>
                  <a:lnTo>
                    <a:pt x="81546" y="168719"/>
                  </a:lnTo>
                  <a:lnTo>
                    <a:pt x="81546" y="169138"/>
                  </a:lnTo>
                  <a:lnTo>
                    <a:pt x="81737" y="169138"/>
                  </a:lnTo>
                  <a:lnTo>
                    <a:pt x="81737" y="170014"/>
                  </a:lnTo>
                  <a:lnTo>
                    <a:pt x="81953" y="170014"/>
                  </a:lnTo>
                  <a:lnTo>
                    <a:pt x="81953" y="171081"/>
                  </a:lnTo>
                  <a:lnTo>
                    <a:pt x="81737" y="171081"/>
                  </a:lnTo>
                  <a:lnTo>
                    <a:pt x="81737" y="171970"/>
                  </a:lnTo>
                  <a:lnTo>
                    <a:pt x="81546" y="171970"/>
                  </a:lnTo>
                  <a:lnTo>
                    <a:pt x="81546" y="172415"/>
                  </a:lnTo>
                  <a:lnTo>
                    <a:pt x="81102" y="172834"/>
                  </a:lnTo>
                  <a:lnTo>
                    <a:pt x="80695" y="172834"/>
                  </a:lnTo>
                  <a:lnTo>
                    <a:pt x="80695" y="173062"/>
                  </a:lnTo>
                  <a:lnTo>
                    <a:pt x="80060" y="173062"/>
                  </a:lnTo>
                  <a:lnTo>
                    <a:pt x="80060" y="173266"/>
                  </a:lnTo>
                  <a:lnTo>
                    <a:pt x="78613" y="173266"/>
                  </a:lnTo>
                  <a:lnTo>
                    <a:pt x="78613" y="173062"/>
                  </a:lnTo>
                  <a:lnTo>
                    <a:pt x="78168" y="173062"/>
                  </a:lnTo>
                  <a:lnTo>
                    <a:pt x="77965" y="172199"/>
                  </a:lnTo>
                  <a:lnTo>
                    <a:pt x="77762" y="172199"/>
                  </a:lnTo>
                  <a:lnTo>
                    <a:pt x="77762" y="171551"/>
                  </a:lnTo>
                  <a:lnTo>
                    <a:pt x="75666" y="171551"/>
                  </a:lnTo>
                  <a:lnTo>
                    <a:pt x="75882" y="173266"/>
                  </a:lnTo>
                  <a:lnTo>
                    <a:pt x="76098" y="173266"/>
                  </a:lnTo>
                  <a:lnTo>
                    <a:pt x="76708" y="174358"/>
                  </a:lnTo>
                  <a:lnTo>
                    <a:pt x="77127" y="174358"/>
                  </a:lnTo>
                  <a:lnTo>
                    <a:pt x="77127" y="174599"/>
                  </a:lnTo>
                  <a:lnTo>
                    <a:pt x="77558" y="174599"/>
                  </a:lnTo>
                  <a:lnTo>
                    <a:pt x="77558" y="174802"/>
                  </a:lnTo>
                  <a:lnTo>
                    <a:pt x="81102" y="174802"/>
                  </a:lnTo>
                  <a:lnTo>
                    <a:pt x="81102" y="174599"/>
                  </a:lnTo>
                  <a:lnTo>
                    <a:pt x="81546" y="174599"/>
                  </a:lnTo>
                  <a:lnTo>
                    <a:pt x="81546" y="174358"/>
                  </a:lnTo>
                  <a:lnTo>
                    <a:pt x="82791" y="173710"/>
                  </a:lnTo>
                  <a:lnTo>
                    <a:pt x="82791" y="173266"/>
                  </a:lnTo>
                  <a:lnTo>
                    <a:pt x="83426" y="172834"/>
                  </a:lnTo>
                  <a:lnTo>
                    <a:pt x="83426" y="172415"/>
                  </a:lnTo>
                  <a:lnTo>
                    <a:pt x="83642" y="172415"/>
                  </a:lnTo>
                  <a:lnTo>
                    <a:pt x="83642" y="171323"/>
                  </a:lnTo>
                  <a:lnTo>
                    <a:pt x="83845" y="171323"/>
                  </a:lnTo>
                  <a:lnTo>
                    <a:pt x="83845" y="169811"/>
                  </a:lnTo>
                  <a:close/>
                </a:path>
                <a:path w="181610" h="357504">
                  <a:moveTo>
                    <a:pt x="83845" y="149377"/>
                  </a:moveTo>
                  <a:lnTo>
                    <a:pt x="83197" y="143687"/>
                  </a:lnTo>
                  <a:lnTo>
                    <a:pt x="82791" y="143268"/>
                  </a:lnTo>
                  <a:lnTo>
                    <a:pt x="82588" y="143268"/>
                  </a:lnTo>
                  <a:lnTo>
                    <a:pt x="80238" y="143510"/>
                  </a:lnTo>
                  <a:lnTo>
                    <a:pt x="81737" y="145453"/>
                  </a:lnTo>
                  <a:lnTo>
                    <a:pt x="81737" y="151079"/>
                  </a:lnTo>
                  <a:lnTo>
                    <a:pt x="80899" y="152425"/>
                  </a:lnTo>
                  <a:lnTo>
                    <a:pt x="80899" y="152844"/>
                  </a:lnTo>
                  <a:lnTo>
                    <a:pt x="79209" y="153238"/>
                  </a:lnTo>
                  <a:lnTo>
                    <a:pt x="77558" y="151079"/>
                  </a:lnTo>
                  <a:lnTo>
                    <a:pt x="77558" y="145872"/>
                  </a:lnTo>
                  <a:lnTo>
                    <a:pt x="77762" y="145872"/>
                  </a:lnTo>
                  <a:lnTo>
                    <a:pt x="78397" y="143687"/>
                  </a:lnTo>
                  <a:lnTo>
                    <a:pt x="80238" y="143510"/>
                  </a:lnTo>
                  <a:lnTo>
                    <a:pt x="80060" y="143268"/>
                  </a:lnTo>
                  <a:lnTo>
                    <a:pt x="82588" y="143268"/>
                  </a:lnTo>
                  <a:lnTo>
                    <a:pt x="80060" y="141516"/>
                  </a:lnTo>
                  <a:lnTo>
                    <a:pt x="76923" y="142608"/>
                  </a:lnTo>
                  <a:lnTo>
                    <a:pt x="75450" y="146939"/>
                  </a:lnTo>
                  <a:lnTo>
                    <a:pt x="76098" y="152171"/>
                  </a:lnTo>
                  <a:lnTo>
                    <a:pt x="77558" y="154355"/>
                  </a:lnTo>
                  <a:lnTo>
                    <a:pt x="80899" y="154787"/>
                  </a:lnTo>
                  <a:lnTo>
                    <a:pt x="82397" y="153238"/>
                  </a:lnTo>
                  <a:lnTo>
                    <a:pt x="82994" y="152628"/>
                  </a:lnTo>
                  <a:lnTo>
                    <a:pt x="83845" y="149377"/>
                  </a:lnTo>
                  <a:close/>
                </a:path>
                <a:path w="181610" h="357504">
                  <a:moveTo>
                    <a:pt x="88252" y="243725"/>
                  </a:moveTo>
                  <a:lnTo>
                    <a:pt x="87198" y="243725"/>
                  </a:lnTo>
                  <a:lnTo>
                    <a:pt x="86779" y="244576"/>
                  </a:lnTo>
                  <a:lnTo>
                    <a:pt x="85305" y="250672"/>
                  </a:lnTo>
                  <a:lnTo>
                    <a:pt x="87198" y="257644"/>
                  </a:lnTo>
                  <a:lnTo>
                    <a:pt x="88252" y="257644"/>
                  </a:lnTo>
                  <a:lnTo>
                    <a:pt x="86779" y="250456"/>
                  </a:lnTo>
                  <a:lnTo>
                    <a:pt x="88252" y="243725"/>
                  </a:lnTo>
                  <a:close/>
                </a:path>
                <a:path w="181610" h="357504">
                  <a:moveTo>
                    <a:pt x="88442" y="347218"/>
                  </a:moveTo>
                  <a:lnTo>
                    <a:pt x="88252" y="347218"/>
                  </a:lnTo>
                  <a:lnTo>
                    <a:pt x="88252" y="346125"/>
                  </a:lnTo>
                  <a:lnTo>
                    <a:pt x="88036" y="346125"/>
                  </a:lnTo>
                  <a:lnTo>
                    <a:pt x="88036" y="345706"/>
                  </a:lnTo>
                  <a:lnTo>
                    <a:pt x="87807" y="345706"/>
                  </a:lnTo>
                  <a:lnTo>
                    <a:pt x="87401" y="344805"/>
                  </a:lnTo>
                  <a:lnTo>
                    <a:pt x="86779" y="344805"/>
                  </a:lnTo>
                  <a:lnTo>
                    <a:pt x="86779" y="344589"/>
                  </a:lnTo>
                  <a:lnTo>
                    <a:pt x="86144" y="344589"/>
                  </a:lnTo>
                  <a:lnTo>
                    <a:pt x="86144" y="344385"/>
                  </a:lnTo>
                  <a:lnTo>
                    <a:pt x="85102" y="344385"/>
                  </a:lnTo>
                  <a:lnTo>
                    <a:pt x="85102" y="344170"/>
                  </a:lnTo>
                  <a:lnTo>
                    <a:pt x="84048" y="344170"/>
                  </a:lnTo>
                  <a:lnTo>
                    <a:pt x="84048" y="344385"/>
                  </a:lnTo>
                  <a:lnTo>
                    <a:pt x="82994" y="344385"/>
                  </a:lnTo>
                  <a:lnTo>
                    <a:pt x="82994" y="344589"/>
                  </a:lnTo>
                  <a:lnTo>
                    <a:pt x="82359" y="344589"/>
                  </a:lnTo>
                  <a:lnTo>
                    <a:pt x="82359" y="344805"/>
                  </a:lnTo>
                  <a:lnTo>
                    <a:pt x="80899" y="346125"/>
                  </a:lnTo>
                  <a:lnTo>
                    <a:pt x="80899" y="347637"/>
                  </a:lnTo>
                  <a:lnTo>
                    <a:pt x="80695" y="347637"/>
                  </a:lnTo>
                  <a:lnTo>
                    <a:pt x="80695" y="348056"/>
                  </a:lnTo>
                  <a:lnTo>
                    <a:pt x="82791" y="348056"/>
                  </a:lnTo>
                  <a:lnTo>
                    <a:pt x="82994" y="346544"/>
                  </a:lnTo>
                  <a:lnTo>
                    <a:pt x="83197" y="346544"/>
                  </a:lnTo>
                  <a:lnTo>
                    <a:pt x="83197" y="346125"/>
                  </a:lnTo>
                  <a:lnTo>
                    <a:pt x="84048" y="345897"/>
                  </a:lnTo>
                  <a:lnTo>
                    <a:pt x="84048" y="345706"/>
                  </a:lnTo>
                  <a:lnTo>
                    <a:pt x="85305" y="345706"/>
                  </a:lnTo>
                  <a:lnTo>
                    <a:pt x="85305" y="345897"/>
                  </a:lnTo>
                  <a:lnTo>
                    <a:pt x="85737" y="345897"/>
                  </a:lnTo>
                  <a:lnTo>
                    <a:pt x="86144" y="346329"/>
                  </a:lnTo>
                  <a:lnTo>
                    <a:pt x="86144" y="346748"/>
                  </a:lnTo>
                  <a:lnTo>
                    <a:pt x="86347" y="346748"/>
                  </a:lnTo>
                  <a:lnTo>
                    <a:pt x="86347" y="347408"/>
                  </a:lnTo>
                  <a:lnTo>
                    <a:pt x="86563" y="347408"/>
                  </a:lnTo>
                  <a:lnTo>
                    <a:pt x="86563" y="348310"/>
                  </a:lnTo>
                  <a:lnTo>
                    <a:pt x="86347" y="348310"/>
                  </a:lnTo>
                  <a:lnTo>
                    <a:pt x="86347" y="348932"/>
                  </a:lnTo>
                  <a:lnTo>
                    <a:pt x="86144" y="348932"/>
                  </a:lnTo>
                  <a:lnTo>
                    <a:pt x="86144" y="349402"/>
                  </a:lnTo>
                  <a:lnTo>
                    <a:pt x="85737" y="349592"/>
                  </a:lnTo>
                  <a:lnTo>
                    <a:pt x="85737" y="350024"/>
                  </a:lnTo>
                  <a:lnTo>
                    <a:pt x="84251" y="351332"/>
                  </a:lnTo>
                  <a:lnTo>
                    <a:pt x="84251" y="351751"/>
                  </a:lnTo>
                  <a:lnTo>
                    <a:pt x="82156" y="353720"/>
                  </a:lnTo>
                  <a:lnTo>
                    <a:pt x="80492" y="355231"/>
                  </a:lnTo>
                  <a:lnTo>
                    <a:pt x="80492" y="357212"/>
                  </a:lnTo>
                  <a:lnTo>
                    <a:pt x="88442" y="357212"/>
                  </a:lnTo>
                  <a:lnTo>
                    <a:pt x="88442" y="355447"/>
                  </a:lnTo>
                  <a:lnTo>
                    <a:pt x="82791" y="355447"/>
                  </a:lnTo>
                  <a:lnTo>
                    <a:pt x="82791" y="355231"/>
                  </a:lnTo>
                  <a:lnTo>
                    <a:pt x="84455" y="353936"/>
                  </a:lnTo>
                  <a:lnTo>
                    <a:pt x="84455" y="353720"/>
                  </a:lnTo>
                  <a:lnTo>
                    <a:pt x="84899" y="353720"/>
                  </a:lnTo>
                  <a:lnTo>
                    <a:pt x="84899" y="353491"/>
                  </a:lnTo>
                  <a:lnTo>
                    <a:pt x="86779" y="351751"/>
                  </a:lnTo>
                  <a:lnTo>
                    <a:pt x="86779" y="351332"/>
                  </a:lnTo>
                  <a:lnTo>
                    <a:pt x="87401" y="350888"/>
                  </a:lnTo>
                  <a:lnTo>
                    <a:pt x="87401" y="350469"/>
                  </a:lnTo>
                  <a:lnTo>
                    <a:pt x="88036" y="350024"/>
                  </a:lnTo>
                  <a:lnTo>
                    <a:pt x="88036" y="349592"/>
                  </a:lnTo>
                  <a:lnTo>
                    <a:pt x="88252" y="349592"/>
                  </a:lnTo>
                  <a:lnTo>
                    <a:pt x="88252" y="348729"/>
                  </a:lnTo>
                  <a:lnTo>
                    <a:pt x="88442" y="348729"/>
                  </a:lnTo>
                  <a:lnTo>
                    <a:pt x="88442" y="347218"/>
                  </a:lnTo>
                  <a:close/>
                </a:path>
                <a:path w="181610" h="357504">
                  <a:moveTo>
                    <a:pt x="95796" y="253276"/>
                  </a:moveTo>
                  <a:lnTo>
                    <a:pt x="95148" y="251739"/>
                  </a:lnTo>
                  <a:lnTo>
                    <a:pt x="93484" y="251091"/>
                  </a:lnTo>
                  <a:lnTo>
                    <a:pt x="90970" y="249809"/>
                  </a:lnTo>
                  <a:lnTo>
                    <a:pt x="92646" y="248488"/>
                  </a:lnTo>
                  <a:lnTo>
                    <a:pt x="94107" y="249809"/>
                  </a:lnTo>
                  <a:lnTo>
                    <a:pt x="95592" y="249809"/>
                  </a:lnTo>
                  <a:lnTo>
                    <a:pt x="95592" y="249135"/>
                  </a:lnTo>
                  <a:lnTo>
                    <a:pt x="94107" y="247624"/>
                  </a:lnTo>
                  <a:lnTo>
                    <a:pt x="91376" y="247624"/>
                  </a:lnTo>
                  <a:lnTo>
                    <a:pt x="89700" y="248920"/>
                  </a:lnTo>
                  <a:lnTo>
                    <a:pt x="89700" y="250901"/>
                  </a:lnTo>
                  <a:lnTo>
                    <a:pt x="92646" y="252183"/>
                  </a:lnTo>
                  <a:lnTo>
                    <a:pt x="94322" y="253504"/>
                  </a:lnTo>
                  <a:lnTo>
                    <a:pt x="93700" y="254571"/>
                  </a:lnTo>
                  <a:lnTo>
                    <a:pt x="91808" y="254571"/>
                  </a:lnTo>
                  <a:lnTo>
                    <a:pt x="90970" y="253276"/>
                  </a:lnTo>
                  <a:lnTo>
                    <a:pt x="89293" y="253276"/>
                  </a:lnTo>
                  <a:lnTo>
                    <a:pt x="89496" y="254368"/>
                  </a:lnTo>
                  <a:lnTo>
                    <a:pt x="91173" y="255663"/>
                  </a:lnTo>
                  <a:lnTo>
                    <a:pt x="94742" y="255460"/>
                  </a:lnTo>
                  <a:lnTo>
                    <a:pt x="95796" y="253276"/>
                  </a:lnTo>
                  <a:close/>
                </a:path>
                <a:path w="181610" h="357504">
                  <a:moveTo>
                    <a:pt x="99771" y="250672"/>
                  </a:moveTo>
                  <a:lnTo>
                    <a:pt x="97891" y="243725"/>
                  </a:lnTo>
                  <a:lnTo>
                    <a:pt x="96850" y="243725"/>
                  </a:lnTo>
                  <a:lnTo>
                    <a:pt x="97675" y="246316"/>
                  </a:lnTo>
                  <a:lnTo>
                    <a:pt x="98298" y="250901"/>
                  </a:lnTo>
                  <a:lnTo>
                    <a:pt x="97040" y="257644"/>
                  </a:lnTo>
                  <a:lnTo>
                    <a:pt x="98094" y="257644"/>
                  </a:lnTo>
                  <a:lnTo>
                    <a:pt x="99771" y="250672"/>
                  </a:lnTo>
                  <a:close/>
                </a:path>
                <a:path w="181610" h="357504">
                  <a:moveTo>
                    <a:pt x="141490" y="163258"/>
                  </a:moveTo>
                  <a:lnTo>
                    <a:pt x="141071" y="162623"/>
                  </a:lnTo>
                  <a:lnTo>
                    <a:pt x="140639" y="162623"/>
                  </a:lnTo>
                  <a:lnTo>
                    <a:pt x="140639" y="162420"/>
                  </a:lnTo>
                  <a:lnTo>
                    <a:pt x="140233" y="162420"/>
                  </a:lnTo>
                  <a:lnTo>
                    <a:pt x="140030" y="161950"/>
                  </a:lnTo>
                  <a:lnTo>
                    <a:pt x="139585" y="161950"/>
                  </a:lnTo>
                  <a:lnTo>
                    <a:pt x="139585" y="161747"/>
                  </a:lnTo>
                  <a:lnTo>
                    <a:pt x="138557" y="161747"/>
                  </a:lnTo>
                  <a:lnTo>
                    <a:pt x="138557" y="161556"/>
                  </a:lnTo>
                  <a:lnTo>
                    <a:pt x="137299" y="161556"/>
                  </a:lnTo>
                  <a:lnTo>
                    <a:pt x="137299" y="161747"/>
                  </a:lnTo>
                  <a:lnTo>
                    <a:pt x="136042" y="161747"/>
                  </a:lnTo>
                  <a:lnTo>
                    <a:pt x="136042" y="161950"/>
                  </a:lnTo>
                  <a:lnTo>
                    <a:pt x="134556" y="162839"/>
                  </a:lnTo>
                  <a:lnTo>
                    <a:pt x="134556" y="163258"/>
                  </a:lnTo>
                  <a:lnTo>
                    <a:pt x="134162" y="163487"/>
                  </a:lnTo>
                  <a:lnTo>
                    <a:pt x="134162" y="164350"/>
                  </a:lnTo>
                  <a:lnTo>
                    <a:pt x="133934" y="164350"/>
                  </a:lnTo>
                  <a:lnTo>
                    <a:pt x="133934" y="165252"/>
                  </a:lnTo>
                  <a:lnTo>
                    <a:pt x="136042" y="165252"/>
                  </a:lnTo>
                  <a:lnTo>
                    <a:pt x="136042" y="164579"/>
                  </a:lnTo>
                  <a:lnTo>
                    <a:pt x="136245" y="164579"/>
                  </a:lnTo>
                  <a:lnTo>
                    <a:pt x="136245" y="163931"/>
                  </a:lnTo>
                  <a:lnTo>
                    <a:pt x="136664" y="163487"/>
                  </a:lnTo>
                  <a:lnTo>
                    <a:pt x="137096" y="163487"/>
                  </a:lnTo>
                  <a:lnTo>
                    <a:pt x="137096" y="163258"/>
                  </a:lnTo>
                  <a:lnTo>
                    <a:pt x="139192" y="163258"/>
                  </a:lnTo>
                  <a:lnTo>
                    <a:pt x="141490" y="163258"/>
                  </a:lnTo>
                  <a:close/>
                </a:path>
                <a:path w="181610" h="357504">
                  <a:moveTo>
                    <a:pt x="141693" y="152171"/>
                  </a:moveTo>
                  <a:lnTo>
                    <a:pt x="135826" y="152171"/>
                  </a:lnTo>
                  <a:lnTo>
                    <a:pt x="141490" y="146100"/>
                  </a:lnTo>
                  <a:lnTo>
                    <a:pt x="141490" y="142849"/>
                  </a:lnTo>
                  <a:lnTo>
                    <a:pt x="139395" y="141084"/>
                  </a:lnTo>
                  <a:lnTo>
                    <a:pt x="136448" y="141084"/>
                  </a:lnTo>
                  <a:lnTo>
                    <a:pt x="134366" y="142849"/>
                  </a:lnTo>
                  <a:lnTo>
                    <a:pt x="134162" y="144589"/>
                  </a:lnTo>
                  <a:lnTo>
                    <a:pt x="136042" y="144589"/>
                  </a:lnTo>
                  <a:lnTo>
                    <a:pt x="137096" y="142405"/>
                  </a:lnTo>
                  <a:lnTo>
                    <a:pt x="138963" y="142608"/>
                  </a:lnTo>
                  <a:lnTo>
                    <a:pt x="140030" y="144360"/>
                  </a:lnTo>
                  <a:lnTo>
                    <a:pt x="139814" y="145453"/>
                  </a:lnTo>
                  <a:lnTo>
                    <a:pt x="133934" y="151980"/>
                  </a:lnTo>
                  <a:lnTo>
                    <a:pt x="133934" y="153695"/>
                  </a:lnTo>
                  <a:lnTo>
                    <a:pt x="141693" y="153695"/>
                  </a:lnTo>
                  <a:lnTo>
                    <a:pt x="141693" y="152171"/>
                  </a:lnTo>
                  <a:close/>
                </a:path>
                <a:path w="181610" h="357504">
                  <a:moveTo>
                    <a:pt x="142328" y="170662"/>
                  </a:moveTo>
                  <a:lnTo>
                    <a:pt x="142125" y="170662"/>
                  </a:lnTo>
                  <a:lnTo>
                    <a:pt x="141287" y="168719"/>
                  </a:lnTo>
                  <a:lnTo>
                    <a:pt x="139585" y="167830"/>
                  </a:lnTo>
                  <a:lnTo>
                    <a:pt x="141693" y="166738"/>
                  </a:lnTo>
                  <a:lnTo>
                    <a:pt x="141909" y="163715"/>
                  </a:lnTo>
                  <a:lnTo>
                    <a:pt x="139192" y="163258"/>
                  </a:lnTo>
                  <a:lnTo>
                    <a:pt x="140233" y="164579"/>
                  </a:lnTo>
                  <a:lnTo>
                    <a:pt x="140030" y="166319"/>
                  </a:lnTo>
                  <a:lnTo>
                    <a:pt x="136880" y="167182"/>
                  </a:lnTo>
                  <a:lnTo>
                    <a:pt x="136880" y="168948"/>
                  </a:lnTo>
                  <a:lnTo>
                    <a:pt x="139814" y="169367"/>
                  </a:lnTo>
                  <a:lnTo>
                    <a:pt x="140233" y="171970"/>
                  </a:lnTo>
                  <a:lnTo>
                    <a:pt x="138557" y="173266"/>
                  </a:lnTo>
                  <a:lnTo>
                    <a:pt x="136664" y="173062"/>
                  </a:lnTo>
                  <a:lnTo>
                    <a:pt x="135826" y="171081"/>
                  </a:lnTo>
                  <a:lnTo>
                    <a:pt x="133743" y="171081"/>
                  </a:lnTo>
                  <a:lnTo>
                    <a:pt x="134366" y="173062"/>
                  </a:lnTo>
                  <a:lnTo>
                    <a:pt x="136664" y="174802"/>
                  </a:lnTo>
                  <a:lnTo>
                    <a:pt x="140030" y="174599"/>
                  </a:lnTo>
                  <a:lnTo>
                    <a:pt x="142125" y="172618"/>
                  </a:lnTo>
                  <a:lnTo>
                    <a:pt x="142328" y="170662"/>
                  </a:lnTo>
                  <a:close/>
                </a:path>
                <a:path w="181610" h="357504">
                  <a:moveTo>
                    <a:pt x="142532" y="189141"/>
                  </a:moveTo>
                  <a:lnTo>
                    <a:pt x="142328" y="189141"/>
                  </a:lnTo>
                  <a:lnTo>
                    <a:pt x="142328" y="188264"/>
                  </a:lnTo>
                  <a:lnTo>
                    <a:pt x="142125" y="188264"/>
                  </a:lnTo>
                  <a:lnTo>
                    <a:pt x="141909" y="187401"/>
                  </a:lnTo>
                  <a:lnTo>
                    <a:pt x="138963" y="187401"/>
                  </a:lnTo>
                  <a:lnTo>
                    <a:pt x="138963" y="187591"/>
                  </a:lnTo>
                  <a:lnTo>
                    <a:pt x="139585" y="187591"/>
                  </a:lnTo>
                  <a:lnTo>
                    <a:pt x="139814" y="188074"/>
                  </a:lnTo>
                  <a:lnTo>
                    <a:pt x="140233" y="188074"/>
                  </a:lnTo>
                  <a:lnTo>
                    <a:pt x="140233" y="188493"/>
                  </a:lnTo>
                  <a:lnTo>
                    <a:pt x="140436" y="188493"/>
                  </a:lnTo>
                  <a:lnTo>
                    <a:pt x="140436" y="189357"/>
                  </a:lnTo>
                  <a:lnTo>
                    <a:pt x="140639" y="189357"/>
                  </a:lnTo>
                  <a:lnTo>
                    <a:pt x="140639" y="190449"/>
                  </a:lnTo>
                  <a:lnTo>
                    <a:pt x="140436" y="190449"/>
                  </a:lnTo>
                  <a:lnTo>
                    <a:pt x="140436" y="191312"/>
                  </a:lnTo>
                  <a:lnTo>
                    <a:pt x="140233" y="191312"/>
                  </a:lnTo>
                  <a:lnTo>
                    <a:pt x="140233" y="191770"/>
                  </a:lnTo>
                  <a:lnTo>
                    <a:pt x="140030" y="191770"/>
                  </a:lnTo>
                  <a:lnTo>
                    <a:pt x="140030" y="192189"/>
                  </a:lnTo>
                  <a:lnTo>
                    <a:pt x="139192" y="192608"/>
                  </a:lnTo>
                  <a:lnTo>
                    <a:pt x="138760" y="192608"/>
                  </a:lnTo>
                  <a:lnTo>
                    <a:pt x="138760" y="192836"/>
                  </a:lnTo>
                  <a:lnTo>
                    <a:pt x="137706" y="192836"/>
                  </a:lnTo>
                  <a:lnTo>
                    <a:pt x="137706" y="192608"/>
                  </a:lnTo>
                  <a:lnTo>
                    <a:pt x="137096" y="192608"/>
                  </a:lnTo>
                  <a:lnTo>
                    <a:pt x="136448" y="191312"/>
                  </a:lnTo>
                  <a:lnTo>
                    <a:pt x="136448" y="190893"/>
                  </a:lnTo>
                  <a:lnTo>
                    <a:pt x="134366" y="190893"/>
                  </a:lnTo>
                  <a:lnTo>
                    <a:pt x="134556" y="192608"/>
                  </a:lnTo>
                  <a:lnTo>
                    <a:pt x="134772" y="192608"/>
                  </a:lnTo>
                  <a:lnTo>
                    <a:pt x="135394" y="193700"/>
                  </a:lnTo>
                  <a:lnTo>
                    <a:pt x="135826" y="193700"/>
                  </a:lnTo>
                  <a:lnTo>
                    <a:pt x="136042" y="194119"/>
                  </a:lnTo>
                  <a:lnTo>
                    <a:pt x="136448" y="194119"/>
                  </a:lnTo>
                  <a:lnTo>
                    <a:pt x="136448" y="194373"/>
                  </a:lnTo>
                  <a:lnTo>
                    <a:pt x="139814" y="194373"/>
                  </a:lnTo>
                  <a:lnTo>
                    <a:pt x="139814" y="194119"/>
                  </a:lnTo>
                  <a:lnTo>
                    <a:pt x="140233" y="193700"/>
                  </a:lnTo>
                  <a:lnTo>
                    <a:pt x="140639" y="193700"/>
                  </a:lnTo>
                  <a:lnTo>
                    <a:pt x="140639" y="193471"/>
                  </a:lnTo>
                  <a:lnTo>
                    <a:pt x="141490" y="193052"/>
                  </a:lnTo>
                  <a:lnTo>
                    <a:pt x="141490" y="192608"/>
                  </a:lnTo>
                  <a:lnTo>
                    <a:pt x="142125" y="192189"/>
                  </a:lnTo>
                  <a:lnTo>
                    <a:pt x="142125" y="191770"/>
                  </a:lnTo>
                  <a:lnTo>
                    <a:pt x="142328" y="191770"/>
                  </a:lnTo>
                  <a:lnTo>
                    <a:pt x="142328" y="190677"/>
                  </a:lnTo>
                  <a:lnTo>
                    <a:pt x="142532" y="190677"/>
                  </a:lnTo>
                  <a:lnTo>
                    <a:pt x="142532" y="189141"/>
                  </a:lnTo>
                  <a:close/>
                </a:path>
                <a:path w="181610" h="357504">
                  <a:moveTo>
                    <a:pt x="146532" y="172199"/>
                  </a:moveTo>
                  <a:lnTo>
                    <a:pt x="144437" y="172199"/>
                  </a:lnTo>
                  <a:lnTo>
                    <a:pt x="144437" y="174599"/>
                  </a:lnTo>
                  <a:lnTo>
                    <a:pt x="146532" y="174599"/>
                  </a:lnTo>
                  <a:lnTo>
                    <a:pt x="146532" y="172199"/>
                  </a:lnTo>
                  <a:close/>
                </a:path>
                <a:path w="181610" h="357504">
                  <a:moveTo>
                    <a:pt x="151955" y="136525"/>
                  </a:moveTo>
                  <a:lnTo>
                    <a:pt x="150914" y="132207"/>
                  </a:lnTo>
                  <a:lnTo>
                    <a:pt x="150291" y="132207"/>
                  </a:lnTo>
                  <a:lnTo>
                    <a:pt x="150088" y="131508"/>
                  </a:lnTo>
                  <a:lnTo>
                    <a:pt x="150647" y="131089"/>
                  </a:lnTo>
                  <a:lnTo>
                    <a:pt x="151549" y="130429"/>
                  </a:lnTo>
                  <a:lnTo>
                    <a:pt x="151765" y="128930"/>
                  </a:lnTo>
                  <a:lnTo>
                    <a:pt x="151130" y="128066"/>
                  </a:lnTo>
                  <a:lnTo>
                    <a:pt x="150710" y="127177"/>
                  </a:lnTo>
                  <a:lnTo>
                    <a:pt x="144843" y="126746"/>
                  </a:lnTo>
                  <a:lnTo>
                    <a:pt x="144843" y="128066"/>
                  </a:lnTo>
                  <a:lnTo>
                    <a:pt x="146329" y="128066"/>
                  </a:lnTo>
                  <a:lnTo>
                    <a:pt x="149440" y="128270"/>
                  </a:lnTo>
                  <a:lnTo>
                    <a:pt x="150088" y="130022"/>
                  </a:lnTo>
                  <a:lnTo>
                    <a:pt x="148628" y="131089"/>
                  </a:lnTo>
                  <a:lnTo>
                    <a:pt x="146329" y="131089"/>
                  </a:lnTo>
                  <a:lnTo>
                    <a:pt x="146329" y="128143"/>
                  </a:lnTo>
                  <a:lnTo>
                    <a:pt x="144843" y="128066"/>
                  </a:lnTo>
                  <a:lnTo>
                    <a:pt x="144843" y="132410"/>
                  </a:lnTo>
                  <a:lnTo>
                    <a:pt x="144843" y="136525"/>
                  </a:lnTo>
                  <a:lnTo>
                    <a:pt x="146329" y="136525"/>
                  </a:lnTo>
                  <a:lnTo>
                    <a:pt x="146329" y="132410"/>
                  </a:lnTo>
                  <a:lnTo>
                    <a:pt x="149034" y="132410"/>
                  </a:lnTo>
                  <a:lnTo>
                    <a:pt x="150291" y="135877"/>
                  </a:lnTo>
                  <a:lnTo>
                    <a:pt x="150291" y="136525"/>
                  </a:lnTo>
                  <a:lnTo>
                    <a:pt x="151955" y="136525"/>
                  </a:lnTo>
                  <a:close/>
                </a:path>
                <a:path w="181610" h="357504">
                  <a:moveTo>
                    <a:pt x="156984" y="188264"/>
                  </a:moveTo>
                  <a:lnTo>
                    <a:pt x="156781" y="188264"/>
                  </a:lnTo>
                  <a:lnTo>
                    <a:pt x="156578" y="187401"/>
                  </a:lnTo>
                  <a:lnTo>
                    <a:pt x="153644" y="187591"/>
                  </a:lnTo>
                  <a:lnTo>
                    <a:pt x="154686" y="187845"/>
                  </a:lnTo>
                  <a:lnTo>
                    <a:pt x="155321" y="190449"/>
                  </a:lnTo>
                  <a:lnTo>
                    <a:pt x="155105" y="190449"/>
                  </a:lnTo>
                  <a:lnTo>
                    <a:pt x="154686" y="192189"/>
                  </a:lnTo>
                  <a:lnTo>
                    <a:pt x="152387" y="192836"/>
                  </a:lnTo>
                  <a:lnTo>
                    <a:pt x="151130" y="191541"/>
                  </a:lnTo>
                  <a:lnTo>
                    <a:pt x="151130" y="190893"/>
                  </a:lnTo>
                  <a:lnTo>
                    <a:pt x="149034" y="190893"/>
                  </a:lnTo>
                  <a:lnTo>
                    <a:pt x="150088" y="193700"/>
                  </a:lnTo>
                  <a:lnTo>
                    <a:pt x="151130" y="194373"/>
                  </a:lnTo>
                  <a:lnTo>
                    <a:pt x="154901" y="194119"/>
                  </a:lnTo>
                  <a:lnTo>
                    <a:pt x="156984" y="191770"/>
                  </a:lnTo>
                  <a:lnTo>
                    <a:pt x="156984" y="188264"/>
                  </a:lnTo>
                  <a:close/>
                </a:path>
                <a:path w="181610" h="357504">
                  <a:moveTo>
                    <a:pt x="156984" y="169595"/>
                  </a:moveTo>
                  <a:lnTo>
                    <a:pt x="156781" y="169595"/>
                  </a:lnTo>
                  <a:lnTo>
                    <a:pt x="156781" y="168719"/>
                  </a:lnTo>
                  <a:lnTo>
                    <a:pt x="156578" y="168719"/>
                  </a:lnTo>
                  <a:lnTo>
                    <a:pt x="156387" y="167830"/>
                  </a:lnTo>
                  <a:lnTo>
                    <a:pt x="156159" y="167830"/>
                  </a:lnTo>
                  <a:lnTo>
                    <a:pt x="156159" y="167411"/>
                  </a:lnTo>
                  <a:lnTo>
                    <a:pt x="155740" y="167411"/>
                  </a:lnTo>
                  <a:lnTo>
                    <a:pt x="155740" y="167182"/>
                  </a:lnTo>
                  <a:lnTo>
                    <a:pt x="155321" y="167182"/>
                  </a:lnTo>
                  <a:lnTo>
                    <a:pt x="155105" y="166738"/>
                  </a:lnTo>
                  <a:lnTo>
                    <a:pt x="154076" y="166535"/>
                  </a:lnTo>
                  <a:lnTo>
                    <a:pt x="154076" y="166319"/>
                  </a:lnTo>
                  <a:lnTo>
                    <a:pt x="153644" y="166319"/>
                  </a:lnTo>
                  <a:lnTo>
                    <a:pt x="153644" y="166090"/>
                  </a:lnTo>
                  <a:lnTo>
                    <a:pt x="152806" y="166090"/>
                  </a:lnTo>
                  <a:lnTo>
                    <a:pt x="152806" y="166319"/>
                  </a:lnTo>
                  <a:lnTo>
                    <a:pt x="151955" y="166319"/>
                  </a:lnTo>
                  <a:lnTo>
                    <a:pt x="151955" y="166535"/>
                  </a:lnTo>
                  <a:lnTo>
                    <a:pt x="151345" y="166535"/>
                  </a:lnTo>
                  <a:lnTo>
                    <a:pt x="151345" y="166738"/>
                  </a:lnTo>
                  <a:lnTo>
                    <a:pt x="150710" y="167182"/>
                  </a:lnTo>
                  <a:lnTo>
                    <a:pt x="150914" y="163487"/>
                  </a:lnTo>
                  <a:lnTo>
                    <a:pt x="156387" y="163487"/>
                  </a:lnTo>
                  <a:lnTo>
                    <a:pt x="156387" y="161747"/>
                  </a:lnTo>
                  <a:lnTo>
                    <a:pt x="149237" y="161747"/>
                  </a:lnTo>
                  <a:lnTo>
                    <a:pt x="149237" y="165671"/>
                  </a:lnTo>
                  <a:lnTo>
                    <a:pt x="149034" y="165671"/>
                  </a:lnTo>
                  <a:lnTo>
                    <a:pt x="149034" y="169595"/>
                  </a:lnTo>
                  <a:lnTo>
                    <a:pt x="150710" y="169595"/>
                  </a:lnTo>
                  <a:lnTo>
                    <a:pt x="150710" y="169138"/>
                  </a:lnTo>
                  <a:lnTo>
                    <a:pt x="150914" y="169138"/>
                  </a:lnTo>
                  <a:lnTo>
                    <a:pt x="150914" y="168719"/>
                  </a:lnTo>
                  <a:lnTo>
                    <a:pt x="151345" y="168249"/>
                  </a:lnTo>
                  <a:lnTo>
                    <a:pt x="152184" y="168046"/>
                  </a:lnTo>
                  <a:lnTo>
                    <a:pt x="152184" y="167830"/>
                  </a:lnTo>
                  <a:lnTo>
                    <a:pt x="153441" y="167830"/>
                  </a:lnTo>
                  <a:lnTo>
                    <a:pt x="153441" y="168046"/>
                  </a:lnTo>
                  <a:lnTo>
                    <a:pt x="154076" y="168046"/>
                  </a:lnTo>
                  <a:lnTo>
                    <a:pt x="154279" y="168503"/>
                  </a:lnTo>
                  <a:lnTo>
                    <a:pt x="154686" y="168503"/>
                  </a:lnTo>
                  <a:lnTo>
                    <a:pt x="154686" y="168948"/>
                  </a:lnTo>
                  <a:lnTo>
                    <a:pt x="154901" y="168948"/>
                  </a:lnTo>
                  <a:lnTo>
                    <a:pt x="154901" y="169811"/>
                  </a:lnTo>
                  <a:lnTo>
                    <a:pt x="155105" y="169811"/>
                  </a:lnTo>
                  <a:lnTo>
                    <a:pt x="155105" y="170878"/>
                  </a:lnTo>
                  <a:lnTo>
                    <a:pt x="154901" y="170878"/>
                  </a:lnTo>
                  <a:lnTo>
                    <a:pt x="154901" y="171767"/>
                  </a:lnTo>
                  <a:lnTo>
                    <a:pt x="154686" y="171767"/>
                  </a:lnTo>
                  <a:lnTo>
                    <a:pt x="154686" y="172199"/>
                  </a:lnTo>
                  <a:lnTo>
                    <a:pt x="154482" y="172199"/>
                  </a:lnTo>
                  <a:lnTo>
                    <a:pt x="154482" y="172618"/>
                  </a:lnTo>
                  <a:lnTo>
                    <a:pt x="153644" y="173062"/>
                  </a:lnTo>
                  <a:lnTo>
                    <a:pt x="153238" y="173062"/>
                  </a:lnTo>
                  <a:lnTo>
                    <a:pt x="153238" y="173266"/>
                  </a:lnTo>
                  <a:lnTo>
                    <a:pt x="152184" y="173266"/>
                  </a:lnTo>
                  <a:lnTo>
                    <a:pt x="152184" y="173062"/>
                  </a:lnTo>
                  <a:lnTo>
                    <a:pt x="151549" y="173062"/>
                  </a:lnTo>
                  <a:lnTo>
                    <a:pt x="150914" y="171767"/>
                  </a:lnTo>
                  <a:lnTo>
                    <a:pt x="150914" y="171323"/>
                  </a:lnTo>
                  <a:lnTo>
                    <a:pt x="148831" y="171323"/>
                  </a:lnTo>
                  <a:lnTo>
                    <a:pt x="149034" y="173062"/>
                  </a:lnTo>
                  <a:lnTo>
                    <a:pt x="149237" y="173062"/>
                  </a:lnTo>
                  <a:lnTo>
                    <a:pt x="149872" y="174129"/>
                  </a:lnTo>
                  <a:lnTo>
                    <a:pt x="150291" y="174129"/>
                  </a:lnTo>
                  <a:lnTo>
                    <a:pt x="150495" y="174599"/>
                  </a:lnTo>
                  <a:lnTo>
                    <a:pt x="150914" y="174599"/>
                  </a:lnTo>
                  <a:lnTo>
                    <a:pt x="150914" y="174802"/>
                  </a:lnTo>
                  <a:lnTo>
                    <a:pt x="153644" y="174802"/>
                  </a:lnTo>
                  <a:lnTo>
                    <a:pt x="153644" y="174599"/>
                  </a:lnTo>
                  <a:lnTo>
                    <a:pt x="154279" y="174599"/>
                  </a:lnTo>
                  <a:lnTo>
                    <a:pt x="154279" y="174358"/>
                  </a:lnTo>
                  <a:lnTo>
                    <a:pt x="154686" y="174358"/>
                  </a:lnTo>
                  <a:lnTo>
                    <a:pt x="154686" y="174129"/>
                  </a:lnTo>
                  <a:lnTo>
                    <a:pt x="155943" y="173482"/>
                  </a:lnTo>
                  <a:lnTo>
                    <a:pt x="155943" y="173062"/>
                  </a:lnTo>
                  <a:lnTo>
                    <a:pt x="156578" y="172618"/>
                  </a:lnTo>
                  <a:lnTo>
                    <a:pt x="156578" y="172199"/>
                  </a:lnTo>
                  <a:lnTo>
                    <a:pt x="156781" y="172199"/>
                  </a:lnTo>
                  <a:lnTo>
                    <a:pt x="156781" y="171081"/>
                  </a:lnTo>
                  <a:lnTo>
                    <a:pt x="156984" y="171081"/>
                  </a:lnTo>
                  <a:lnTo>
                    <a:pt x="156984" y="169595"/>
                  </a:lnTo>
                  <a:close/>
                </a:path>
                <a:path w="181610" h="357504">
                  <a:moveTo>
                    <a:pt x="169786" y="142176"/>
                  </a:moveTo>
                  <a:lnTo>
                    <a:pt x="168109" y="142176"/>
                  </a:lnTo>
                  <a:lnTo>
                    <a:pt x="167894" y="142405"/>
                  </a:lnTo>
                  <a:lnTo>
                    <a:pt x="167271" y="142849"/>
                  </a:lnTo>
                  <a:lnTo>
                    <a:pt x="166852" y="143268"/>
                  </a:lnTo>
                  <a:lnTo>
                    <a:pt x="166217" y="143497"/>
                  </a:lnTo>
                  <a:lnTo>
                    <a:pt x="165798" y="143941"/>
                  </a:lnTo>
                  <a:lnTo>
                    <a:pt x="165163" y="144145"/>
                  </a:lnTo>
                  <a:lnTo>
                    <a:pt x="165163" y="146100"/>
                  </a:lnTo>
                  <a:lnTo>
                    <a:pt x="165595" y="145656"/>
                  </a:lnTo>
                  <a:lnTo>
                    <a:pt x="166217" y="145453"/>
                  </a:lnTo>
                  <a:lnTo>
                    <a:pt x="166636" y="145237"/>
                  </a:lnTo>
                  <a:lnTo>
                    <a:pt x="167271" y="144780"/>
                  </a:lnTo>
                  <a:lnTo>
                    <a:pt x="167690" y="144589"/>
                  </a:lnTo>
                  <a:lnTo>
                    <a:pt x="168109" y="144145"/>
                  </a:lnTo>
                  <a:lnTo>
                    <a:pt x="168109" y="154787"/>
                  </a:lnTo>
                  <a:lnTo>
                    <a:pt x="169786" y="154787"/>
                  </a:lnTo>
                  <a:lnTo>
                    <a:pt x="169786" y="142176"/>
                  </a:lnTo>
                  <a:close/>
                </a:path>
                <a:path w="181610" h="357504">
                  <a:moveTo>
                    <a:pt x="171678" y="174599"/>
                  </a:moveTo>
                  <a:lnTo>
                    <a:pt x="166014" y="174599"/>
                  </a:lnTo>
                  <a:lnTo>
                    <a:pt x="171462" y="168503"/>
                  </a:lnTo>
                  <a:lnTo>
                    <a:pt x="171462" y="165252"/>
                  </a:lnTo>
                  <a:lnTo>
                    <a:pt x="170637" y="164134"/>
                  </a:lnTo>
                  <a:lnTo>
                    <a:pt x="167894" y="163258"/>
                  </a:lnTo>
                  <a:lnTo>
                    <a:pt x="165392" y="164134"/>
                  </a:lnTo>
                  <a:lnTo>
                    <a:pt x="164134" y="166954"/>
                  </a:lnTo>
                  <a:lnTo>
                    <a:pt x="166014" y="166954"/>
                  </a:lnTo>
                  <a:lnTo>
                    <a:pt x="167068" y="164807"/>
                  </a:lnTo>
                  <a:lnTo>
                    <a:pt x="168948" y="165023"/>
                  </a:lnTo>
                  <a:lnTo>
                    <a:pt x="169989" y="166738"/>
                  </a:lnTo>
                  <a:lnTo>
                    <a:pt x="169786" y="167830"/>
                  </a:lnTo>
                  <a:lnTo>
                    <a:pt x="163931" y="174358"/>
                  </a:lnTo>
                  <a:lnTo>
                    <a:pt x="163931" y="176110"/>
                  </a:lnTo>
                  <a:lnTo>
                    <a:pt x="171678" y="176110"/>
                  </a:lnTo>
                  <a:lnTo>
                    <a:pt x="171678" y="174599"/>
                  </a:lnTo>
                  <a:close/>
                </a:path>
                <a:path w="181610" h="357504">
                  <a:moveTo>
                    <a:pt x="172516" y="185013"/>
                  </a:moveTo>
                  <a:lnTo>
                    <a:pt x="172300" y="183705"/>
                  </a:lnTo>
                  <a:lnTo>
                    <a:pt x="169989" y="181749"/>
                  </a:lnTo>
                  <a:lnTo>
                    <a:pt x="166636" y="181749"/>
                  </a:lnTo>
                  <a:lnTo>
                    <a:pt x="164553" y="183502"/>
                  </a:lnTo>
                  <a:lnTo>
                    <a:pt x="164338" y="185013"/>
                  </a:lnTo>
                  <a:lnTo>
                    <a:pt x="166217" y="185013"/>
                  </a:lnTo>
                  <a:lnTo>
                    <a:pt x="167068" y="183502"/>
                  </a:lnTo>
                  <a:lnTo>
                    <a:pt x="168529" y="183057"/>
                  </a:lnTo>
                  <a:lnTo>
                    <a:pt x="170434" y="184124"/>
                  </a:lnTo>
                  <a:lnTo>
                    <a:pt x="170434" y="186080"/>
                  </a:lnTo>
                  <a:lnTo>
                    <a:pt x="167271" y="187172"/>
                  </a:lnTo>
                  <a:lnTo>
                    <a:pt x="167271" y="188709"/>
                  </a:lnTo>
                  <a:lnTo>
                    <a:pt x="170205" y="189357"/>
                  </a:lnTo>
                  <a:lnTo>
                    <a:pt x="170827" y="190893"/>
                  </a:lnTo>
                  <a:lnTo>
                    <a:pt x="170637" y="191770"/>
                  </a:lnTo>
                  <a:lnTo>
                    <a:pt x="168313" y="193281"/>
                  </a:lnTo>
                  <a:lnTo>
                    <a:pt x="166636" y="192608"/>
                  </a:lnTo>
                  <a:lnTo>
                    <a:pt x="166217" y="191122"/>
                  </a:lnTo>
                  <a:lnTo>
                    <a:pt x="164338" y="191122"/>
                  </a:lnTo>
                  <a:lnTo>
                    <a:pt x="164947" y="193471"/>
                  </a:lnTo>
                  <a:lnTo>
                    <a:pt x="168313" y="194792"/>
                  </a:lnTo>
                  <a:lnTo>
                    <a:pt x="170205" y="194589"/>
                  </a:lnTo>
                  <a:lnTo>
                    <a:pt x="171462" y="193471"/>
                  </a:lnTo>
                  <a:lnTo>
                    <a:pt x="172516" y="190893"/>
                  </a:lnTo>
                  <a:lnTo>
                    <a:pt x="171881" y="188912"/>
                  </a:lnTo>
                  <a:lnTo>
                    <a:pt x="169989" y="187845"/>
                  </a:lnTo>
                  <a:lnTo>
                    <a:pt x="171030" y="187401"/>
                  </a:lnTo>
                  <a:lnTo>
                    <a:pt x="172516" y="185013"/>
                  </a:lnTo>
                  <a:close/>
                </a:path>
                <a:path w="181610" h="357504">
                  <a:moveTo>
                    <a:pt x="172732" y="228498"/>
                  </a:moveTo>
                  <a:lnTo>
                    <a:pt x="171881" y="225653"/>
                  </a:lnTo>
                  <a:lnTo>
                    <a:pt x="169138" y="224383"/>
                  </a:lnTo>
                  <a:lnTo>
                    <a:pt x="166433" y="225450"/>
                  </a:lnTo>
                  <a:lnTo>
                    <a:pt x="166636" y="221526"/>
                  </a:lnTo>
                  <a:lnTo>
                    <a:pt x="172085" y="221526"/>
                  </a:lnTo>
                  <a:lnTo>
                    <a:pt x="172085" y="220014"/>
                  </a:lnTo>
                  <a:lnTo>
                    <a:pt x="165163" y="220014"/>
                  </a:lnTo>
                  <a:lnTo>
                    <a:pt x="164947" y="227431"/>
                  </a:lnTo>
                  <a:lnTo>
                    <a:pt x="166433" y="227431"/>
                  </a:lnTo>
                  <a:lnTo>
                    <a:pt x="167271" y="226098"/>
                  </a:lnTo>
                  <a:lnTo>
                    <a:pt x="169583" y="225894"/>
                  </a:lnTo>
                  <a:lnTo>
                    <a:pt x="171030" y="228498"/>
                  </a:lnTo>
                  <a:lnTo>
                    <a:pt x="169583" y="231101"/>
                  </a:lnTo>
                  <a:lnTo>
                    <a:pt x="167271" y="230911"/>
                  </a:lnTo>
                  <a:lnTo>
                    <a:pt x="166636" y="229565"/>
                  </a:lnTo>
                  <a:lnTo>
                    <a:pt x="164757" y="229565"/>
                  </a:lnTo>
                  <a:lnTo>
                    <a:pt x="164947" y="231101"/>
                  </a:lnTo>
                  <a:lnTo>
                    <a:pt x="166852" y="232613"/>
                  </a:lnTo>
                  <a:lnTo>
                    <a:pt x="170205" y="232613"/>
                  </a:lnTo>
                  <a:lnTo>
                    <a:pt x="172516" y="230238"/>
                  </a:lnTo>
                  <a:lnTo>
                    <a:pt x="172732" y="228498"/>
                  </a:lnTo>
                  <a:close/>
                </a:path>
                <a:path w="181610" h="357504">
                  <a:moveTo>
                    <a:pt x="172732" y="208711"/>
                  </a:moveTo>
                  <a:lnTo>
                    <a:pt x="170827" y="208711"/>
                  </a:lnTo>
                  <a:lnTo>
                    <a:pt x="170827" y="202857"/>
                  </a:lnTo>
                  <a:lnTo>
                    <a:pt x="170827" y="200228"/>
                  </a:lnTo>
                  <a:lnTo>
                    <a:pt x="168948" y="200228"/>
                  </a:lnTo>
                  <a:lnTo>
                    <a:pt x="168948" y="202857"/>
                  </a:lnTo>
                  <a:lnTo>
                    <a:pt x="168948" y="208711"/>
                  </a:lnTo>
                  <a:lnTo>
                    <a:pt x="165163" y="208711"/>
                  </a:lnTo>
                  <a:lnTo>
                    <a:pt x="168948" y="202857"/>
                  </a:lnTo>
                  <a:lnTo>
                    <a:pt x="168948" y="200228"/>
                  </a:lnTo>
                  <a:lnTo>
                    <a:pt x="168732" y="200228"/>
                  </a:lnTo>
                  <a:lnTo>
                    <a:pt x="163283" y="208064"/>
                  </a:lnTo>
                  <a:lnTo>
                    <a:pt x="163283" y="210439"/>
                  </a:lnTo>
                  <a:lnTo>
                    <a:pt x="168948" y="210439"/>
                  </a:lnTo>
                  <a:lnTo>
                    <a:pt x="168948" y="212852"/>
                  </a:lnTo>
                  <a:lnTo>
                    <a:pt x="170827" y="212852"/>
                  </a:lnTo>
                  <a:lnTo>
                    <a:pt x="170827" y="210439"/>
                  </a:lnTo>
                  <a:lnTo>
                    <a:pt x="172732" y="210439"/>
                  </a:lnTo>
                  <a:lnTo>
                    <a:pt x="172732" y="208711"/>
                  </a:lnTo>
                  <a:close/>
                </a:path>
                <a:path w="181610" h="357504">
                  <a:moveTo>
                    <a:pt x="175882" y="325666"/>
                  </a:moveTo>
                  <a:lnTo>
                    <a:pt x="175031" y="324599"/>
                  </a:lnTo>
                  <a:lnTo>
                    <a:pt x="172516" y="324815"/>
                  </a:lnTo>
                  <a:lnTo>
                    <a:pt x="174396" y="325234"/>
                  </a:lnTo>
                  <a:lnTo>
                    <a:pt x="175031" y="326974"/>
                  </a:lnTo>
                  <a:lnTo>
                    <a:pt x="172732" y="326974"/>
                  </a:lnTo>
                  <a:lnTo>
                    <a:pt x="172732" y="326758"/>
                  </a:lnTo>
                  <a:lnTo>
                    <a:pt x="170637" y="326136"/>
                  </a:lnTo>
                  <a:lnTo>
                    <a:pt x="170205" y="326136"/>
                  </a:lnTo>
                  <a:lnTo>
                    <a:pt x="170205" y="327418"/>
                  </a:lnTo>
                  <a:lnTo>
                    <a:pt x="170827" y="327621"/>
                  </a:lnTo>
                  <a:lnTo>
                    <a:pt x="169786" y="329577"/>
                  </a:lnTo>
                  <a:lnTo>
                    <a:pt x="169989" y="329577"/>
                  </a:lnTo>
                  <a:lnTo>
                    <a:pt x="171030" y="331762"/>
                  </a:lnTo>
                  <a:lnTo>
                    <a:pt x="173774" y="332625"/>
                  </a:lnTo>
                  <a:lnTo>
                    <a:pt x="173774" y="332435"/>
                  </a:lnTo>
                  <a:lnTo>
                    <a:pt x="175653" y="331762"/>
                  </a:lnTo>
                  <a:lnTo>
                    <a:pt x="175882" y="329387"/>
                  </a:lnTo>
                  <a:lnTo>
                    <a:pt x="174599" y="328295"/>
                  </a:lnTo>
                  <a:lnTo>
                    <a:pt x="175437" y="328066"/>
                  </a:lnTo>
                  <a:lnTo>
                    <a:pt x="172516" y="328295"/>
                  </a:lnTo>
                  <a:lnTo>
                    <a:pt x="174599" y="328930"/>
                  </a:lnTo>
                  <a:lnTo>
                    <a:pt x="175031" y="330669"/>
                  </a:lnTo>
                  <a:lnTo>
                    <a:pt x="172935" y="331089"/>
                  </a:lnTo>
                  <a:lnTo>
                    <a:pt x="172935" y="330873"/>
                  </a:lnTo>
                  <a:lnTo>
                    <a:pt x="171030" y="330225"/>
                  </a:lnTo>
                  <a:lnTo>
                    <a:pt x="171030" y="328295"/>
                  </a:lnTo>
                  <a:lnTo>
                    <a:pt x="175882" y="327863"/>
                  </a:lnTo>
                  <a:lnTo>
                    <a:pt x="175882" y="325666"/>
                  </a:lnTo>
                  <a:close/>
                </a:path>
                <a:path w="181610" h="357504">
                  <a:moveTo>
                    <a:pt x="178587" y="294360"/>
                  </a:moveTo>
                  <a:lnTo>
                    <a:pt x="174828" y="297408"/>
                  </a:lnTo>
                  <a:lnTo>
                    <a:pt x="171234" y="294360"/>
                  </a:lnTo>
                  <a:lnTo>
                    <a:pt x="171234" y="296113"/>
                  </a:lnTo>
                  <a:lnTo>
                    <a:pt x="173977" y="298272"/>
                  </a:lnTo>
                  <a:lnTo>
                    <a:pt x="171234" y="300240"/>
                  </a:lnTo>
                  <a:lnTo>
                    <a:pt x="171234" y="302196"/>
                  </a:lnTo>
                  <a:lnTo>
                    <a:pt x="174599" y="299389"/>
                  </a:lnTo>
                  <a:lnTo>
                    <a:pt x="178587" y="302425"/>
                  </a:lnTo>
                  <a:lnTo>
                    <a:pt x="178587" y="300685"/>
                  </a:lnTo>
                  <a:lnTo>
                    <a:pt x="175653" y="298500"/>
                  </a:lnTo>
                  <a:lnTo>
                    <a:pt x="178587" y="296341"/>
                  </a:lnTo>
                  <a:lnTo>
                    <a:pt x="178587" y="294360"/>
                  </a:lnTo>
                  <a:close/>
                </a:path>
                <a:path w="181610" h="357504">
                  <a:moveTo>
                    <a:pt x="178587" y="291325"/>
                  </a:moveTo>
                  <a:lnTo>
                    <a:pt x="164134" y="288277"/>
                  </a:lnTo>
                  <a:lnTo>
                    <a:pt x="164134" y="290245"/>
                  </a:lnTo>
                  <a:lnTo>
                    <a:pt x="178587" y="293293"/>
                  </a:lnTo>
                  <a:lnTo>
                    <a:pt x="178587" y="291325"/>
                  </a:lnTo>
                  <a:close/>
                </a:path>
                <a:path w="181610" h="357504">
                  <a:moveTo>
                    <a:pt x="178790" y="327418"/>
                  </a:moveTo>
                  <a:lnTo>
                    <a:pt x="178587" y="327418"/>
                  </a:lnTo>
                  <a:lnTo>
                    <a:pt x="177952" y="325666"/>
                  </a:lnTo>
                  <a:lnTo>
                    <a:pt x="177330" y="324370"/>
                  </a:lnTo>
                  <a:lnTo>
                    <a:pt x="177114" y="324370"/>
                  </a:lnTo>
                  <a:lnTo>
                    <a:pt x="176720" y="324815"/>
                  </a:lnTo>
                  <a:lnTo>
                    <a:pt x="178181" y="328485"/>
                  </a:lnTo>
                  <a:lnTo>
                    <a:pt x="177736" y="331965"/>
                  </a:lnTo>
                  <a:lnTo>
                    <a:pt x="175437" y="334175"/>
                  </a:lnTo>
                  <a:lnTo>
                    <a:pt x="172300" y="334594"/>
                  </a:lnTo>
                  <a:lnTo>
                    <a:pt x="172300" y="334391"/>
                  </a:lnTo>
                  <a:lnTo>
                    <a:pt x="169786" y="333527"/>
                  </a:lnTo>
                  <a:lnTo>
                    <a:pt x="168109" y="329577"/>
                  </a:lnTo>
                  <a:lnTo>
                    <a:pt x="168732" y="326136"/>
                  </a:lnTo>
                  <a:lnTo>
                    <a:pt x="171030" y="324599"/>
                  </a:lnTo>
                  <a:lnTo>
                    <a:pt x="174396" y="324599"/>
                  </a:lnTo>
                  <a:lnTo>
                    <a:pt x="173545" y="323723"/>
                  </a:lnTo>
                  <a:lnTo>
                    <a:pt x="170637" y="323723"/>
                  </a:lnTo>
                  <a:lnTo>
                    <a:pt x="170637" y="323926"/>
                  </a:lnTo>
                  <a:lnTo>
                    <a:pt x="168948" y="324599"/>
                  </a:lnTo>
                  <a:lnTo>
                    <a:pt x="167487" y="326758"/>
                  </a:lnTo>
                  <a:lnTo>
                    <a:pt x="167487" y="330873"/>
                  </a:lnTo>
                  <a:lnTo>
                    <a:pt x="167690" y="330873"/>
                  </a:lnTo>
                  <a:lnTo>
                    <a:pt x="168948" y="333717"/>
                  </a:lnTo>
                  <a:lnTo>
                    <a:pt x="171462" y="335229"/>
                  </a:lnTo>
                  <a:lnTo>
                    <a:pt x="176085" y="334810"/>
                  </a:lnTo>
                  <a:lnTo>
                    <a:pt x="176085" y="334594"/>
                  </a:lnTo>
                  <a:lnTo>
                    <a:pt x="176720" y="334391"/>
                  </a:lnTo>
                  <a:lnTo>
                    <a:pt x="178790" y="331089"/>
                  </a:lnTo>
                  <a:lnTo>
                    <a:pt x="178790" y="327418"/>
                  </a:lnTo>
                  <a:close/>
                </a:path>
                <a:path w="181610" h="357504">
                  <a:moveTo>
                    <a:pt x="180479" y="336778"/>
                  </a:moveTo>
                  <a:lnTo>
                    <a:pt x="177952" y="337388"/>
                  </a:lnTo>
                  <a:lnTo>
                    <a:pt x="173545" y="338061"/>
                  </a:lnTo>
                  <a:lnTo>
                    <a:pt x="166852" y="336778"/>
                  </a:lnTo>
                  <a:lnTo>
                    <a:pt x="166852" y="337870"/>
                  </a:lnTo>
                  <a:lnTo>
                    <a:pt x="171881" y="339382"/>
                  </a:lnTo>
                  <a:lnTo>
                    <a:pt x="175882" y="339382"/>
                  </a:lnTo>
                  <a:lnTo>
                    <a:pt x="180479" y="337667"/>
                  </a:lnTo>
                  <a:lnTo>
                    <a:pt x="180479" y="336778"/>
                  </a:lnTo>
                  <a:close/>
                </a:path>
                <a:path w="181610" h="357504">
                  <a:moveTo>
                    <a:pt x="180479" y="277837"/>
                  </a:moveTo>
                  <a:lnTo>
                    <a:pt x="173774" y="275907"/>
                  </a:lnTo>
                  <a:lnTo>
                    <a:pt x="166852" y="277837"/>
                  </a:lnTo>
                  <a:lnTo>
                    <a:pt x="166852" y="278955"/>
                  </a:lnTo>
                  <a:lnTo>
                    <a:pt x="173774" y="277418"/>
                  </a:lnTo>
                  <a:lnTo>
                    <a:pt x="180479" y="278726"/>
                  </a:lnTo>
                  <a:lnTo>
                    <a:pt x="180479" y="277837"/>
                  </a:lnTo>
                  <a:close/>
                </a:path>
                <a:path w="181610" h="357504">
                  <a:moveTo>
                    <a:pt x="181305" y="280238"/>
                  </a:moveTo>
                  <a:lnTo>
                    <a:pt x="176720" y="281330"/>
                  </a:lnTo>
                  <a:lnTo>
                    <a:pt x="176085" y="282397"/>
                  </a:lnTo>
                  <a:lnTo>
                    <a:pt x="176085" y="282206"/>
                  </a:lnTo>
                  <a:lnTo>
                    <a:pt x="175437" y="281673"/>
                  </a:lnTo>
                  <a:lnTo>
                    <a:pt x="175437" y="283273"/>
                  </a:lnTo>
                  <a:lnTo>
                    <a:pt x="175437" y="286092"/>
                  </a:lnTo>
                  <a:lnTo>
                    <a:pt x="172516" y="286092"/>
                  </a:lnTo>
                  <a:lnTo>
                    <a:pt x="172516" y="283070"/>
                  </a:lnTo>
                  <a:lnTo>
                    <a:pt x="173342" y="282206"/>
                  </a:lnTo>
                  <a:lnTo>
                    <a:pt x="174396" y="282206"/>
                  </a:lnTo>
                  <a:lnTo>
                    <a:pt x="175437" y="283273"/>
                  </a:lnTo>
                  <a:lnTo>
                    <a:pt x="175437" y="281673"/>
                  </a:lnTo>
                  <a:lnTo>
                    <a:pt x="173977" y="280441"/>
                  </a:lnTo>
                  <a:lnTo>
                    <a:pt x="171678" y="281533"/>
                  </a:lnTo>
                  <a:lnTo>
                    <a:pt x="171323" y="282206"/>
                  </a:lnTo>
                  <a:lnTo>
                    <a:pt x="171234" y="287629"/>
                  </a:lnTo>
                  <a:lnTo>
                    <a:pt x="181305" y="287629"/>
                  </a:lnTo>
                  <a:lnTo>
                    <a:pt x="181305" y="286092"/>
                  </a:lnTo>
                  <a:lnTo>
                    <a:pt x="176923" y="286092"/>
                  </a:lnTo>
                  <a:lnTo>
                    <a:pt x="177114" y="282841"/>
                  </a:lnTo>
                  <a:lnTo>
                    <a:pt x="179260" y="282397"/>
                  </a:lnTo>
                  <a:lnTo>
                    <a:pt x="181305" y="281978"/>
                  </a:lnTo>
                  <a:lnTo>
                    <a:pt x="181305" y="2802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362869" y="5182018"/>
              <a:ext cx="22225" cy="53340"/>
            </a:xfrm>
            <a:custGeom>
              <a:avLst/>
              <a:gdLst/>
              <a:ahLst/>
              <a:cxnLst/>
              <a:rect l="l" t="t" r="r" b="b"/>
              <a:pathLst>
                <a:path w="22225" h="53339">
                  <a:moveTo>
                    <a:pt x="5664" y="39789"/>
                  </a:moveTo>
                  <a:lnTo>
                    <a:pt x="3771" y="39789"/>
                  </a:lnTo>
                  <a:lnTo>
                    <a:pt x="3771" y="40017"/>
                  </a:lnTo>
                  <a:lnTo>
                    <a:pt x="2082" y="41109"/>
                  </a:lnTo>
                  <a:lnTo>
                    <a:pt x="1676" y="41529"/>
                  </a:lnTo>
                  <a:lnTo>
                    <a:pt x="825" y="41744"/>
                  </a:lnTo>
                  <a:lnTo>
                    <a:pt x="825" y="43929"/>
                  </a:lnTo>
                  <a:lnTo>
                    <a:pt x="1257" y="43484"/>
                  </a:lnTo>
                  <a:lnTo>
                    <a:pt x="2082" y="43268"/>
                  </a:lnTo>
                  <a:lnTo>
                    <a:pt x="2082" y="43065"/>
                  </a:lnTo>
                  <a:lnTo>
                    <a:pt x="2514" y="43065"/>
                  </a:lnTo>
                  <a:lnTo>
                    <a:pt x="2514" y="42837"/>
                  </a:lnTo>
                  <a:lnTo>
                    <a:pt x="3340" y="42621"/>
                  </a:lnTo>
                  <a:lnTo>
                    <a:pt x="3340" y="42392"/>
                  </a:lnTo>
                  <a:lnTo>
                    <a:pt x="3771" y="42202"/>
                  </a:lnTo>
                  <a:lnTo>
                    <a:pt x="3771" y="52616"/>
                  </a:lnTo>
                  <a:lnTo>
                    <a:pt x="5664" y="52616"/>
                  </a:lnTo>
                  <a:lnTo>
                    <a:pt x="5664" y="42202"/>
                  </a:lnTo>
                  <a:lnTo>
                    <a:pt x="5664" y="39789"/>
                  </a:lnTo>
                  <a:close/>
                </a:path>
                <a:path w="22225" h="53339">
                  <a:moveTo>
                    <a:pt x="8166" y="7823"/>
                  </a:moveTo>
                  <a:lnTo>
                    <a:pt x="7962" y="7823"/>
                  </a:lnTo>
                  <a:lnTo>
                    <a:pt x="7962" y="6946"/>
                  </a:lnTo>
                  <a:lnTo>
                    <a:pt x="7759" y="6946"/>
                  </a:lnTo>
                  <a:lnTo>
                    <a:pt x="7543" y="6083"/>
                  </a:lnTo>
                  <a:lnTo>
                    <a:pt x="7327" y="6083"/>
                  </a:lnTo>
                  <a:lnTo>
                    <a:pt x="7327" y="5664"/>
                  </a:lnTo>
                  <a:lnTo>
                    <a:pt x="6921" y="5664"/>
                  </a:lnTo>
                  <a:lnTo>
                    <a:pt x="6921" y="5435"/>
                  </a:lnTo>
                  <a:lnTo>
                    <a:pt x="6477" y="5435"/>
                  </a:lnTo>
                  <a:lnTo>
                    <a:pt x="6273" y="4991"/>
                  </a:lnTo>
                  <a:lnTo>
                    <a:pt x="5219" y="4762"/>
                  </a:lnTo>
                  <a:lnTo>
                    <a:pt x="5219" y="4572"/>
                  </a:lnTo>
                  <a:lnTo>
                    <a:pt x="4826" y="4572"/>
                  </a:lnTo>
                  <a:lnTo>
                    <a:pt x="4826" y="4343"/>
                  </a:lnTo>
                  <a:lnTo>
                    <a:pt x="3987" y="4343"/>
                  </a:lnTo>
                  <a:lnTo>
                    <a:pt x="3987" y="4572"/>
                  </a:lnTo>
                  <a:lnTo>
                    <a:pt x="3136" y="4572"/>
                  </a:lnTo>
                  <a:lnTo>
                    <a:pt x="3136" y="4762"/>
                  </a:lnTo>
                  <a:lnTo>
                    <a:pt x="2514" y="4762"/>
                  </a:lnTo>
                  <a:lnTo>
                    <a:pt x="2514" y="4991"/>
                  </a:lnTo>
                  <a:lnTo>
                    <a:pt x="1879" y="5435"/>
                  </a:lnTo>
                  <a:lnTo>
                    <a:pt x="2082" y="1739"/>
                  </a:lnTo>
                  <a:lnTo>
                    <a:pt x="7543" y="1739"/>
                  </a:lnTo>
                  <a:lnTo>
                    <a:pt x="7543" y="0"/>
                  </a:lnTo>
                  <a:lnTo>
                    <a:pt x="406" y="0"/>
                  </a:lnTo>
                  <a:lnTo>
                    <a:pt x="406" y="3898"/>
                  </a:lnTo>
                  <a:lnTo>
                    <a:pt x="190" y="3898"/>
                  </a:lnTo>
                  <a:lnTo>
                    <a:pt x="190" y="7823"/>
                  </a:lnTo>
                  <a:lnTo>
                    <a:pt x="1879" y="7823"/>
                  </a:lnTo>
                  <a:lnTo>
                    <a:pt x="1879" y="7391"/>
                  </a:lnTo>
                  <a:lnTo>
                    <a:pt x="2082" y="7391"/>
                  </a:lnTo>
                  <a:lnTo>
                    <a:pt x="2082" y="6946"/>
                  </a:lnTo>
                  <a:lnTo>
                    <a:pt x="2514" y="6527"/>
                  </a:lnTo>
                  <a:lnTo>
                    <a:pt x="3340" y="6273"/>
                  </a:lnTo>
                  <a:lnTo>
                    <a:pt x="3340" y="6083"/>
                  </a:lnTo>
                  <a:lnTo>
                    <a:pt x="4597" y="6083"/>
                  </a:lnTo>
                  <a:lnTo>
                    <a:pt x="4597" y="6273"/>
                  </a:lnTo>
                  <a:lnTo>
                    <a:pt x="5219" y="6273"/>
                  </a:lnTo>
                  <a:lnTo>
                    <a:pt x="5448" y="6756"/>
                  </a:lnTo>
                  <a:lnTo>
                    <a:pt x="5867" y="6756"/>
                  </a:lnTo>
                  <a:lnTo>
                    <a:pt x="5867" y="7175"/>
                  </a:lnTo>
                  <a:lnTo>
                    <a:pt x="6070" y="7175"/>
                  </a:lnTo>
                  <a:lnTo>
                    <a:pt x="6070" y="8039"/>
                  </a:lnTo>
                  <a:lnTo>
                    <a:pt x="6273" y="8039"/>
                  </a:lnTo>
                  <a:lnTo>
                    <a:pt x="6273" y="9131"/>
                  </a:lnTo>
                  <a:lnTo>
                    <a:pt x="6070" y="9131"/>
                  </a:lnTo>
                  <a:lnTo>
                    <a:pt x="6070" y="9994"/>
                  </a:lnTo>
                  <a:lnTo>
                    <a:pt x="5867" y="9994"/>
                  </a:lnTo>
                  <a:lnTo>
                    <a:pt x="5867" y="10452"/>
                  </a:lnTo>
                  <a:lnTo>
                    <a:pt x="5664" y="10452"/>
                  </a:lnTo>
                  <a:lnTo>
                    <a:pt x="5664" y="10871"/>
                  </a:lnTo>
                  <a:lnTo>
                    <a:pt x="4826" y="11290"/>
                  </a:lnTo>
                  <a:lnTo>
                    <a:pt x="4394" y="11290"/>
                  </a:lnTo>
                  <a:lnTo>
                    <a:pt x="4394" y="11518"/>
                  </a:lnTo>
                  <a:lnTo>
                    <a:pt x="3340" y="11518"/>
                  </a:lnTo>
                  <a:lnTo>
                    <a:pt x="3340" y="11290"/>
                  </a:lnTo>
                  <a:lnTo>
                    <a:pt x="2730" y="11290"/>
                  </a:lnTo>
                  <a:lnTo>
                    <a:pt x="2082" y="9994"/>
                  </a:lnTo>
                  <a:lnTo>
                    <a:pt x="2082" y="9575"/>
                  </a:lnTo>
                  <a:lnTo>
                    <a:pt x="0" y="9575"/>
                  </a:lnTo>
                  <a:lnTo>
                    <a:pt x="190" y="11290"/>
                  </a:lnTo>
                  <a:lnTo>
                    <a:pt x="406" y="11290"/>
                  </a:lnTo>
                  <a:lnTo>
                    <a:pt x="1028" y="12382"/>
                  </a:lnTo>
                  <a:lnTo>
                    <a:pt x="1460" y="12382"/>
                  </a:lnTo>
                  <a:lnTo>
                    <a:pt x="1676" y="12801"/>
                  </a:lnTo>
                  <a:lnTo>
                    <a:pt x="2082" y="12801"/>
                  </a:lnTo>
                  <a:lnTo>
                    <a:pt x="2082" y="13055"/>
                  </a:lnTo>
                  <a:lnTo>
                    <a:pt x="5448" y="13055"/>
                  </a:lnTo>
                  <a:lnTo>
                    <a:pt x="5448" y="12801"/>
                  </a:lnTo>
                  <a:lnTo>
                    <a:pt x="5867" y="12382"/>
                  </a:lnTo>
                  <a:lnTo>
                    <a:pt x="6273" y="12382"/>
                  </a:lnTo>
                  <a:lnTo>
                    <a:pt x="6273" y="12153"/>
                  </a:lnTo>
                  <a:lnTo>
                    <a:pt x="7124" y="11734"/>
                  </a:lnTo>
                  <a:lnTo>
                    <a:pt x="7124" y="11290"/>
                  </a:lnTo>
                  <a:lnTo>
                    <a:pt x="7759" y="10871"/>
                  </a:lnTo>
                  <a:lnTo>
                    <a:pt x="7759" y="10452"/>
                  </a:lnTo>
                  <a:lnTo>
                    <a:pt x="7962" y="10452"/>
                  </a:lnTo>
                  <a:lnTo>
                    <a:pt x="7962" y="9359"/>
                  </a:lnTo>
                  <a:lnTo>
                    <a:pt x="8166" y="9359"/>
                  </a:lnTo>
                  <a:lnTo>
                    <a:pt x="8166" y="7823"/>
                  </a:lnTo>
                  <a:close/>
                </a:path>
                <a:path w="22225" h="53339">
                  <a:moveTo>
                    <a:pt x="8928" y="29768"/>
                  </a:moveTo>
                  <a:lnTo>
                    <a:pt x="8877" y="28956"/>
                  </a:lnTo>
                  <a:lnTo>
                    <a:pt x="7759" y="27393"/>
                  </a:lnTo>
                  <a:lnTo>
                    <a:pt x="7759" y="27165"/>
                  </a:lnTo>
                  <a:lnTo>
                    <a:pt x="5029" y="27393"/>
                  </a:lnTo>
                  <a:lnTo>
                    <a:pt x="6477" y="27813"/>
                  </a:lnTo>
                  <a:lnTo>
                    <a:pt x="6921" y="29768"/>
                  </a:lnTo>
                  <a:lnTo>
                    <a:pt x="6705" y="29768"/>
                  </a:lnTo>
                  <a:lnTo>
                    <a:pt x="6477" y="31115"/>
                  </a:lnTo>
                  <a:lnTo>
                    <a:pt x="3771" y="31724"/>
                  </a:lnTo>
                  <a:lnTo>
                    <a:pt x="3136" y="31305"/>
                  </a:lnTo>
                  <a:lnTo>
                    <a:pt x="2730" y="31305"/>
                  </a:lnTo>
                  <a:lnTo>
                    <a:pt x="2298" y="28956"/>
                  </a:lnTo>
                  <a:lnTo>
                    <a:pt x="2730" y="28257"/>
                  </a:lnTo>
                  <a:lnTo>
                    <a:pt x="3136" y="27393"/>
                  </a:lnTo>
                  <a:lnTo>
                    <a:pt x="7327" y="27165"/>
                  </a:lnTo>
                  <a:lnTo>
                    <a:pt x="6273" y="26327"/>
                  </a:lnTo>
                  <a:lnTo>
                    <a:pt x="8166" y="25425"/>
                  </a:lnTo>
                  <a:lnTo>
                    <a:pt x="8788" y="22821"/>
                  </a:lnTo>
                  <a:lnTo>
                    <a:pt x="8572" y="22821"/>
                  </a:lnTo>
                  <a:lnTo>
                    <a:pt x="8166" y="21539"/>
                  </a:lnTo>
                  <a:lnTo>
                    <a:pt x="6921" y="20929"/>
                  </a:lnTo>
                  <a:lnTo>
                    <a:pt x="6921" y="24142"/>
                  </a:lnTo>
                  <a:lnTo>
                    <a:pt x="5029" y="25425"/>
                  </a:lnTo>
                  <a:lnTo>
                    <a:pt x="3136" y="25234"/>
                  </a:lnTo>
                  <a:lnTo>
                    <a:pt x="2298" y="23050"/>
                  </a:lnTo>
                  <a:lnTo>
                    <a:pt x="3771" y="21539"/>
                  </a:lnTo>
                  <a:lnTo>
                    <a:pt x="5029" y="21539"/>
                  </a:lnTo>
                  <a:lnTo>
                    <a:pt x="5029" y="21755"/>
                  </a:lnTo>
                  <a:lnTo>
                    <a:pt x="6477" y="22148"/>
                  </a:lnTo>
                  <a:lnTo>
                    <a:pt x="6921" y="24142"/>
                  </a:lnTo>
                  <a:lnTo>
                    <a:pt x="6921" y="20929"/>
                  </a:lnTo>
                  <a:lnTo>
                    <a:pt x="5029" y="20002"/>
                  </a:lnTo>
                  <a:lnTo>
                    <a:pt x="2514" y="20447"/>
                  </a:lnTo>
                  <a:lnTo>
                    <a:pt x="622" y="21958"/>
                  </a:lnTo>
                  <a:lnTo>
                    <a:pt x="622" y="24561"/>
                  </a:lnTo>
                  <a:lnTo>
                    <a:pt x="2730" y="26517"/>
                  </a:lnTo>
                  <a:lnTo>
                    <a:pt x="406" y="28054"/>
                  </a:lnTo>
                  <a:lnTo>
                    <a:pt x="406" y="31115"/>
                  </a:lnTo>
                  <a:lnTo>
                    <a:pt x="2514" y="33261"/>
                  </a:lnTo>
                  <a:lnTo>
                    <a:pt x="6705" y="33045"/>
                  </a:lnTo>
                  <a:lnTo>
                    <a:pt x="8128" y="31724"/>
                  </a:lnTo>
                  <a:lnTo>
                    <a:pt x="8788" y="31115"/>
                  </a:lnTo>
                  <a:lnTo>
                    <a:pt x="8928" y="29768"/>
                  </a:lnTo>
                  <a:close/>
                </a:path>
                <a:path w="22225" h="53339">
                  <a:moveTo>
                    <a:pt x="12357" y="10452"/>
                  </a:moveTo>
                  <a:lnTo>
                    <a:pt x="10274" y="10452"/>
                  </a:lnTo>
                  <a:lnTo>
                    <a:pt x="10274" y="12801"/>
                  </a:lnTo>
                  <a:lnTo>
                    <a:pt x="12357" y="12801"/>
                  </a:lnTo>
                  <a:lnTo>
                    <a:pt x="12357" y="10452"/>
                  </a:lnTo>
                  <a:close/>
                </a:path>
                <a:path w="22225" h="53339">
                  <a:moveTo>
                    <a:pt x="17818" y="43065"/>
                  </a:moveTo>
                  <a:lnTo>
                    <a:pt x="17183" y="42202"/>
                  </a:lnTo>
                  <a:lnTo>
                    <a:pt x="16979" y="41300"/>
                  </a:lnTo>
                  <a:lnTo>
                    <a:pt x="16764" y="41300"/>
                  </a:lnTo>
                  <a:lnTo>
                    <a:pt x="16129" y="40436"/>
                  </a:lnTo>
                  <a:lnTo>
                    <a:pt x="15925" y="40386"/>
                  </a:lnTo>
                  <a:lnTo>
                    <a:pt x="15925" y="43688"/>
                  </a:lnTo>
                  <a:lnTo>
                    <a:pt x="15925" y="48475"/>
                  </a:lnTo>
                  <a:lnTo>
                    <a:pt x="15722" y="48475"/>
                  </a:lnTo>
                  <a:lnTo>
                    <a:pt x="15074" y="50876"/>
                  </a:lnTo>
                  <a:lnTo>
                    <a:pt x="12776" y="51104"/>
                  </a:lnTo>
                  <a:lnTo>
                    <a:pt x="11518" y="48475"/>
                  </a:lnTo>
                  <a:lnTo>
                    <a:pt x="11734" y="42837"/>
                  </a:lnTo>
                  <a:lnTo>
                    <a:pt x="13195" y="41300"/>
                  </a:lnTo>
                  <a:lnTo>
                    <a:pt x="14033" y="41300"/>
                  </a:lnTo>
                  <a:lnTo>
                    <a:pt x="15925" y="43688"/>
                  </a:lnTo>
                  <a:lnTo>
                    <a:pt x="15925" y="40386"/>
                  </a:lnTo>
                  <a:lnTo>
                    <a:pt x="13195" y="39573"/>
                  </a:lnTo>
                  <a:lnTo>
                    <a:pt x="13195" y="39789"/>
                  </a:lnTo>
                  <a:lnTo>
                    <a:pt x="11518" y="40436"/>
                  </a:lnTo>
                  <a:lnTo>
                    <a:pt x="9626" y="43484"/>
                  </a:lnTo>
                  <a:lnTo>
                    <a:pt x="9626" y="48920"/>
                  </a:lnTo>
                  <a:lnTo>
                    <a:pt x="9855" y="48920"/>
                  </a:lnTo>
                  <a:lnTo>
                    <a:pt x="10477" y="50660"/>
                  </a:lnTo>
                  <a:lnTo>
                    <a:pt x="12357" y="52819"/>
                  </a:lnTo>
                  <a:lnTo>
                    <a:pt x="15925" y="52387"/>
                  </a:lnTo>
                  <a:lnTo>
                    <a:pt x="16624" y="51104"/>
                  </a:lnTo>
                  <a:lnTo>
                    <a:pt x="17818" y="48920"/>
                  </a:lnTo>
                  <a:lnTo>
                    <a:pt x="17818" y="43065"/>
                  </a:lnTo>
                  <a:close/>
                </a:path>
                <a:path w="22225" h="53339">
                  <a:moveTo>
                    <a:pt x="22212" y="0"/>
                  </a:moveTo>
                  <a:lnTo>
                    <a:pt x="15074" y="0"/>
                  </a:lnTo>
                  <a:lnTo>
                    <a:pt x="15074" y="3898"/>
                  </a:lnTo>
                  <a:lnTo>
                    <a:pt x="14871" y="3898"/>
                  </a:lnTo>
                  <a:lnTo>
                    <a:pt x="14871" y="7823"/>
                  </a:lnTo>
                  <a:lnTo>
                    <a:pt x="16764" y="7823"/>
                  </a:lnTo>
                  <a:lnTo>
                    <a:pt x="16764" y="7175"/>
                  </a:lnTo>
                  <a:lnTo>
                    <a:pt x="16979" y="7175"/>
                  </a:lnTo>
                  <a:lnTo>
                    <a:pt x="16979" y="6756"/>
                  </a:lnTo>
                  <a:lnTo>
                    <a:pt x="17818" y="6273"/>
                  </a:lnTo>
                  <a:lnTo>
                    <a:pt x="18224" y="6273"/>
                  </a:lnTo>
                  <a:lnTo>
                    <a:pt x="18224" y="6083"/>
                  </a:lnTo>
                  <a:lnTo>
                    <a:pt x="22021" y="6083"/>
                  </a:lnTo>
                  <a:lnTo>
                    <a:pt x="22021" y="5664"/>
                  </a:lnTo>
                  <a:lnTo>
                    <a:pt x="21577" y="5664"/>
                  </a:lnTo>
                  <a:lnTo>
                    <a:pt x="21577" y="5435"/>
                  </a:lnTo>
                  <a:lnTo>
                    <a:pt x="21170" y="5435"/>
                  </a:lnTo>
                  <a:lnTo>
                    <a:pt x="20955" y="4991"/>
                  </a:lnTo>
                  <a:lnTo>
                    <a:pt x="19913" y="4762"/>
                  </a:lnTo>
                  <a:lnTo>
                    <a:pt x="19913" y="4572"/>
                  </a:lnTo>
                  <a:lnTo>
                    <a:pt x="19481" y="4572"/>
                  </a:lnTo>
                  <a:lnTo>
                    <a:pt x="19481" y="4343"/>
                  </a:lnTo>
                  <a:lnTo>
                    <a:pt x="18643" y="4343"/>
                  </a:lnTo>
                  <a:lnTo>
                    <a:pt x="18643" y="4572"/>
                  </a:lnTo>
                  <a:lnTo>
                    <a:pt x="17399" y="4762"/>
                  </a:lnTo>
                  <a:lnTo>
                    <a:pt x="17399" y="4991"/>
                  </a:lnTo>
                  <a:lnTo>
                    <a:pt x="16764" y="5435"/>
                  </a:lnTo>
                  <a:lnTo>
                    <a:pt x="16979" y="1739"/>
                  </a:lnTo>
                  <a:lnTo>
                    <a:pt x="22212" y="1739"/>
                  </a:lnTo>
                  <a:lnTo>
                    <a:pt x="22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39589" y="5328119"/>
              <a:ext cx="48895" cy="32384"/>
            </a:xfrm>
            <a:custGeom>
              <a:avLst/>
              <a:gdLst/>
              <a:ahLst/>
              <a:cxnLst/>
              <a:rect l="l" t="t" r="r" b="b"/>
              <a:pathLst>
                <a:path w="48895" h="32385">
                  <a:moveTo>
                    <a:pt x="11950" y="0"/>
                  </a:moveTo>
                  <a:lnTo>
                    <a:pt x="2730" y="3670"/>
                  </a:lnTo>
                  <a:lnTo>
                    <a:pt x="0" y="3670"/>
                  </a:lnTo>
                  <a:lnTo>
                    <a:pt x="203" y="31978"/>
                  </a:lnTo>
                  <a:lnTo>
                    <a:pt x="48425" y="31978"/>
                  </a:lnTo>
                  <a:lnTo>
                    <a:pt x="48425" y="14338"/>
                  </a:lnTo>
                  <a:lnTo>
                    <a:pt x="19913" y="14338"/>
                  </a:lnTo>
                  <a:lnTo>
                    <a:pt x="11950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347146" y="5323115"/>
              <a:ext cx="41910" cy="19050"/>
            </a:xfrm>
            <a:custGeom>
              <a:avLst/>
              <a:gdLst/>
              <a:ahLst/>
              <a:cxnLst/>
              <a:rect l="l" t="t" r="r" b="b"/>
              <a:pathLst>
                <a:path w="41910" h="19050">
                  <a:moveTo>
                    <a:pt x="0" y="0"/>
                  </a:moveTo>
                  <a:lnTo>
                    <a:pt x="12357" y="18478"/>
                  </a:lnTo>
                  <a:lnTo>
                    <a:pt x="41490" y="18478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39589" y="5321579"/>
              <a:ext cx="635" cy="38735"/>
            </a:xfrm>
            <a:custGeom>
              <a:avLst/>
              <a:gdLst/>
              <a:ahLst/>
              <a:cxnLst/>
              <a:rect l="l" t="t" r="r" b="b"/>
              <a:pathLst>
                <a:path w="635" h="38735">
                  <a:moveTo>
                    <a:pt x="101" y="-2698"/>
                  </a:moveTo>
                  <a:lnTo>
                    <a:pt x="101" y="41408"/>
                  </a:lnTo>
                </a:path>
              </a:pathLst>
            </a:custGeom>
            <a:ln w="56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309198" y="5120703"/>
              <a:ext cx="76200" cy="237490"/>
            </a:xfrm>
            <a:custGeom>
              <a:avLst/>
              <a:gdLst/>
              <a:ahLst/>
              <a:cxnLst/>
              <a:rect l="l" t="t" r="r" b="b"/>
              <a:pathLst>
                <a:path w="76200" h="237489">
                  <a:moveTo>
                    <a:pt x="2730" y="2832"/>
                  </a:moveTo>
                  <a:lnTo>
                    <a:pt x="1663" y="2832"/>
                  </a:lnTo>
                  <a:lnTo>
                    <a:pt x="635" y="5880"/>
                  </a:lnTo>
                  <a:lnTo>
                    <a:pt x="0" y="9575"/>
                  </a:lnTo>
                  <a:lnTo>
                    <a:pt x="1663" y="16751"/>
                  </a:lnTo>
                  <a:lnTo>
                    <a:pt x="2730" y="16751"/>
                  </a:lnTo>
                  <a:lnTo>
                    <a:pt x="1257" y="9575"/>
                  </a:lnTo>
                  <a:lnTo>
                    <a:pt x="2730" y="2832"/>
                  </a:lnTo>
                  <a:close/>
                </a:path>
                <a:path w="76200" h="237489">
                  <a:moveTo>
                    <a:pt x="10274" y="11506"/>
                  </a:moveTo>
                  <a:lnTo>
                    <a:pt x="6705" y="9779"/>
                  </a:lnTo>
                  <a:lnTo>
                    <a:pt x="5651" y="8686"/>
                  </a:lnTo>
                  <a:lnTo>
                    <a:pt x="6083" y="7835"/>
                  </a:lnTo>
                  <a:lnTo>
                    <a:pt x="8178" y="7835"/>
                  </a:lnTo>
                  <a:lnTo>
                    <a:pt x="8597" y="8928"/>
                  </a:lnTo>
                  <a:lnTo>
                    <a:pt x="10058" y="8928"/>
                  </a:lnTo>
                  <a:lnTo>
                    <a:pt x="8801" y="6743"/>
                  </a:lnTo>
                  <a:lnTo>
                    <a:pt x="7112" y="6527"/>
                  </a:lnTo>
                  <a:lnTo>
                    <a:pt x="4203" y="8064"/>
                  </a:lnTo>
                  <a:lnTo>
                    <a:pt x="4203" y="10020"/>
                  </a:lnTo>
                  <a:lnTo>
                    <a:pt x="7112" y="11315"/>
                  </a:lnTo>
                  <a:lnTo>
                    <a:pt x="8801" y="12598"/>
                  </a:lnTo>
                  <a:lnTo>
                    <a:pt x="8394" y="13474"/>
                  </a:lnTo>
                  <a:lnTo>
                    <a:pt x="6286" y="13690"/>
                  </a:lnTo>
                  <a:lnTo>
                    <a:pt x="5448" y="12407"/>
                  </a:lnTo>
                  <a:lnTo>
                    <a:pt x="3987" y="12407"/>
                  </a:lnTo>
                  <a:lnTo>
                    <a:pt x="4813" y="14363"/>
                  </a:lnTo>
                  <a:lnTo>
                    <a:pt x="6908" y="14986"/>
                  </a:lnTo>
                  <a:lnTo>
                    <a:pt x="10058" y="13474"/>
                  </a:lnTo>
                  <a:lnTo>
                    <a:pt x="10274" y="11506"/>
                  </a:lnTo>
                  <a:close/>
                </a:path>
                <a:path w="76200" h="237489">
                  <a:moveTo>
                    <a:pt x="14262" y="9779"/>
                  </a:moveTo>
                  <a:lnTo>
                    <a:pt x="12573" y="2832"/>
                  </a:lnTo>
                  <a:lnTo>
                    <a:pt x="11518" y="2832"/>
                  </a:lnTo>
                  <a:lnTo>
                    <a:pt x="13004" y="9779"/>
                  </a:lnTo>
                  <a:lnTo>
                    <a:pt x="11518" y="16751"/>
                  </a:lnTo>
                  <a:lnTo>
                    <a:pt x="12573" y="16751"/>
                  </a:lnTo>
                  <a:lnTo>
                    <a:pt x="13627" y="13474"/>
                  </a:lnTo>
                  <a:lnTo>
                    <a:pt x="14262" y="9779"/>
                  </a:lnTo>
                  <a:close/>
                </a:path>
                <a:path w="76200" h="237489">
                  <a:moveTo>
                    <a:pt x="28930" y="2832"/>
                  </a:moveTo>
                  <a:lnTo>
                    <a:pt x="27876" y="2832"/>
                  </a:lnTo>
                  <a:lnTo>
                    <a:pt x="26212" y="7835"/>
                  </a:lnTo>
                  <a:lnTo>
                    <a:pt x="26212" y="9779"/>
                  </a:lnTo>
                  <a:lnTo>
                    <a:pt x="27876" y="16751"/>
                  </a:lnTo>
                  <a:lnTo>
                    <a:pt x="28930" y="16751"/>
                  </a:lnTo>
                  <a:lnTo>
                    <a:pt x="27457" y="9575"/>
                  </a:lnTo>
                  <a:lnTo>
                    <a:pt x="28930" y="2832"/>
                  </a:lnTo>
                  <a:close/>
                </a:path>
                <a:path w="76200" h="237489">
                  <a:moveTo>
                    <a:pt x="41910" y="7391"/>
                  </a:moveTo>
                  <a:lnTo>
                    <a:pt x="41706" y="7391"/>
                  </a:lnTo>
                  <a:lnTo>
                    <a:pt x="41706" y="6527"/>
                  </a:lnTo>
                  <a:lnTo>
                    <a:pt x="41503" y="6527"/>
                  </a:lnTo>
                  <a:lnTo>
                    <a:pt x="41503" y="5880"/>
                  </a:lnTo>
                  <a:lnTo>
                    <a:pt x="41300" y="5880"/>
                  </a:lnTo>
                  <a:lnTo>
                    <a:pt x="40881" y="5410"/>
                  </a:lnTo>
                  <a:lnTo>
                    <a:pt x="40881" y="5016"/>
                  </a:lnTo>
                  <a:lnTo>
                    <a:pt x="40678" y="5016"/>
                  </a:lnTo>
                  <a:lnTo>
                    <a:pt x="40246" y="4343"/>
                  </a:lnTo>
                  <a:lnTo>
                    <a:pt x="39624" y="4343"/>
                  </a:lnTo>
                  <a:lnTo>
                    <a:pt x="39408" y="3924"/>
                  </a:lnTo>
                  <a:lnTo>
                    <a:pt x="38989" y="3924"/>
                  </a:lnTo>
                  <a:lnTo>
                    <a:pt x="35852" y="3048"/>
                  </a:lnTo>
                  <a:lnTo>
                    <a:pt x="35852" y="3276"/>
                  </a:lnTo>
                  <a:lnTo>
                    <a:pt x="32702" y="4343"/>
                  </a:lnTo>
                  <a:lnTo>
                    <a:pt x="30594" y="7391"/>
                  </a:lnTo>
                  <a:lnTo>
                    <a:pt x="30594" y="11087"/>
                  </a:lnTo>
                  <a:lnTo>
                    <a:pt x="30797" y="11087"/>
                  </a:lnTo>
                  <a:lnTo>
                    <a:pt x="31432" y="12827"/>
                  </a:lnTo>
                  <a:lnTo>
                    <a:pt x="34798" y="14986"/>
                  </a:lnTo>
                  <a:lnTo>
                    <a:pt x="38989" y="14782"/>
                  </a:lnTo>
                  <a:lnTo>
                    <a:pt x="39408" y="14363"/>
                  </a:lnTo>
                  <a:lnTo>
                    <a:pt x="41084" y="13690"/>
                  </a:lnTo>
                  <a:lnTo>
                    <a:pt x="40881" y="12827"/>
                  </a:lnTo>
                  <a:lnTo>
                    <a:pt x="40678" y="12827"/>
                  </a:lnTo>
                  <a:lnTo>
                    <a:pt x="40246" y="13271"/>
                  </a:lnTo>
                  <a:lnTo>
                    <a:pt x="37096" y="14363"/>
                  </a:lnTo>
                  <a:lnTo>
                    <a:pt x="33743" y="14122"/>
                  </a:lnTo>
                  <a:lnTo>
                    <a:pt x="31432" y="10871"/>
                  </a:lnTo>
                  <a:lnTo>
                    <a:pt x="31648" y="6972"/>
                  </a:lnTo>
                  <a:lnTo>
                    <a:pt x="34175" y="4343"/>
                  </a:lnTo>
                  <a:lnTo>
                    <a:pt x="37503" y="4064"/>
                  </a:lnTo>
                  <a:lnTo>
                    <a:pt x="38569" y="4114"/>
                  </a:lnTo>
                  <a:lnTo>
                    <a:pt x="38798" y="4572"/>
                  </a:lnTo>
                  <a:lnTo>
                    <a:pt x="39204" y="4572"/>
                  </a:lnTo>
                  <a:lnTo>
                    <a:pt x="39408" y="5016"/>
                  </a:lnTo>
                  <a:lnTo>
                    <a:pt x="39827" y="5016"/>
                  </a:lnTo>
                  <a:lnTo>
                    <a:pt x="40246" y="5410"/>
                  </a:lnTo>
                  <a:lnTo>
                    <a:pt x="40246" y="5880"/>
                  </a:lnTo>
                  <a:lnTo>
                    <a:pt x="40462" y="5880"/>
                  </a:lnTo>
                  <a:lnTo>
                    <a:pt x="40678" y="6299"/>
                  </a:lnTo>
                  <a:lnTo>
                    <a:pt x="40678" y="6972"/>
                  </a:lnTo>
                  <a:lnTo>
                    <a:pt x="40881" y="6972"/>
                  </a:lnTo>
                  <a:lnTo>
                    <a:pt x="40881" y="8686"/>
                  </a:lnTo>
                  <a:lnTo>
                    <a:pt x="40678" y="8686"/>
                  </a:lnTo>
                  <a:lnTo>
                    <a:pt x="40678" y="9575"/>
                  </a:lnTo>
                  <a:lnTo>
                    <a:pt x="40462" y="9575"/>
                  </a:lnTo>
                  <a:lnTo>
                    <a:pt x="40462" y="10020"/>
                  </a:lnTo>
                  <a:lnTo>
                    <a:pt x="40246" y="10020"/>
                  </a:lnTo>
                  <a:lnTo>
                    <a:pt x="40246" y="10426"/>
                  </a:lnTo>
                  <a:lnTo>
                    <a:pt x="40043" y="10426"/>
                  </a:lnTo>
                  <a:lnTo>
                    <a:pt x="40043" y="10871"/>
                  </a:lnTo>
                  <a:lnTo>
                    <a:pt x="39204" y="11315"/>
                  </a:lnTo>
                  <a:lnTo>
                    <a:pt x="38569" y="11315"/>
                  </a:lnTo>
                  <a:lnTo>
                    <a:pt x="38569" y="11087"/>
                  </a:lnTo>
                  <a:lnTo>
                    <a:pt x="38354" y="11087"/>
                  </a:lnTo>
                  <a:lnTo>
                    <a:pt x="39408" y="6972"/>
                  </a:lnTo>
                  <a:lnTo>
                    <a:pt x="36893" y="7175"/>
                  </a:lnTo>
                  <a:lnTo>
                    <a:pt x="37503" y="7594"/>
                  </a:lnTo>
                  <a:lnTo>
                    <a:pt x="36677" y="10642"/>
                  </a:lnTo>
                  <a:lnTo>
                    <a:pt x="35001" y="11315"/>
                  </a:lnTo>
                  <a:lnTo>
                    <a:pt x="34594" y="9385"/>
                  </a:lnTo>
                  <a:lnTo>
                    <a:pt x="34798" y="9385"/>
                  </a:lnTo>
                  <a:lnTo>
                    <a:pt x="35445" y="7391"/>
                  </a:lnTo>
                  <a:lnTo>
                    <a:pt x="35852" y="6972"/>
                  </a:lnTo>
                  <a:lnTo>
                    <a:pt x="39408" y="6972"/>
                  </a:lnTo>
                  <a:lnTo>
                    <a:pt x="39458" y="6743"/>
                  </a:lnTo>
                  <a:lnTo>
                    <a:pt x="39624" y="6108"/>
                  </a:lnTo>
                  <a:lnTo>
                    <a:pt x="38354" y="6108"/>
                  </a:lnTo>
                  <a:lnTo>
                    <a:pt x="37947" y="6743"/>
                  </a:lnTo>
                  <a:lnTo>
                    <a:pt x="36055" y="5880"/>
                  </a:lnTo>
                  <a:lnTo>
                    <a:pt x="36055" y="6108"/>
                  </a:lnTo>
                  <a:lnTo>
                    <a:pt x="35001" y="6527"/>
                  </a:lnTo>
                  <a:lnTo>
                    <a:pt x="33337" y="8267"/>
                  </a:lnTo>
                  <a:lnTo>
                    <a:pt x="33337" y="10871"/>
                  </a:lnTo>
                  <a:lnTo>
                    <a:pt x="35001" y="12204"/>
                  </a:lnTo>
                  <a:lnTo>
                    <a:pt x="37566" y="11353"/>
                  </a:lnTo>
                  <a:lnTo>
                    <a:pt x="37731" y="11963"/>
                  </a:lnTo>
                  <a:lnTo>
                    <a:pt x="38354" y="11963"/>
                  </a:lnTo>
                  <a:lnTo>
                    <a:pt x="38354" y="12204"/>
                  </a:lnTo>
                  <a:lnTo>
                    <a:pt x="39624" y="11963"/>
                  </a:lnTo>
                  <a:lnTo>
                    <a:pt x="39624" y="11760"/>
                  </a:lnTo>
                  <a:lnTo>
                    <a:pt x="40462" y="11315"/>
                  </a:lnTo>
                  <a:lnTo>
                    <a:pt x="40462" y="11087"/>
                  </a:lnTo>
                  <a:lnTo>
                    <a:pt x="40881" y="11087"/>
                  </a:lnTo>
                  <a:lnTo>
                    <a:pt x="41084" y="10426"/>
                  </a:lnTo>
                  <a:lnTo>
                    <a:pt x="41503" y="10223"/>
                  </a:lnTo>
                  <a:lnTo>
                    <a:pt x="41503" y="9779"/>
                  </a:lnTo>
                  <a:lnTo>
                    <a:pt x="41706" y="9779"/>
                  </a:lnTo>
                  <a:lnTo>
                    <a:pt x="41910" y="7391"/>
                  </a:lnTo>
                  <a:close/>
                </a:path>
                <a:path w="76200" h="237489">
                  <a:moveTo>
                    <a:pt x="45072" y="120904"/>
                  </a:moveTo>
                  <a:lnTo>
                    <a:pt x="42964" y="120904"/>
                  </a:lnTo>
                  <a:lnTo>
                    <a:pt x="40043" y="135661"/>
                  </a:lnTo>
                  <a:lnTo>
                    <a:pt x="41910" y="135661"/>
                  </a:lnTo>
                  <a:lnTo>
                    <a:pt x="45072" y="120904"/>
                  </a:lnTo>
                  <a:close/>
                </a:path>
                <a:path w="76200" h="237489">
                  <a:moveTo>
                    <a:pt x="49898" y="6108"/>
                  </a:moveTo>
                  <a:lnTo>
                    <a:pt x="49682" y="6108"/>
                  </a:lnTo>
                  <a:lnTo>
                    <a:pt x="49682" y="5410"/>
                  </a:lnTo>
                  <a:lnTo>
                    <a:pt x="49466" y="5410"/>
                  </a:lnTo>
                  <a:lnTo>
                    <a:pt x="49466" y="5016"/>
                  </a:lnTo>
                  <a:lnTo>
                    <a:pt x="49263" y="5016"/>
                  </a:lnTo>
                  <a:lnTo>
                    <a:pt x="49263" y="4572"/>
                  </a:lnTo>
                  <a:lnTo>
                    <a:pt x="46748" y="3479"/>
                  </a:lnTo>
                  <a:lnTo>
                    <a:pt x="45072" y="3924"/>
                  </a:lnTo>
                  <a:lnTo>
                    <a:pt x="42964" y="6108"/>
                  </a:lnTo>
                  <a:lnTo>
                    <a:pt x="42557" y="10871"/>
                  </a:lnTo>
                  <a:lnTo>
                    <a:pt x="42760" y="10871"/>
                  </a:lnTo>
                  <a:lnTo>
                    <a:pt x="43180" y="13271"/>
                  </a:lnTo>
                  <a:lnTo>
                    <a:pt x="44653" y="14986"/>
                  </a:lnTo>
                  <a:lnTo>
                    <a:pt x="47993" y="14782"/>
                  </a:lnTo>
                  <a:lnTo>
                    <a:pt x="49682" y="13055"/>
                  </a:lnTo>
                  <a:lnTo>
                    <a:pt x="49682" y="9575"/>
                  </a:lnTo>
                  <a:lnTo>
                    <a:pt x="49466" y="9575"/>
                  </a:lnTo>
                  <a:lnTo>
                    <a:pt x="49466" y="9131"/>
                  </a:lnTo>
                  <a:lnTo>
                    <a:pt x="46951" y="9385"/>
                  </a:lnTo>
                  <a:lnTo>
                    <a:pt x="47993" y="9779"/>
                  </a:lnTo>
                  <a:lnTo>
                    <a:pt x="47993" y="12827"/>
                  </a:lnTo>
                  <a:lnTo>
                    <a:pt x="45694" y="13919"/>
                  </a:lnTo>
                  <a:lnTo>
                    <a:pt x="44450" y="11963"/>
                  </a:lnTo>
                  <a:lnTo>
                    <a:pt x="44653" y="9779"/>
                  </a:lnTo>
                  <a:lnTo>
                    <a:pt x="45694" y="9131"/>
                  </a:lnTo>
                  <a:lnTo>
                    <a:pt x="49263" y="9131"/>
                  </a:lnTo>
                  <a:lnTo>
                    <a:pt x="49047" y="8483"/>
                  </a:lnTo>
                  <a:lnTo>
                    <a:pt x="46951" y="7594"/>
                  </a:lnTo>
                  <a:lnTo>
                    <a:pt x="46101" y="7594"/>
                  </a:lnTo>
                  <a:lnTo>
                    <a:pt x="46101" y="7835"/>
                  </a:lnTo>
                  <a:lnTo>
                    <a:pt x="44234" y="8928"/>
                  </a:lnTo>
                  <a:lnTo>
                    <a:pt x="45072" y="5410"/>
                  </a:lnTo>
                  <a:lnTo>
                    <a:pt x="47231" y="5207"/>
                  </a:lnTo>
                  <a:lnTo>
                    <a:pt x="47586" y="5207"/>
                  </a:lnTo>
                  <a:lnTo>
                    <a:pt x="47790" y="6108"/>
                  </a:lnTo>
                  <a:lnTo>
                    <a:pt x="47993" y="6108"/>
                  </a:lnTo>
                  <a:lnTo>
                    <a:pt x="47993" y="6527"/>
                  </a:lnTo>
                  <a:lnTo>
                    <a:pt x="49898" y="6527"/>
                  </a:lnTo>
                  <a:lnTo>
                    <a:pt x="49898" y="6108"/>
                  </a:lnTo>
                  <a:close/>
                </a:path>
                <a:path w="76200" h="237489">
                  <a:moveTo>
                    <a:pt x="51993" y="128270"/>
                  </a:moveTo>
                  <a:lnTo>
                    <a:pt x="47586" y="128270"/>
                  </a:lnTo>
                  <a:lnTo>
                    <a:pt x="51790" y="123723"/>
                  </a:lnTo>
                  <a:lnTo>
                    <a:pt x="51790" y="121323"/>
                  </a:lnTo>
                  <a:lnTo>
                    <a:pt x="50101" y="119811"/>
                  </a:lnTo>
                  <a:lnTo>
                    <a:pt x="47586" y="120002"/>
                  </a:lnTo>
                  <a:lnTo>
                    <a:pt x="46101" y="122415"/>
                  </a:lnTo>
                  <a:lnTo>
                    <a:pt x="47586" y="122415"/>
                  </a:lnTo>
                  <a:lnTo>
                    <a:pt x="47993" y="121094"/>
                  </a:lnTo>
                  <a:lnTo>
                    <a:pt x="49047" y="120904"/>
                  </a:lnTo>
                  <a:lnTo>
                    <a:pt x="50304" y="121323"/>
                  </a:lnTo>
                  <a:lnTo>
                    <a:pt x="50304" y="123278"/>
                  </a:lnTo>
                  <a:lnTo>
                    <a:pt x="46101" y="128066"/>
                  </a:lnTo>
                  <a:lnTo>
                    <a:pt x="46101" y="129387"/>
                  </a:lnTo>
                  <a:lnTo>
                    <a:pt x="51993" y="129387"/>
                  </a:lnTo>
                  <a:lnTo>
                    <a:pt x="51993" y="128270"/>
                  </a:lnTo>
                  <a:close/>
                </a:path>
                <a:path w="76200" h="237489">
                  <a:moveTo>
                    <a:pt x="57442" y="7175"/>
                  </a:moveTo>
                  <a:lnTo>
                    <a:pt x="55753" y="7175"/>
                  </a:lnTo>
                  <a:lnTo>
                    <a:pt x="53670" y="10020"/>
                  </a:lnTo>
                  <a:lnTo>
                    <a:pt x="51790" y="7175"/>
                  </a:lnTo>
                  <a:lnTo>
                    <a:pt x="49898" y="7175"/>
                  </a:lnTo>
                  <a:lnTo>
                    <a:pt x="52616" y="10871"/>
                  </a:lnTo>
                  <a:lnTo>
                    <a:pt x="49682" y="14782"/>
                  </a:lnTo>
                  <a:lnTo>
                    <a:pt x="51346" y="14782"/>
                  </a:lnTo>
                  <a:lnTo>
                    <a:pt x="53467" y="11760"/>
                  </a:lnTo>
                  <a:lnTo>
                    <a:pt x="55549" y="14782"/>
                  </a:lnTo>
                  <a:lnTo>
                    <a:pt x="57442" y="14782"/>
                  </a:lnTo>
                  <a:lnTo>
                    <a:pt x="54495" y="10871"/>
                  </a:lnTo>
                  <a:lnTo>
                    <a:pt x="57442" y="7175"/>
                  </a:lnTo>
                  <a:close/>
                </a:path>
                <a:path w="76200" h="237489">
                  <a:moveTo>
                    <a:pt x="60794" y="125222"/>
                  </a:moveTo>
                  <a:lnTo>
                    <a:pt x="58496" y="125222"/>
                  </a:lnTo>
                  <a:lnTo>
                    <a:pt x="59118" y="122415"/>
                  </a:lnTo>
                  <a:lnTo>
                    <a:pt x="57010" y="123063"/>
                  </a:lnTo>
                  <a:lnTo>
                    <a:pt x="56603" y="125222"/>
                  </a:lnTo>
                  <a:lnTo>
                    <a:pt x="54698" y="125222"/>
                  </a:lnTo>
                  <a:lnTo>
                    <a:pt x="54495" y="126530"/>
                  </a:lnTo>
                  <a:lnTo>
                    <a:pt x="56400" y="126530"/>
                  </a:lnTo>
                  <a:lnTo>
                    <a:pt x="54927" y="133502"/>
                  </a:lnTo>
                  <a:lnTo>
                    <a:pt x="55346" y="135242"/>
                  </a:lnTo>
                  <a:lnTo>
                    <a:pt x="58267" y="135661"/>
                  </a:lnTo>
                  <a:lnTo>
                    <a:pt x="58889" y="133921"/>
                  </a:lnTo>
                  <a:lnTo>
                    <a:pt x="58496" y="134175"/>
                  </a:lnTo>
                  <a:lnTo>
                    <a:pt x="56807" y="133273"/>
                  </a:lnTo>
                  <a:lnTo>
                    <a:pt x="58267" y="126530"/>
                  </a:lnTo>
                  <a:lnTo>
                    <a:pt x="60591" y="126530"/>
                  </a:lnTo>
                  <a:lnTo>
                    <a:pt x="60794" y="125222"/>
                  </a:lnTo>
                  <a:close/>
                </a:path>
                <a:path w="76200" h="237489">
                  <a:moveTo>
                    <a:pt x="61836" y="227406"/>
                  </a:moveTo>
                  <a:lnTo>
                    <a:pt x="61429" y="226961"/>
                  </a:lnTo>
                  <a:lnTo>
                    <a:pt x="61429" y="226745"/>
                  </a:lnTo>
                  <a:lnTo>
                    <a:pt x="60375" y="225894"/>
                  </a:lnTo>
                  <a:lnTo>
                    <a:pt x="60375" y="227634"/>
                  </a:lnTo>
                  <a:lnTo>
                    <a:pt x="60375" y="234823"/>
                  </a:lnTo>
                  <a:lnTo>
                    <a:pt x="59118" y="235699"/>
                  </a:lnTo>
                  <a:lnTo>
                    <a:pt x="57442" y="235445"/>
                  </a:lnTo>
                  <a:lnTo>
                    <a:pt x="56807" y="233489"/>
                  </a:lnTo>
                  <a:lnTo>
                    <a:pt x="57010" y="227634"/>
                  </a:lnTo>
                  <a:lnTo>
                    <a:pt x="58064" y="226745"/>
                  </a:lnTo>
                  <a:lnTo>
                    <a:pt x="59118" y="226745"/>
                  </a:lnTo>
                  <a:lnTo>
                    <a:pt x="60375" y="227634"/>
                  </a:lnTo>
                  <a:lnTo>
                    <a:pt x="60375" y="225894"/>
                  </a:lnTo>
                  <a:lnTo>
                    <a:pt x="60147" y="225704"/>
                  </a:lnTo>
                  <a:lnTo>
                    <a:pt x="57010" y="225704"/>
                  </a:lnTo>
                  <a:lnTo>
                    <a:pt x="55549" y="227406"/>
                  </a:lnTo>
                  <a:lnTo>
                    <a:pt x="55549" y="235026"/>
                  </a:lnTo>
                  <a:lnTo>
                    <a:pt x="55753" y="235026"/>
                  </a:lnTo>
                  <a:lnTo>
                    <a:pt x="56400" y="236537"/>
                  </a:lnTo>
                  <a:lnTo>
                    <a:pt x="60147" y="236982"/>
                  </a:lnTo>
                  <a:lnTo>
                    <a:pt x="61252" y="235699"/>
                  </a:lnTo>
                  <a:lnTo>
                    <a:pt x="61836" y="235026"/>
                  </a:lnTo>
                  <a:lnTo>
                    <a:pt x="61836" y="227406"/>
                  </a:lnTo>
                  <a:close/>
                </a:path>
                <a:path w="76200" h="237489">
                  <a:moveTo>
                    <a:pt x="63525" y="0"/>
                  </a:moveTo>
                  <a:lnTo>
                    <a:pt x="61633" y="0"/>
                  </a:lnTo>
                  <a:lnTo>
                    <a:pt x="58496" y="14782"/>
                  </a:lnTo>
                  <a:lnTo>
                    <a:pt x="60591" y="14782"/>
                  </a:lnTo>
                  <a:lnTo>
                    <a:pt x="63525" y="0"/>
                  </a:lnTo>
                  <a:close/>
                </a:path>
                <a:path w="76200" h="237489">
                  <a:moveTo>
                    <a:pt x="66649" y="131965"/>
                  </a:moveTo>
                  <a:lnTo>
                    <a:pt x="64782" y="131965"/>
                  </a:lnTo>
                  <a:lnTo>
                    <a:pt x="65189" y="133083"/>
                  </a:lnTo>
                  <a:lnTo>
                    <a:pt x="66649" y="133083"/>
                  </a:lnTo>
                  <a:lnTo>
                    <a:pt x="66649" y="131965"/>
                  </a:lnTo>
                  <a:close/>
                </a:path>
                <a:path w="76200" h="237489">
                  <a:moveTo>
                    <a:pt x="66865" y="135013"/>
                  </a:moveTo>
                  <a:lnTo>
                    <a:pt x="62890" y="133083"/>
                  </a:lnTo>
                  <a:lnTo>
                    <a:pt x="62890" y="132181"/>
                  </a:lnTo>
                  <a:lnTo>
                    <a:pt x="64782" y="131965"/>
                  </a:lnTo>
                  <a:lnTo>
                    <a:pt x="66649" y="131737"/>
                  </a:lnTo>
                  <a:lnTo>
                    <a:pt x="63525" y="130670"/>
                  </a:lnTo>
                  <a:lnTo>
                    <a:pt x="63525" y="130898"/>
                  </a:lnTo>
                  <a:lnTo>
                    <a:pt x="61836" y="131546"/>
                  </a:lnTo>
                  <a:lnTo>
                    <a:pt x="61633" y="133921"/>
                  </a:lnTo>
                  <a:lnTo>
                    <a:pt x="65405" y="135661"/>
                  </a:lnTo>
                  <a:lnTo>
                    <a:pt x="65189" y="136779"/>
                  </a:lnTo>
                  <a:lnTo>
                    <a:pt x="63093" y="136779"/>
                  </a:lnTo>
                  <a:lnTo>
                    <a:pt x="62674" y="135661"/>
                  </a:lnTo>
                  <a:lnTo>
                    <a:pt x="61214" y="135661"/>
                  </a:lnTo>
                  <a:lnTo>
                    <a:pt x="62039" y="137642"/>
                  </a:lnTo>
                  <a:lnTo>
                    <a:pt x="66027" y="137642"/>
                  </a:lnTo>
                  <a:lnTo>
                    <a:pt x="66865" y="135013"/>
                  </a:lnTo>
                  <a:close/>
                </a:path>
                <a:path w="76200" h="237489">
                  <a:moveTo>
                    <a:pt x="69596" y="225704"/>
                  </a:moveTo>
                  <a:lnTo>
                    <a:pt x="64147" y="225704"/>
                  </a:lnTo>
                  <a:lnTo>
                    <a:pt x="64147" y="236982"/>
                  </a:lnTo>
                  <a:lnTo>
                    <a:pt x="65633" y="236982"/>
                  </a:lnTo>
                  <a:lnTo>
                    <a:pt x="65633" y="231749"/>
                  </a:lnTo>
                  <a:lnTo>
                    <a:pt x="69392" y="231749"/>
                  </a:lnTo>
                  <a:lnTo>
                    <a:pt x="69392" y="230466"/>
                  </a:lnTo>
                  <a:lnTo>
                    <a:pt x="65633" y="230466"/>
                  </a:lnTo>
                  <a:lnTo>
                    <a:pt x="65633" y="227215"/>
                  </a:lnTo>
                  <a:lnTo>
                    <a:pt x="69596" y="227215"/>
                  </a:lnTo>
                  <a:lnTo>
                    <a:pt x="69596" y="225704"/>
                  </a:lnTo>
                  <a:close/>
                </a:path>
                <a:path w="76200" h="237489">
                  <a:moveTo>
                    <a:pt x="74625" y="127876"/>
                  </a:moveTo>
                  <a:lnTo>
                    <a:pt x="73152" y="127876"/>
                  </a:lnTo>
                  <a:lnTo>
                    <a:pt x="72948" y="131546"/>
                  </a:lnTo>
                  <a:lnTo>
                    <a:pt x="71259" y="130670"/>
                  </a:lnTo>
                  <a:lnTo>
                    <a:pt x="68745" y="131737"/>
                  </a:lnTo>
                  <a:lnTo>
                    <a:pt x="68135" y="135242"/>
                  </a:lnTo>
                  <a:lnTo>
                    <a:pt x="68338" y="135242"/>
                  </a:lnTo>
                  <a:lnTo>
                    <a:pt x="68973" y="136969"/>
                  </a:lnTo>
                  <a:lnTo>
                    <a:pt x="69596" y="137845"/>
                  </a:lnTo>
                  <a:lnTo>
                    <a:pt x="72542" y="137642"/>
                  </a:lnTo>
                  <a:lnTo>
                    <a:pt x="73152" y="137515"/>
                  </a:lnTo>
                  <a:lnTo>
                    <a:pt x="73152" y="137845"/>
                  </a:lnTo>
                  <a:lnTo>
                    <a:pt x="74625" y="137845"/>
                  </a:lnTo>
                  <a:lnTo>
                    <a:pt x="74625" y="137172"/>
                  </a:lnTo>
                  <a:lnTo>
                    <a:pt x="74625" y="136969"/>
                  </a:lnTo>
                  <a:lnTo>
                    <a:pt x="74625" y="131737"/>
                  </a:lnTo>
                  <a:lnTo>
                    <a:pt x="71691" y="131965"/>
                  </a:lnTo>
                  <a:lnTo>
                    <a:pt x="72542" y="132181"/>
                  </a:lnTo>
                  <a:lnTo>
                    <a:pt x="73152" y="134797"/>
                  </a:lnTo>
                  <a:lnTo>
                    <a:pt x="72948" y="134797"/>
                  </a:lnTo>
                  <a:lnTo>
                    <a:pt x="72745" y="136550"/>
                  </a:lnTo>
                  <a:lnTo>
                    <a:pt x="70650" y="136969"/>
                  </a:lnTo>
                  <a:lnTo>
                    <a:pt x="69596" y="135242"/>
                  </a:lnTo>
                  <a:lnTo>
                    <a:pt x="70015" y="132384"/>
                  </a:lnTo>
                  <a:lnTo>
                    <a:pt x="70650" y="131737"/>
                  </a:lnTo>
                  <a:lnTo>
                    <a:pt x="74625" y="131737"/>
                  </a:lnTo>
                  <a:lnTo>
                    <a:pt x="74625" y="131546"/>
                  </a:lnTo>
                  <a:lnTo>
                    <a:pt x="74625" y="127876"/>
                  </a:lnTo>
                  <a:close/>
                </a:path>
                <a:path w="76200" h="237489">
                  <a:moveTo>
                    <a:pt x="75463" y="10020"/>
                  </a:moveTo>
                  <a:lnTo>
                    <a:pt x="73583" y="2832"/>
                  </a:lnTo>
                  <a:lnTo>
                    <a:pt x="72542" y="2832"/>
                  </a:lnTo>
                  <a:lnTo>
                    <a:pt x="73990" y="10020"/>
                  </a:lnTo>
                  <a:lnTo>
                    <a:pt x="72745" y="16751"/>
                  </a:lnTo>
                  <a:lnTo>
                    <a:pt x="73583" y="16751"/>
                  </a:lnTo>
                  <a:lnTo>
                    <a:pt x="75463" y="10020"/>
                  </a:lnTo>
                  <a:close/>
                </a:path>
                <a:path w="76200" h="237489">
                  <a:moveTo>
                    <a:pt x="76085" y="225704"/>
                  </a:moveTo>
                  <a:lnTo>
                    <a:pt x="70650" y="225704"/>
                  </a:lnTo>
                  <a:lnTo>
                    <a:pt x="70650" y="236982"/>
                  </a:lnTo>
                  <a:lnTo>
                    <a:pt x="72110" y="236982"/>
                  </a:lnTo>
                  <a:lnTo>
                    <a:pt x="72110" y="231749"/>
                  </a:lnTo>
                  <a:lnTo>
                    <a:pt x="75882" y="231749"/>
                  </a:lnTo>
                  <a:lnTo>
                    <a:pt x="75882" y="230466"/>
                  </a:lnTo>
                  <a:lnTo>
                    <a:pt x="72110" y="230466"/>
                  </a:lnTo>
                  <a:lnTo>
                    <a:pt x="72110" y="227215"/>
                  </a:lnTo>
                  <a:lnTo>
                    <a:pt x="76085" y="227215"/>
                  </a:lnTo>
                  <a:lnTo>
                    <a:pt x="76085" y="2257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80294" y="5495975"/>
              <a:ext cx="429259" cy="193675"/>
            </a:xfrm>
            <a:custGeom>
              <a:avLst/>
              <a:gdLst/>
              <a:ahLst/>
              <a:cxnLst/>
              <a:rect l="l" t="t" r="r" b="b"/>
              <a:pathLst>
                <a:path w="429260" h="193675">
                  <a:moveTo>
                    <a:pt x="0" y="0"/>
                  </a:moveTo>
                  <a:lnTo>
                    <a:pt x="428688" y="0"/>
                  </a:lnTo>
                  <a:lnTo>
                    <a:pt x="428688" y="193471"/>
                  </a:lnTo>
                  <a:lnTo>
                    <a:pt x="0" y="193471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272927" y="5342242"/>
              <a:ext cx="16510" cy="19685"/>
            </a:xfrm>
            <a:custGeom>
              <a:avLst/>
              <a:gdLst/>
              <a:ahLst/>
              <a:cxnLst/>
              <a:rect l="l" t="t" r="r" b="b"/>
              <a:pathLst>
                <a:path w="16510" h="19685">
                  <a:moveTo>
                    <a:pt x="10058" y="0"/>
                  </a:moveTo>
                  <a:lnTo>
                    <a:pt x="0" y="6019"/>
                  </a:lnTo>
                  <a:lnTo>
                    <a:pt x="0" y="13563"/>
                  </a:lnTo>
                  <a:lnTo>
                    <a:pt x="5041" y="16560"/>
                  </a:lnTo>
                  <a:lnTo>
                    <a:pt x="10071" y="19596"/>
                  </a:lnTo>
                  <a:lnTo>
                    <a:pt x="16357" y="15824"/>
                  </a:lnTo>
                  <a:lnTo>
                    <a:pt x="16357" y="9791"/>
                  </a:lnTo>
                  <a:lnTo>
                    <a:pt x="16357" y="3759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277131" y="534766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9220" y="0"/>
                  </a:moveTo>
                  <a:lnTo>
                    <a:pt x="7327" y="0"/>
                  </a:lnTo>
                  <a:lnTo>
                    <a:pt x="4813" y="7416"/>
                  </a:lnTo>
                  <a:lnTo>
                    <a:pt x="2298" y="0"/>
                  </a:lnTo>
                  <a:lnTo>
                    <a:pt x="0" y="0"/>
                  </a:lnTo>
                  <a:lnTo>
                    <a:pt x="0" y="8928"/>
                  </a:lnTo>
                  <a:lnTo>
                    <a:pt x="1244" y="8928"/>
                  </a:lnTo>
                  <a:lnTo>
                    <a:pt x="1244" y="901"/>
                  </a:lnTo>
                  <a:lnTo>
                    <a:pt x="3975" y="8928"/>
                  </a:lnTo>
                  <a:lnTo>
                    <a:pt x="5245" y="8928"/>
                  </a:lnTo>
                  <a:lnTo>
                    <a:pt x="8178" y="901"/>
                  </a:lnTo>
                  <a:lnTo>
                    <a:pt x="8178" y="8928"/>
                  </a:lnTo>
                  <a:lnTo>
                    <a:pt x="9220" y="8928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4675" y="5244426"/>
              <a:ext cx="87169" cy="93662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008399" y="5702706"/>
              <a:ext cx="376555" cy="65405"/>
            </a:xfrm>
            <a:custGeom>
              <a:avLst/>
              <a:gdLst/>
              <a:ahLst/>
              <a:cxnLst/>
              <a:rect l="l" t="t" r="r" b="b"/>
              <a:pathLst>
                <a:path w="376554" h="65404">
                  <a:moveTo>
                    <a:pt x="12115" y="49060"/>
                  </a:moveTo>
                  <a:lnTo>
                    <a:pt x="1333" y="49060"/>
                  </a:lnTo>
                  <a:lnTo>
                    <a:pt x="1333" y="52705"/>
                  </a:lnTo>
                  <a:lnTo>
                    <a:pt x="1752" y="52705"/>
                  </a:lnTo>
                  <a:lnTo>
                    <a:pt x="1841" y="51765"/>
                  </a:lnTo>
                  <a:lnTo>
                    <a:pt x="2171" y="50990"/>
                  </a:lnTo>
                  <a:lnTo>
                    <a:pt x="2768" y="50444"/>
                  </a:lnTo>
                  <a:lnTo>
                    <a:pt x="3378" y="49923"/>
                  </a:lnTo>
                  <a:lnTo>
                    <a:pt x="4178" y="49682"/>
                  </a:lnTo>
                  <a:lnTo>
                    <a:pt x="5308" y="49682"/>
                  </a:lnTo>
                  <a:lnTo>
                    <a:pt x="5308" y="59601"/>
                  </a:lnTo>
                  <a:lnTo>
                    <a:pt x="5181" y="60020"/>
                  </a:lnTo>
                  <a:lnTo>
                    <a:pt x="4673" y="60490"/>
                  </a:lnTo>
                  <a:lnTo>
                    <a:pt x="4216" y="60642"/>
                  </a:lnTo>
                  <a:lnTo>
                    <a:pt x="3543" y="60667"/>
                  </a:lnTo>
                  <a:lnTo>
                    <a:pt x="3543" y="61112"/>
                  </a:lnTo>
                  <a:lnTo>
                    <a:pt x="9829" y="61112"/>
                  </a:lnTo>
                  <a:lnTo>
                    <a:pt x="9829" y="60667"/>
                  </a:lnTo>
                  <a:lnTo>
                    <a:pt x="9131" y="60617"/>
                  </a:lnTo>
                  <a:lnTo>
                    <a:pt x="8674" y="60490"/>
                  </a:lnTo>
                  <a:lnTo>
                    <a:pt x="8432" y="60261"/>
                  </a:lnTo>
                  <a:lnTo>
                    <a:pt x="8178" y="60071"/>
                  </a:lnTo>
                  <a:lnTo>
                    <a:pt x="8051" y="59651"/>
                  </a:lnTo>
                  <a:lnTo>
                    <a:pt x="8051" y="49682"/>
                  </a:lnTo>
                  <a:lnTo>
                    <a:pt x="8216" y="49657"/>
                  </a:lnTo>
                  <a:lnTo>
                    <a:pt x="9334" y="49657"/>
                  </a:lnTo>
                  <a:lnTo>
                    <a:pt x="10096" y="49898"/>
                  </a:lnTo>
                  <a:lnTo>
                    <a:pt x="10668" y="50419"/>
                  </a:lnTo>
                  <a:lnTo>
                    <a:pt x="11226" y="50965"/>
                  </a:lnTo>
                  <a:lnTo>
                    <a:pt x="11557" y="51714"/>
                  </a:lnTo>
                  <a:lnTo>
                    <a:pt x="11671" y="52705"/>
                  </a:lnTo>
                  <a:lnTo>
                    <a:pt x="12115" y="52705"/>
                  </a:lnTo>
                  <a:lnTo>
                    <a:pt x="12115" y="49060"/>
                  </a:lnTo>
                  <a:close/>
                </a:path>
                <a:path w="376554" h="65404">
                  <a:moveTo>
                    <a:pt x="23545" y="57340"/>
                  </a:moveTo>
                  <a:lnTo>
                    <a:pt x="23088" y="57340"/>
                  </a:lnTo>
                  <a:lnTo>
                    <a:pt x="22669" y="58432"/>
                  </a:lnTo>
                  <a:lnTo>
                    <a:pt x="22085" y="59207"/>
                  </a:lnTo>
                  <a:lnTo>
                    <a:pt x="21386" y="59677"/>
                  </a:lnTo>
                  <a:lnTo>
                    <a:pt x="20675" y="60121"/>
                  </a:lnTo>
                  <a:lnTo>
                    <a:pt x="19685" y="60363"/>
                  </a:lnTo>
                  <a:lnTo>
                    <a:pt x="17881" y="60363"/>
                  </a:lnTo>
                  <a:lnTo>
                    <a:pt x="17526" y="60286"/>
                  </a:lnTo>
                  <a:lnTo>
                    <a:pt x="17208" y="60020"/>
                  </a:lnTo>
                  <a:lnTo>
                    <a:pt x="17145" y="59728"/>
                  </a:lnTo>
                  <a:lnTo>
                    <a:pt x="17145" y="55232"/>
                  </a:lnTo>
                  <a:lnTo>
                    <a:pt x="18135" y="55232"/>
                  </a:lnTo>
                  <a:lnTo>
                    <a:pt x="18796" y="55435"/>
                  </a:lnTo>
                  <a:lnTo>
                    <a:pt x="19570" y="56222"/>
                  </a:lnTo>
                  <a:lnTo>
                    <a:pt x="19812" y="56946"/>
                  </a:lnTo>
                  <a:lnTo>
                    <a:pt x="19888" y="57988"/>
                  </a:lnTo>
                  <a:lnTo>
                    <a:pt x="20307" y="57988"/>
                  </a:lnTo>
                  <a:lnTo>
                    <a:pt x="20307" y="51955"/>
                  </a:lnTo>
                  <a:lnTo>
                    <a:pt x="19926" y="51955"/>
                  </a:lnTo>
                  <a:lnTo>
                    <a:pt x="19799" y="52946"/>
                  </a:lnTo>
                  <a:lnTo>
                    <a:pt x="19532" y="53619"/>
                  </a:lnTo>
                  <a:lnTo>
                    <a:pt x="18783" y="54419"/>
                  </a:lnTo>
                  <a:lnTo>
                    <a:pt x="18199" y="54610"/>
                  </a:lnTo>
                  <a:lnTo>
                    <a:pt x="17145" y="54610"/>
                  </a:lnTo>
                  <a:lnTo>
                    <a:pt x="17145" y="50342"/>
                  </a:lnTo>
                  <a:lnTo>
                    <a:pt x="17208" y="50050"/>
                  </a:lnTo>
                  <a:lnTo>
                    <a:pt x="17360" y="49923"/>
                  </a:lnTo>
                  <a:lnTo>
                    <a:pt x="17487" y="49771"/>
                  </a:lnTo>
                  <a:lnTo>
                    <a:pt x="17856" y="49720"/>
                  </a:lnTo>
                  <a:lnTo>
                    <a:pt x="19748" y="49720"/>
                  </a:lnTo>
                  <a:lnTo>
                    <a:pt x="22377" y="52654"/>
                  </a:lnTo>
                  <a:lnTo>
                    <a:pt x="22745" y="52654"/>
                  </a:lnTo>
                  <a:lnTo>
                    <a:pt x="22745" y="49060"/>
                  </a:lnTo>
                  <a:lnTo>
                    <a:pt x="12865" y="49060"/>
                  </a:lnTo>
                  <a:lnTo>
                    <a:pt x="12865" y="49504"/>
                  </a:lnTo>
                  <a:lnTo>
                    <a:pt x="13462" y="49504"/>
                  </a:lnTo>
                  <a:lnTo>
                    <a:pt x="13868" y="49657"/>
                  </a:lnTo>
                  <a:lnTo>
                    <a:pt x="14287" y="50101"/>
                  </a:lnTo>
                  <a:lnTo>
                    <a:pt x="14389" y="50571"/>
                  </a:lnTo>
                  <a:lnTo>
                    <a:pt x="14389" y="59677"/>
                  </a:lnTo>
                  <a:lnTo>
                    <a:pt x="14287" y="60096"/>
                  </a:lnTo>
                  <a:lnTo>
                    <a:pt x="13830" y="60515"/>
                  </a:lnTo>
                  <a:lnTo>
                    <a:pt x="13411" y="60667"/>
                  </a:lnTo>
                  <a:lnTo>
                    <a:pt x="12801" y="60667"/>
                  </a:lnTo>
                  <a:lnTo>
                    <a:pt x="12801" y="61112"/>
                  </a:lnTo>
                  <a:lnTo>
                    <a:pt x="22809" y="61112"/>
                  </a:lnTo>
                  <a:lnTo>
                    <a:pt x="23545" y="57340"/>
                  </a:lnTo>
                  <a:close/>
                </a:path>
                <a:path w="376554" h="65404">
                  <a:moveTo>
                    <a:pt x="32804" y="56743"/>
                  </a:moveTo>
                  <a:lnTo>
                    <a:pt x="32588" y="56045"/>
                  </a:lnTo>
                  <a:lnTo>
                    <a:pt x="31775" y="54889"/>
                  </a:lnTo>
                  <a:lnTo>
                    <a:pt x="31064" y="54368"/>
                  </a:lnTo>
                  <a:lnTo>
                    <a:pt x="28460" y="53098"/>
                  </a:lnTo>
                  <a:lnTo>
                    <a:pt x="27825" y="52755"/>
                  </a:lnTo>
                  <a:lnTo>
                    <a:pt x="27355" y="52476"/>
                  </a:lnTo>
                  <a:lnTo>
                    <a:pt x="26847" y="51828"/>
                  </a:lnTo>
                  <a:lnTo>
                    <a:pt x="26720" y="51460"/>
                  </a:lnTo>
                  <a:lnTo>
                    <a:pt x="26720" y="50520"/>
                  </a:lnTo>
                  <a:lnTo>
                    <a:pt x="26898" y="50126"/>
                  </a:lnTo>
                  <a:lnTo>
                    <a:pt x="27609" y="49504"/>
                  </a:lnTo>
                  <a:lnTo>
                    <a:pt x="28079" y="49326"/>
                  </a:lnTo>
                  <a:lnTo>
                    <a:pt x="29337" y="49326"/>
                  </a:lnTo>
                  <a:lnTo>
                    <a:pt x="31851" y="52654"/>
                  </a:lnTo>
                  <a:lnTo>
                    <a:pt x="32296" y="52654"/>
                  </a:lnTo>
                  <a:lnTo>
                    <a:pt x="32296" y="48780"/>
                  </a:lnTo>
                  <a:lnTo>
                    <a:pt x="31800" y="48780"/>
                  </a:lnTo>
                  <a:lnTo>
                    <a:pt x="31788" y="48958"/>
                  </a:lnTo>
                  <a:lnTo>
                    <a:pt x="31737" y="49085"/>
                  </a:lnTo>
                  <a:lnTo>
                    <a:pt x="31534" y="49301"/>
                  </a:lnTo>
                  <a:lnTo>
                    <a:pt x="31267" y="49326"/>
                  </a:lnTo>
                  <a:lnTo>
                    <a:pt x="30835" y="49250"/>
                  </a:lnTo>
                  <a:lnTo>
                    <a:pt x="29565" y="48882"/>
                  </a:lnTo>
                  <a:lnTo>
                    <a:pt x="28943" y="48780"/>
                  </a:lnTo>
                  <a:lnTo>
                    <a:pt x="27343" y="48780"/>
                  </a:lnTo>
                  <a:lnTo>
                    <a:pt x="26517" y="49110"/>
                  </a:lnTo>
                  <a:lnTo>
                    <a:pt x="25234" y="50419"/>
                  </a:lnTo>
                  <a:lnTo>
                    <a:pt x="24904" y="51282"/>
                  </a:lnTo>
                  <a:lnTo>
                    <a:pt x="24904" y="53149"/>
                  </a:lnTo>
                  <a:lnTo>
                    <a:pt x="25146" y="53822"/>
                  </a:lnTo>
                  <a:lnTo>
                    <a:pt x="26047" y="55003"/>
                  </a:lnTo>
                  <a:lnTo>
                    <a:pt x="26771" y="55524"/>
                  </a:lnTo>
                  <a:lnTo>
                    <a:pt x="29400" y="56845"/>
                  </a:lnTo>
                  <a:lnTo>
                    <a:pt x="29857" y="57111"/>
                  </a:lnTo>
                  <a:lnTo>
                    <a:pt x="30200" y="57391"/>
                  </a:lnTo>
                  <a:lnTo>
                    <a:pt x="30429" y="57658"/>
                  </a:lnTo>
                  <a:lnTo>
                    <a:pt x="30645" y="57962"/>
                  </a:lnTo>
                  <a:lnTo>
                    <a:pt x="30746" y="58305"/>
                  </a:lnTo>
                  <a:lnTo>
                    <a:pt x="30746" y="59321"/>
                  </a:lnTo>
                  <a:lnTo>
                    <a:pt x="30556" y="59791"/>
                  </a:lnTo>
                  <a:lnTo>
                    <a:pt x="29794" y="60515"/>
                  </a:lnTo>
                  <a:lnTo>
                    <a:pt x="29286" y="60718"/>
                  </a:lnTo>
                  <a:lnTo>
                    <a:pt x="27774" y="60718"/>
                  </a:lnTo>
                  <a:lnTo>
                    <a:pt x="27051" y="60413"/>
                  </a:lnTo>
                  <a:lnTo>
                    <a:pt x="25933" y="59131"/>
                  </a:lnTo>
                  <a:lnTo>
                    <a:pt x="25527" y="58204"/>
                  </a:lnTo>
                  <a:lnTo>
                    <a:pt x="25260" y="56921"/>
                  </a:lnTo>
                  <a:lnTo>
                    <a:pt x="24752" y="56921"/>
                  </a:lnTo>
                  <a:lnTo>
                    <a:pt x="24752" y="61404"/>
                  </a:lnTo>
                  <a:lnTo>
                    <a:pt x="25209" y="61404"/>
                  </a:lnTo>
                  <a:lnTo>
                    <a:pt x="25273" y="61163"/>
                  </a:lnTo>
                  <a:lnTo>
                    <a:pt x="25336" y="61010"/>
                  </a:lnTo>
                  <a:lnTo>
                    <a:pt x="25501" y="60833"/>
                  </a:lnTo>
                  <a:lnTo>
                    <a:pt x="25628" y="60794"/>
                  </a:lnTo>
                  <a:lnTo>
                    <a:pt x="25908" y="60794"/>
                  </a:lnTo>
                  <a:lnTo>
                    <a:pt x="26238" y="60883"/>
                  </a:lnTo>
                  <a:lnTo>
                    <a:pt x="27406" y="61290"/>
                  </a:lnTo>
                  <a:lnTo>
                    <a:pt x="27978" y="61379"/>
                  </a:lnTo>
                  <a:lnTo>
                    <a:pt x="29832" y="61379"/>
                  </a:lnTo>
                  <a:lnTo>
                    <a:pt x="30873" y="61061"/>
                  </a:lnTo>
                  <a:lnTo>
                    <a:pt x="31648" y="60337"/>
                  </a:lnTo>
                  <a:lnTo>
                    <a:pt x="32423" y="59677"/>
                  </a:lnTo>
                  <a:lnTo>
                    <a:pt x="32804" y="58750"/>
                  </a:lnTo>
                  <a:lnTo>
                    <a:pt x="32804" y="56743"/>
                  </a:lnTo>
                  <a:close/>
                </a:path>
                <a:path w="376554" h="65404">
                  <a:moveTo>
                    <a:pt x="43586" y="22364"/>
                  </a:moveTo>
                  <a:lnTo>
                    <a:pt x="40500" y="11201"/>
                  </a:lnTo>
                  <a:lnTo>
                    <a:pt x="32664" y="3568"/>
                  </a:lnTo>
                  <a:lnTo>
                    <a:pt x="22098" y="647"/>
                  </a:lnTo>
                  <a:lnTo>
                    <a:pt x="10858" y="3594"/>
                  </a:lnTo>
                  <a:lnTo>
                    <a:pt x="2705" y="11849"/>
                  </a:lnTo>
                  <a:lnTo>
                    <a:pt x="0" y="22440"/>
                  </a:lnTo>
                  <a:lnTo>
                    <a:pt x="2743" y="33020"/>
                  </a:lnTo>
                  <a:lnTo>
                    <a:pt x="10934" y="41236"/>
                  </a:lnTo>
                  <a:lnTo>
                    <a:pt x="22174" y="44170"/>
                  </a:lnTo>
                  <a:lnTo>
                    <a:pt x="32727" y="41211"/>
                  </a:lnTo>
                  <a:lnTo>
                    <a:pt x="40538" y="33553"/>
                  </a:lnTo>
                  <a:lnTo>
                    <a:pt x="43586" y="22364"/>
                  </a:lnTo>
                  <a:close/>
                </a:path>
                <a:path w="376554" h="65404">
                  <a:moveTo>
                    <a:pt x="44462" y="49060"/>
                  </a:moveTo>
                  <a:lnTo>
                    <a:pt x="33680" y="49060"/>
                  </a:lnTo>
                  <a:lnTo>
                    <a:pt x="33680" y="52705"/>
                  </a:lnTo>
                  <a:lnTo>
                    <a:pt x="34112" y="52705"/>
                  </a:lnTo>
                  <a:lnTo>
                    <a:pt x="34188" y="51765"/>
                  </a:lnTo>
                  <a:lnTo>
                    <a:pt x="34531" y="50990"/>
                  </a:lnTo>
                  <a:lnTo>
                    <a:pt x="35737" y="49923"/>
                  </a:lnTo>
                  <a:lnTo>
                    <a:pt x="36537" y="49682"/>
                  </a:lnTo>
                  <a:lnTo>
                    <a:pt x="37668" y="49682"/>
                  </a:lnTo>
                  <a:lnTo>
                    <a:pt x="37668" y="59601"/>
                  </a:lnTo>
                  <a:lnTo>
                    <a:pt x="37541" y="60020"/>
                  </a:lnTo>
                  <a:lnTo>
                    <a:pt x="37033" y="60490"/>
                  </a:lnTo>
                  <a:lnTo>
                    <a:pt x="36563" y="60642"/>
                  </a:lnTo>
                  <a:lnTo>
                    <a:pt x="35902" y="60667"/>
                  </a:lnTo>
                  <a:lnTo>
                    <a:pt x="35902" y="61112"/>
                  </a:lnTo>
                  <a:lnTo>
                    <a:pt x="42176" y="61112"/>
                  </a:lnTo>
                  <a:lnTo>
                    <a:pt x="42176" y="60667"/>
                  </a:lnTo>
                  <a:lnTo>
                    <a:pt x="41490" y="60617"/>
                  </a:lnTo>
                  <a:lnTo>
                    <a:pt x="41021" y="60490"/>
                  </a:lnTo>
                  <a:lnTo>
                    <a:pt x="40538" y="60071"/>
                  </a:lnTo>
                  <a:lnTo>
                    <a:pt x="40411" y="59651"/>
                  </a:lnTo>
                  <a:lnTo>
                    <a:pt x="40411" y="49682"/>
                  </a:lnTo>
                  <a:lnTo>
                    <a:pt x="40576" y="49657"/>
                  </a:lnTo>
                  <a:lnTo>
                    <a:pt x="41706" y="49657"/>
                  </a:lnTo>
                  <a:lnTo>
                    <a:pt x="42468" y="49898"/>
                  </a:lnTo>
                  <a:lnTo>
                    <a:pt x="43586" y="50965"/>
                  </a:lnTo>
                  <a:lnTo>
                    <a:pt x="43916" y="51714"/>
                  </a:lnTo>
                  <a:lnTo>
                    <a:pt x="44030" y="52705"/>
                  </a:lnTo>
                  <a:lnTo>
                    <a:pt x="44462" y="52705"/>
                  </a:lnTo>
                  <a:lnTo>
                    <a:pt x="44462" y="49060"/>
                  </a:lnTo>
                  <a:close/>
                </a:path>
                <a:path w="376554" h="65404">
                  <a:moveTo>
                    <a:pt x="141909" y="53898"/>
                  </a:moveTo>
                  <a:lnTo>
                    <a:pt x="141376" y="52425"/>
                  </a:lnTo>
                  <a:lnTo>
                    <a:pt x="139141" y="50050"/>
                  </a:lnTo>
                  <a:lnTo>
                    <a:pt x="138950" y="49974"/>
                  </a:lnTo>
                  <a:lnTo>
                    <a:pt x="138950" y="57632"/>
                  </a:lnTo>
                  <a:lnTo>
                    <a:pt x="138696" y="59055"/>
                  </a:lnTo>
                  <a:lnTo>
                    <a:pt x="137731" y="60960"/>
                  </a:lnTo>
                  <a:lnTo>
                    <a:pt x="137020" y="61455"/>
                  </a:lnTo>
                  <a:lnTo>
                    <a:pt x="135102" y="61455"/>
                  </a:lnTo>
                  <a:lnTo>
                    <a:pt x="134353" y="60934"/>
                  </a:lnTo>
                  <a:lnTo>
                    <a:pt x="133286" y="58953"/>
                  </a:lnTo>
                  <a:lnTo>
                    <a:pt x="133019" y="57632"/>
                  </a:lnTo>
                  <a:lnTo>
                    <a:pt x="133019" y="53898"/>
                  </a:lnTo>
                  <a:lnTo>
                    <a:pt x="133286" y="52425"/>
                  </a:lnTo>
                  <a:lnTo>
                    <a:pt x="134251" y="50520"/>
                  </a:lnTo>
                  <a:lnTo>
                    <a:pt x="134975" y="50050"/>
                  </a:lnTo>
                  <a:lnTo>
                    <a:pt x="136880" y="50050"/>
                  </a:lnTo>
                  <a:lnTo>
                    <a:pt x="137629" y="50520"/>
                  </a:lnTo>
                  <a:lnTo>
                    <a:pt x="138684" y="52552"/>
                  </a:lnTo>
                  <a:lnTo>
                    <a:pt x="138938" y="53898"/>
                  </a:lnTo>
                  <a:lnTo>
                    <a:pt x="138950" y="57632"/>
                  </a:lnTo>
                  <a:lnTo>
                    <a:pt x="138950" y="49974"/>
                  </a:lnTo>
                  <a:lnTo>
                    <a:pt x="137731" y="49428"/>
                  </a:lnTo>
                  <a:lnTo>
                    <a:pt x="134340" y="49428"/>
                  </a:lnTo>
                  <a:lnTo>
                    <a:pt x="132892" y="50050"/>
                  </a:lnTo>
                  <a:lnTo>
                    <a:pt x="130606" y="52425"/>
                  </a:lnTo>
                  <a:lnTo>
                    <a:pt x="130048" y="53898"/>
                  </a:lnTo>
                  <a:lnTo>
                    <a:pt x="130149" y="57569"/>
                  </a:lnTo>
                  <a:lnTo>
                    <a:pt x="130403" y="58432"/>
                  </a:lnTo>
                  <a:lnTo>
                    <a:pt x="131838" y="60566"/>
                  </a:lnTo>
                  <a:lnTo>
                    <a:pt x="132816" y="61315"/>
                  </a:lnTo>
                  <a:lnTo>
                    <a:pt x="134048" y="61760"/>
                  </a:lnTo>
                  <a:lnTo>
                    <a:pt x="134531" y="62801"/>
                  </a:lnTo>
                  <a:lnTo>
                    <a:pt x="135178" y="63563"/>
                  </a:lnTo>
                  <a:lnTo>
                    <a:pt x="136817" y="64554"/>
                  </a:lnTo>
                  <a:lnTo>
                    <a:pt x="137845" y="64808"/>
                  </a:lnTo>
                  <a:lnTo>
                    <a:pt x="139484" y="64808"/>
                  </a:lnTo>
                  <a:lnTo>
                    <a:pt x="139954" y="64757"/>
                  </a:lnTo>
                  <a:lnTo>
                    <a:pt x="140906" y="64554"/>
                  </a:lnTo>
                  <a:lnTo>
                    <a:pt x="141376" y="64389"/>
                  </a:lnTo>
                  <a:lnTo>
                    <a:pt x="141859" y="64185"/>
                  </a:lnTo>
                  <a:lnTo>
                    <a:pt x="141795" y="63893"/>
                  </a:lnTo>
                  <a:lnTo>
                    <a:pt x="141770" y="63690"/>
                  </a:lnTo>
                  <a:lnTo>
                    <a:pt x="141566" y="63766"/>
                  </a:lnTo>
                  <a:lnTo>
                    <a:pt x="141351" y="63817"/>
                  </a:lnTo>
                  <a:lnTo>
                    <a:pt x="140779" y="63893"/>
                  </a:lnTo>
                  <a:lnTo>
                    <a:pt x="139954" y="63893"/>
                  </a:lnTo>
                  <a:lnTo>
                    <a:pt x="139395" y="63715"/>
                  </a:lnTo>
                  <a:lnTo>
                    <a:pt x="138417" y="62966"/>
                  </a:lnTo>
                  <a:lnTo>
                    <a:pt x="138023" y="62445"/>
                  </a:lnTo>
                  <a:lnTo>
                    <a:pt x="137731" y="61760"/>
                  </a:lnTo>
                  <a:lnTo>
                    <a:pt x="138607" y="61455"/>
                  </a:lnTo>
                  <a:lnTo>
                    <a:pt x="139026" y="61315"/>
                  </a:lnTo>
                  <a:lnTo>
                    <a:pt x="140068" y="60566"/>
                  </a:lnTo>
                  <a:lnTo>
                    <a:pt x="141566" y="58407"/>
                  </a:lnTo>
                  <a:lnTo>
                    <a:pt x="141820" y="57569"/>
                  </a:lnTo>
                  <a:lnTo>
                    <a:pt x="141909" y="53898"/>
                  </a:lnTo>
                  <a:close/>
                </a:path>
                <a:path w="376554" h="65404">
                  <a:moveTo>
                    <a:pt x="154571" y="49720"/>
                  </a:moveTo>
                  <a:lnTo>
                    <a:pt x="150876" y="49720"/>
                  </a:lnTo>
                  <a:lnTo>
                    <a:pt x="150876" y="50177"/>
                  </a:lnTo>
                  <a:lnTo>
                    <a:pt x="151498" y="50203"/>
                  </a:lnTo>
                  <a:lnTo>
                    <a:pt x="151917" y="50342"/>
                  </a:lnTo>
                  <a:lnTo>
                    <a:pt x="152146" y="50520"/>
                  </a:lnTo>
                  <a:lnTo>
                    <a:pt x="152349" y="50761"/>
                  </a:lnTo>
                  <a:lnTo>
                    <a:pt x="152463" y="51168"/>
                  </a:lnTo>
                  <a:lnTo>
                    <a:pt x="152463" y="58750"/>
                  </a:lnTo>
                  <a:lnTo>
                    <a:pt x="152222" y="59677"/>
                  </a:lnTo>
                  <a:lnTo>
                    <a:pt x="151739" y="60248"/>
                  </a:lnTo>
                  <a:lnTo>
                    <a:pt x="151269" y="60858"/>
                  </a:lnTo>
                  <a:lnTo>
                    <a:pt x="150533" y="61163"/>
                  </a:lnTo>
                  <a:lnTo>
                    <a:pt x="148767" y="61163"/>
                  </a:lnTo>
                  <a:lnTo>
                    <a:pt x="148183" y="60909"/>
                  </a:lnTo>
                  <a:lnTo>
                    <a:pt x="147789" y="60413"/>
                  </a:lnTo>
                  <a:lnTo>
                    <a:pt x="147408" y="59893"/>
                  </a:lnTo>
                  <a:lnTo>
                    <a:pt x="147218" y="59105"/>
                  </a:lnTo>
                  <a:lnTo>
                    <a:pt x="147218" y="51117"/>
                  </a:lnTo>
                  <a:lnTo>
                    <a:pt x="147332" y="50698"/>
                  </a:lnTo>
                  <a:lnTo>
                    <a:pt x="147726" y="50292"/>
                  </a:lnTo>
                  <a:lnTo>
                    <a:pt x="148132" y="50203"/>
                  </a:lnTo>
                  <a:lnTo>
                    <a:pt x="148717" y="50177"/>
                  </a:lnTo>
                  <a:lnTo>
                    <a:pt x="148717" y="49720"/>
                  </a:lnTo>
                  <a:lnTo>
                    <a:pt x="143014" y="49720"/>
                  </a:lnTo>
                  <a:lnTo>
                    <a:pt x="143014" y="50177"/>
                  </a:lnTo>
                  <a:lnTo>
                    <a:pt x="143573" y="50203"/>
                  </a:lnTo>
                  <a:lnTo>
                    <a:pt x="143954" y="50317"/>
                  </a:lnTo>
                  <a:lnTo>
                    <a:pt x="144373" y="50736"/>
                  </a:lnTo>
                  <a:lnTo>
                    <a:pt x="144475" y="51168"/>
                  </a:lnTo>
                  <a:lnTo>
                    <a:pt x="144475" y="59207"/>
                  </a:lnTo>
                  <a:lnTo>
                    <a:pt x="144818" y="60312"/>
                  </a:lnTo>
                  <a:lnTo>
                    <a:pt x="146240" y="61734"/>
                  </a:lnTo>
                  <a:lnTo>
                    <a:pt x="147345" y="62103"/>
                  </a:lnTo>
                  <a:lnTo>
                    <a:pt x="149885" y="62103"/>
                  </a:lnTo>
                  <a:lnTo>
                    <a:pt x="153263" y="57708"/>
                  </a:lnTo>
                  <a:lnTo>
                    <a:pt x="153263" y="51193"/>
                  </a:lnTo>
                  <a:lnTo>
                    <a:pt x="153352" y="50787"/>
                  </a:lnTo>
                  <a:lnTo>
                    <a:pt x="153720" y="50368"/>
                  </a:lnTo>
                  <a:lnTo>
                    <a:pt x="154063" y="50215"/>
                  </a:lnTo>
                  <a:lnTo>
                    <a:pt x="154571" y="50177"/>
                  </a:lnTo>
                  <a:lnTo>
                    <a:pt x="154571" y="49720"/>
                  </a:lnTo>
                  <a:close/>
                </a:path>
                <a:path w="376554" h="65404">
                  <a:moveTo>
                    <a:pt x="166103" y="57962"/>
                  </a:moveTo>
                  <a:lnTo>
                    <a:pt x="165646" y="57962"/>
                  </a:lnTo>
                  <a:lnTo>
                    <a:pt x="165201" y="59055"/>
                  </a:lnTo>
                  <a:lnTo>
                    <a:pt x="164642" y="59842"/>
                  </a:lnTo>
                  <a:lnTo>
                    <a:pt x="163233" y="60794"/>
                  </a:lnTo>
                  <a:lnTo>
                    <a:pt x="162229" y="61036"/>
                  </a:lnTo>
                  <a:lnTo>
                    <a:pt x="160439" y="61036"/>
                  </a:lnTo>
                  <a:lnTo>
                    <a:pt x="160083" y="60934"/>
                  </a:lnTo>
                  <a:lnTo>
                    <a:pt x="159918" y="60807"/>
                  </a:lnTo>
                  <a:lnTo>
                    <a:pt x="159778" y="60667"/>
                  </a:lnTo>
                  <a:lnTo>
                    <a:pt x="159702" y="60363"/>
                  </a:lnTo>
                  <a:lnTo>
                    <a:pt x="159702" y="55880"/>
                  </a:lnTo>
                  <a:lnTo>
                    <a:pt x="160693" y="55880"/>
                  </a:lnTo>
                  <a:lnTo>
                    <a:pt x="161353" y="56095"/>
                  </a:lnTo>
                  <a:lnTo>
                    <a:pt x="162115" y="56845"/>
                  </a:lnTo>
                  <a:lnTo>
                    <a:pt x="162356" y="57594"/>
                  </a:lnTo>
                  <a:lnTo>
                    <a:pt x="162445" y="58635"/>
                  </a:lnTo>
                  <a:lnTo>
                    <a:pt x="162852" y="58635"/>
                  </a:lnTo>
                  <a:lnTo>
                    <a:pt x="162852" y="52603"/>
                  </a:lnTo>
                  <a:lnTo>
                    <a:pt x="162471" y="52603"/>
                  </a:lnTo>
                  <a:lnTo>
                    <a:pt x="162331" y="53594"/>
                  </a:lnTo>
                  <a:lnTo>
                    <a:pt x="162077" y="54292"/>
                  </a:lnTo>
                  <a:lnTo>
                    <a:pt x="161328" y="55079"/>
                  </a:lnTo>
                  <a:lnTo>
                    <a:pt x="160756" y="55283"/>
                  </a:lnTo>
                  <a:lnTo>
                    <a:pt x="159702" y="55283"/>
                  </a:lnTo>
                  <a:lnTo>
                    <a:pt x="159702" y="51041"/>
                  </a:lnTo>
                  <a:lnTo>
                    <a:pt x="159766" y="50698"/>
                  </a:lnTo>
                  <a:lnTo>
                    <a:pt x="159905" y="50546"/>
                  </a:lnTo>
                  <a:lnTo>
                    <a:pt x="160045" y="50444"/>
                  </a:lnTo>
                  <a:lnTo>
                    <a:pt x="160401" y="50368"/>
                  </a:lnTo>
                  <a:lnTo>
                    <a:pt x="162293" y="50368"/>
                  </a:lnTo>
                  <a:lnTo>
                    <a:pt x="163258" y="50571"/>
                  </a:lnTo>
                  <a:lnTo>
                    <a:pt x="163842" y="51066"/>
                  </a:lnTo>
                  <a:lnTo>
                    <a:pt x="164439" y="51485"/>
                  </a:lnTo>
                  <a:lnTo>
                    <a:pt x="164807" y="52260"/>
                  </a:lnTo>
                  <a:lnTo>
                    <a:pt x="164934" y="53301"/>
                  </a:lnTo>
                  <a:lnTo>
                    <a:pt x="165277" y="53301"/>
                  </a:lnTo>
                  <a:lnTo>
                    <a:pt x="165277" y="49720"/>
                  </a:lnTo>
                  <a:lnTo>
                    <a:pt x="155422" y="49720"/>
                  </a:lnTo>
                  <a:lnTo>
                    <a:pt x="155422" y="50177"/>
                  </a:lnTo>
                  <a:lnTo>
                    <a:pt x="156006" y="50177"/>
                  </a:lnTo>
                  <a:lnTo>
                    <a:pt x="156413" y="50292"/>
                  </a:lnTo>
                  <a:lnTo>
                    <a:pt x="156629" y="50495"/>
                  </a:lnTo>
                  <a:lnTo>
                    <a:pt x="156845" y="50736"/>
                  </a:lnTo>
                  <a:lnTo>
                    <a:pt x="156946" y="51269"/>
                  </a:lnTo>
                  <a:lnTo>
                    <a:pt x="156946" y="60312"/>
                  </a:lnTo>
                  <a:lnTo>
                    <a:pt x="156832" y="60744"/>
                  </a:lnTo>
                  <a:lnTo>
                    <a:pt x="156387" y="61163"/>
                  </a:lnTo>
                  <a:lnTo>
                    <a:pt x="155968" y="61290"/>
                  </a:lnTo>
                  <a:lnTo>
                    <a:pt x="155359" y="61315"/>
                  </a:lnTo>
                  <a:lnTo>
                    <a:pt x="155359" y="61760"/>
                  </a:lnTo>
                  <a:lnTo>
                    <a:pt x="165379" y="61760"/>
                  </a:lnTo>
                  <a:lnTo>
                    <a:pt x="166103" y="57962"/>
                  </a:lnTo>
                  <a:close/>
                </a:path>
                <a:path w="376554" h="65404">
                  <a:moveTo>
                    <a:pt x="178587" y="21717"/>
                  </a:moveTo>
                  <a:lnTo>
                    <a:pt x="175488" y="10553"/>
                  </a:lnTo>
                  <a:lnTo>
                    <a:pt x="167652" y="2921"/>
                  </a:lnTo>
                  <a:lnTo>
                    <a:pt x="157086" y="0"/>
                  </a:lnTo>
                  <a:lnTo>
                    <a:pt x="145859" y="2946"/>
                  </a:lnTo>
                  <a:lnTo>
                    <a:pt x="137693" y="11201"/>
                  </a:lnTo>
                  <a:lnTo>
                    <a:pt x="134988" y="21793"/>
                  </a:lnTo>
                  <a:lnTo>
                    <a:pt x="137731" y="32372"/>
                  </a:lnTo>
                  <a:lnTo>
                    <a:pt x="145923" y="40576"/>
                  </a:lnTo>
                  <a:lnTo>
                    <a:pt x="157175" y="43510"/>
                  </a:lnTo>
                  <a:lnTo>
                    <a:pt x="167728" y="40551"/>
                  </a:lnTo>
                  <a:lnTo>
                    <a:pt x="175539" y="32893"/>
                  </a:lnTo>
                  <a:lnTo>
                    <a:pt x="178587" y="21717"/>
                  </a:lnTo>
                  <a:close/>
                </a:path>
                <a:path w="376554" h="65404">
                  <a:moveTo>
                    <a:pt x="178981" y="61290"/>
                  </a:moveTo>
                  <a:lnTo>
                    <a:pt x="178689" y="61290"/>
                  </a:lnTo>
                  <a:lnTo>
                    <a:pt x="178485" y="61239"/>
                  </a:lnTo>
                  <a:lnTo>
                    <a:pt x="178142" y="61010"/>
                  </a:lnTo>
                  <a:lnTo>
                    <a:pt x="177939" y="60794"/>
                  </a:lnTo>
                  <a:lnTo>
                    <a:pt x="177584" y="60248"/>
                  </a:lnTo>
                  <a:lnTo>
                    <a:pt x="174828" y="56172"/>
                  </a:lnTo>
                  <a:lnTo>
                    <a:pt x="174637" y="55880"/>
                  </a:lnTo>
                  <a:lnTo>
                    <a:pt x="175526" y="55600"/>
                  </a:lnTo>
                  <a:lnTo>
                    <a:pt x="176187" y="55257"/>
                  </a:lnTo>
                  <a:lnTo>
                    <a:pt x="177101" y="54241"/>
                  </a:lnTo>
                  <a:lnTo>
                    <a:pt x="177253" y="53797"/>
                  </a:lnTo>
                  <a:lnTo>
                    <a:pt x="177317" y="51828"/>
                  </a:lnTo>
                  <a:lnTo>
                    <a:pt x="176898" y="51041"/>
                  </a:lnTo>
                  <a:lnTo>
                    <a:pt x="175755" y="50342"/>
                  </a:lnTo>
                  <a:lnTo>
                    <a:pt x="175171" y="49974"/>
                  </a:lnTo>
                  <a:lnTo>
                    <a:pt x="174409" y="49834"/>
                  </a:lnTo>
                  <a:lnTo>
                    <a:pt x="174409" y="53797"/>
                  </a:lnTo>
                  <a:lnTo>
                    <a:pt x="174205" y="54483"/>
                  </a:lnTo>
                  <a:lnTo>
                    <a:pt x="173342" y="55359"/>
                  </a:lnTo>
                  <a:lnTo>
                    <a:pt x="172656" y="55549"/>
                  </a:lnTo>
                  <a:lnTo>
                    <a:pt x="171119" y="55549"/>
                  </a:lnTo>
                  <a:lnTo>
                    <a:pt x="171196" y="50698"/>
                  </a:lnTo>
                  <a:lnTo>
                    <a:pt x="171500" y="50419"/>
                  </a:lnTo>
                  <a:lnTo>
                    <a:pt x="171805" y="50342"/>
                  </a:lnTo>
                  <a:lnTo>
                    <a:pt x="172986" y="50342"/>
                  </a:lnTo>
                  <a:lnTo>
                    <a:pt x="173520" y="50546"/>
                  </a:lnTo>
                  <a:lnTo>
                    <a:pt x="174231" y="51409"/>
                  </a:lnTo>
                  <a:lnTo>
                    <a:pt x="174345" y="51828"/>
                  </a:lnTo>
                  <a:lnTo>
                    <a:pt x="174409" y="53797"/>
                  </a:lnTo>
                  <a:lnTo>
                    <a:pt x="174409" y="49834"/>
                  </a:lnTo>
                  <a:lnTo>
                    <a:pt x="173850" y="49720"/>
                  </a:lnTo>
                  <a:lnTo>
                    <a:pt x="166852" y="49720"/>
                  </a:lnTo>
                  <a:lnTo>
                    <a:pt x="166852" y="50177"/>
                  </a:lnTo>
                  <a:lnTo>
                    <a:pt x="167436" y="50203"/>
                  </a:lnTo>
                  <a:lnTo>
                    <a:pt x="167843" y="50317"/>
                  </a:lnTo>
                  <a:lnTo>
                    <a:pt x="168198" y="50698"/>
                  </a:lnTo>
                  <a:lnTo>
                    <a:pt x="168275" y="60693"/>
                  </a:lnTo>
                  <a:lnTo>
                    <a:pt x="167817" y="61163"/>
                  </a:lnTo>
                  <a:lnTo>
                    <a:pt x="167411" y="61290"/>
                  </a:lnTo>
                  <a:lnTo>
                    <a:pt x="166814" y="61290"/>
                  </a:lnTo>
                  <a:lnTo>
                    <a:pt x="166814" y="61760"/>
                  </a:lnTo>
                  <a:lnTo>
                    <a:pt x="172720" y="61760"/>
                  </a:lnTo>
                  <a:lnTo>
                    <a:pt x="172720" y="61290"/>
                  </a:lnTo>
                  <a:lnTo>
                    <a:pt x="172097" y="61264"/>
                  </a:lnTo>
                  <a:lnTo>
                    <a:pt x="171678" y="61163"/>
                  </a:lnTo>
                  <a:lnTo>
                    <a:pt x="171221" y="60693"/>
                  </a:lnTo>
                  <a:lnTo>
                    <a:pt x="171119" y="56172"/>
                  </a:lnTo>
                  <a:lnTo>
                    <a:pt x="171716" y="56172"/>
                  </a:lnTo>
                  <a:lnTo>
                    <a:pt x="175323" y="61760"/>
                  </a:lnTo>
                  <a:lnTo>
                    <a:pt x="178981" y="61760"/>
                  </a:lnTo>
                  <a:lnTo>
                    <a:pt x="178981" y="61290"/>
                  </a:lnTo>
                  <a:close/>
                </a:path>
                <a:path w="376554" h="65404">
                  <a:moveTo>
                    <a:pt x="190220" y="49720"/>
                  </a:moveTo>
                  <a:lnTo>
                    <a:pt x="186524" y="49720"/>
                  </a:lnTo>
                  <a:lnTo>
                    <a:pt x="186524" y="50177"/>
                  </a:lnTo>
                  <a:lnTo>
                    <a:pt x="187032" y="50177"/>
                  </a:lnTo>
                  <a:lnTo>
                    <a:pt x="187337" y="50241"/>
                  </a:lnTo>
                  <a:lnTo>
                    <a:pt x="187794" y="50495"/>
                  </a:lnTo>
                  <a:lnTo>
                    <a:pt x="187896" y="50723"/>
                  </a:lnTo>
                  <a:lnTo>
                    <a:pt x="187896" y="51117"/>
                  </a:lnTo>
                  <a:lnTo>
                    <a:pt x="187858" y="51269"/>
                  </a:lnTo>
                  <a:lnTo>
                    <a:pt x="187629" y="51854"/>
                  </a:lnTo>
                  <a:lnTo>
                    <a:pt x="185343" y="55803"/>
                  </a:lnTo>
                  <a:lnTo>
                    <a:pt x="183121" y="51269"/>
                  </a:lnTo>
                  <a:lnTo>
                    <a:pt x="182994" y="50914"/>
                  </a:lnTo>
                  <a:lnTo>
                    <a:pt x="182981" y="50546"/>
                  </a:lnTo>
                  <a:lnTo>
                    <a:pt x="183070" y="50419"/>
                  </a:lnTo>
                  <a:lnTo>
                    <a:pt x="183400" y="50215"/>
                  </a:lnTo>
                  <a:lnTo>
                    <a:pt x="183654" y="50177"/>
                  </a:lnTo>
                  <a:lnTo>
                    <a:pt x="184289" y="50177"/>
                  </a:lnTo>
                  <a:lnTo>
                    <a:pt x="184289" y="49720"/>
                  </a:lnTo>
                  <a:lnTo>
                    <a:pt x="178663" y="49720"/>
                  </a:lnTo>
                  <a:lnTo>
                    <a:pt x="178663" y="50177"/>
                  </a:lnTo>
                  <a:lnTo>
                    <a:pt x="178981" y="50215"/>
                  </a:lnTo>
                  <a:lnTo>
                    <a:pt x="179247" y="50317"/>
                  </a:lnTo>
                  <a:lnTo>
                    <a:pt x="179666" y="50622"/>
                  </a:lnTo>
                  <a:lnTo>
                    <a:pt x="179908" y="50990"/>
                  </a:lnTo>
                  <a:lnTo>
                    <a:pt x="183108" y="57023"/>
                  </a:lnTo>
                  <a:lnTo>
                    <a:pt x="183108" y="60261"/>
                  </a:lnTo>
                  <a:lnTo>
                    <a:pt x="181597" y="61315"/>
                  </a:lnTo>
                  <a:lnTo>
                    <a:pt x="181597" y="61760"/>
                  </a:lnTo>
                  <a:lnTo>
                    <a:pt x="187375" y="61760"/>
                  </a:lnTo>
                  <a:lnTo>
                    <a:pt x="187375" y="61315"/>
                  </a:lnTo>
                  <a:lnTo>
                    <a:pt x="186778" y="61290"/>
                  </a:lnTo>
                  <a:lnTo>
                    <a:pt x="186359" y="61163"/>
                  </a:lnTo>
                  <a:lnTo>
                    <a:pt x="186156" y="60934"/>
                  </a:lnTo>
                  <a:lnTo>
                    <a:pt x="185953" y="60744"/>
                  </a:lnTo>
                  <a:lnTo>
                    <a:pt x="185839" y="60286"/>
                  </a:lnTo>
                  <a:lnTo>
                    <a:pt x="185839" y="56375"/>
                  </a:lnTo>
                  <a:lnTo>
                    <a:pt x="188760" y="51384"/>
                  </a:lnTo>
                  <a:lnTo>
                    <a:pt x="190220" y="50177"/>
                  </a:lnTo>
                  <a:lnTo>
                    <a:pt x="190220" y="49720"/>
                  </a:lnTo>
                  <a:close/>
                </a:path>
                <a:path w="376554" h="65404">
                  <a:moveTo>
                    <a:pt x="327698" y="58508"/>
                  </a:moveTo>
                  <a:lnTo>
                    <a:pt x="327279" y="58153"/>
                  </a:lnTo>
                  <a:lnTo>
                    <a:pt x="326720" y="58826"/>
                  </a:lnTo>
                  <a:lnTo>
                    <a:pt x="326110" y="59347"/>
                  </a:lnTo>
                  <a:lnTo>
                    <a:pt x="324713" y="60096"/>
                  </a:lnTo>
                  <a:lnTo>
                    <a:pt x="323989" y="60261"/>
                  </a:lnTo>
                  <a:lnTo>
                    <a:pt x="322033" y="60261"/>
                  </a:lnTo>
                  <a:lnTo>
                    <a:pt x="321144" y="59817"/>
                  </a:lnTo>
                  <a:lnTo>
                    <a:pt x="319913" y="58013"/>
                  </a:lnTo>
                  <a:lnTo>
                    <a:pt x="319620" y="56667"/>
                  </a:lnTo>
                  <a:lnTo>
                    <a:pt x="319620" y="52971"/>
                  </a:lnTo>
                  <a:lnTo>
                    <a:pt x="319887" y="51536"/>
                  </a:lnTo>
                  <a:lnTo>
                    <a:pt x="320421" y="50571"/>
                  </a:lnTo>
                  <a:lnTo>
                    <a:pt x="320979" y="49657"/>
                  </a:lnTo>
                  <a:lnTo>
                    <a:pt x="321805" y="49149"/>
                  </a:lnTo>
                  <a:lnTo>
                    <a:pt x="323799" y="49149"/>
                  </a:lnTo>
                  <a:lnTo>
                    <a:pt x="324624" y="49479"/>
                  </a:lnTo>
                  <a:lnTo>
                    <a:pt x="326085" y="50723"/>
                  </a:lnTo>
                  <a:lnTo>
                    <a:pt x="326669" y="51612"/>
                  </a:lnTo>
                  <a:lnTo>
                    <a:pt x="327101" y="52730"/>
                  </a:lnTo>
                  <a:lnTo>
                    <a:pt x="327406" y="52730"/>
                  </a:lnTo>
                  <a:lnTo>
                    <a:pt x="327406" y="48590"/>
                  </a:lnTo>
                  <a:lnTo>
                    <a:pt x="327075" y="48590"/>
                  </a:lnTo>
                  <a:lnTo>
                    <a:pt x="327037" y="48831"/>
                  </a:lnTo>
                  <a:lnTo>
                    <a:pt x="326910" y="49034"/>
                  </a:lnTo>
                  <a:lnTo>
                    <a:pt x="326758" y="49149"/>
                  </a:lnTo>
                  <a:lnTo>
                    <a:pt x="326605" y="49301"/>
                  </a:lnTo>
                  <a:lnTo>
                    <a:pt x="326415" y="49352"/>
                  </a:lnTo>
                  <a:lnTo>
                    <a:pt x="326059" y="49352"/>
                  </a:lnTo>
                  <a:lnTo>
                    <a:pt x="325615" y="49225"/>
                  </a:lnTo>
                  <a:lnTo>
                    <a:pt x="324904" y="48958"/>
                  </a:lnTo>
                  <a:lnTo>
                    <a:pt x="324142" y="48704"/>
                  </a:lnTo>
                  <a:lnTo>
                    <a:pt x="323443" y="48590"/>
                  </a:lnTo>
                  <a:lnTo>
                    <a:pt x="320941" y="48590"/>
                  </a:lnTo>
                  <a:lnTo>
                    <a:pt x="319455" y="49149"/>
                  </a:lnTo>
                  <a:lnTo>
                    <a:pt x="317182" y="51536"/>
                  </a:lnTo>
                  <a:lnTo>
                    <a:pt x="316598" y="53098"/>
                  </a:lnTo>
                  <a:lnTo>
                    <a:pt x="316598" y="56769"/>
                  </a:lnTo>
                  <a:lnTo>
                    <a:pt x="317182" y="58280"/>
                  </a:lnTo>
                  <a:lnTo>
                    <a:pt x="319481" y="60591"/>
                  </a:lnTo>
                  <a:lnTo>
                    <a:pt x="320941" y="61163"/>
                  </a:lnTo>
                  <a:lnTo>
                    <a:pt x="323723" y="61163"/>
                  </a:lnTo>
                  <a:lnTo>
                    <a:pt x="324675" y="60934"/>
                  </a:lnTo>
                  <a:lnTo>
                    <a:pt x="326377" y="60020"/>
                  </a:lnTo>
                  <a:lnTo>
                    <a:pt x="327126" y="59397"/>
                  </a:lnTo>
                  <a:lnTo>
                    <a:pt x="327698" y="58508"/>
                  </a:lnTo>
                  <a:close/>
                </a:path>
                <a:path w="376554" h="65404">
                  <a:moveTo>
                    <a:pt x="339661" y="56794"/>
                  </a:moveTo>
                  <a:lnTo>
                    <a:pt x="339204" y="56794"/>
                  </a:lnTo>
                  <a:lnTo>
                    <a:pt x="338747" y="58064"/>
                  </a:lnTo>
                  <a:lnTo>
                    <a:pt x="338175" y="58953"/>
                  </a:lnTo>
                  <a:lnTo>
                    <a:pt x="337527" y="59448"/>
                  </a:lnTo>
                  <a:lnTo>
                    <a:pt x="336867" y="59893"/>
                  </a:lnTo>
                  <a:lnTo>
                    <a:pt x="335876" y="60147"/>
                  </a:lnTo>
                  <a:lnTo>
                    <a:pt x="333908" y="60147"/>
                  </a:lnTo>
                  <a:lnTo>
                    <a:pt x="333502" y="60071"/>
                  </a:lnTo>
                  <a:lnTo>
                    <a:pt x="333133" y="59766"/>
                  </a:lnTo>
                  <a:lnTo>
                    <a:pt x="333032" y="59372"/>
                  </a:lnTo>
                  <a:lnTo>
                    <a:pt x="333032" y="50215"/>
                  </a:lnTo>
                  <a:lnTo>
                    <a:pt x="333159" y="49796"/>
                  </a:lnTo>
                  <a:lnTo>
                    <a:pt x="333400" y="49631"/>
                  </a:lnTo>
                  <a:lnTo>
                    <a:pt x="333629" y="49403"/>
                  </a:lnTo>
                  <a:lnTo>
                    <a:pt x="334124" y="49301"/>
                  </a:lnTo>
                  <a:lnTo>
                    <a:pt x="334835" y="49276"/>
                  </a:lnTo>
                  <a:lnTo>
                    <a:pt x="334835" y="48856"/>
                  </a:lnTo>
                  <a:lnTo>
                    <a:pt x="328688" y="48856"/>
                  </a:lnTo>
                  <a:lnTo>
                    <a:pt x="328688" y="49301"/>
                  </a:lnTo>
                  <a:lnTo>
                    <a:pt x="329311" y="49326"/>
                  </a:lnTo>
                  <a:lnTo>
                    <a:pt x="329704" y="49453"/>
                  </a:lnTo>
                  <a:lnTo>
                    <a:pt x="329946" y="49720"/>
                  </a:lnTo>
                  <a:lnTo>
                    <a:pt x="330174" y="49923"/>
                  </a:lnTo>
                  <a:lnTo>
                    <a:pt x="330301" y="50317"/>
                  </a:lnTo>
                  <a:lnTo>
                    <a:pt x="330301" y="59372"/>
                  </a:lnTo>
                  <a:lnTo>
                    <a:pt x="330174" y="59791"/>
                  </a:lnTo>
                  <a:lnTo>
                    <a:pt x="329704" y="60261"/>
                  </a:lnTo>
                  <a:lnTo>
                    <a:pt x="329272" y="60413"/>
                  </a:lnTo>
                  <a:lnTo>
                    <a:pt x="328688" y="60439"/>
                  </a:lnTo>
                  <a:lnTo>
                    <a:pt x="328688" y="60883"/>
                  </a:lnTo>
                  <a:lnTo>
                    <a:pt x="338988" y="60883"/>
                  </a:lnTo>
                  <a:lnTo>
                    <a:pt x="339661" y="56794"/>
                  </a:lnTo>
                  <a:close/>
                </a:path>
                <a:path w="376554" h="65404">
                  <a:moveTo>
                    <a:pt x="350774" y="57111"/>
                  </a:moveTo>
                  <a:lnTo>
                    <a:pt x="350316" y="57111"/>
                  </a:lnTo>
                  <a:lnTo>
                    <a:pt x="349885" y="58204"/>
                  </a:lnTo>
                  <a:lnTo>
                    <a:pt x="349313" y="58978"/>
                  </a:lnTo>
                  <a:lnTo>
                    <a:pt x="347916" y="59918"/>
                  </a:lnTo>
                  <a:lnTo>
                    <a:pt x="346900" y="60147"/>
                  </a:lnTo>
                  <a:lnTo>
                    <a:pt x="345097" y="60147"/>
                  </a:lnTo>
                  <a:lnTo>
                    <a:pt x="344754" y="60071"/>
                  </a:lnTo>
                  <a:lnTo>
                    <a:pt x="344449" y="59791"/>
                  </a:lnTo>
                  <a:lnTo>
                    <a:pt x="344360" y="59499"/>
                  </a:lnTo>
                  <a:lnTo>
                    <a:pt x="344360" y="55003"/>
                  </a:lnTo>
                  <a:lnTo>
                    <a:pt x="345363" y="55003"/>
                  </a:lnTo>
                  <a:lnTo>
                    <a:pt x="346011" y="55206"/>
                  </a:lnTo>
                  <a:lnTo>
                    <a:pt x="346798" y="56032"/>
                  </a:lnTo>
                  <a:lnTo>
                    <a:pt x="347027" y="56718"/>
                  </a:lnTo>
                  <a:lnTo>
                    <a:pt x="347116" y="57759"/>
                  </a:lnTo>
                  <a:lnTo>
                    <a:pt x="347522" y="57759"/>
                  </a:lnTo>
                  <a:lnTo>
                    <a:pt x="347522" y="51765"/>
                  </a:lnTo>
                  <a:lnTo>
                    <a:pt x="347154" y="51765"/>
                  </a:lnTo>
                  <a:lnTo>
                    <a:pt x="347014" y="52730"/>
                  </a:lnTo>
                  <a:lnTo>
                    <a:pt x="346748" y="53416"/>
                  </a:lnTo>
                  <a:lnTo>
                    <a:pt x="346011" y="54190"/>
                  </a:lnTo>
                  <a:lnTo>
                    <a:pt x="345427" y="54394"/>
                  </a:lnTo>
                  <a:lnTo>
                    <a:pt x="344360" y="54394"/>
                  </a:lnTo>
                  <a:lnTo>
                    <a:pt x="344360" y="50152"/>
                  </a:lnTo>
                  <a:lnTo>
                    <a:pt x="344436" y="49847"/>
                  </a:lnTo>
                  <a:lnTo>
                    <a:pt x="344576" y="49720"/>
                  </a:lnTo>
                  <a:lnTo>
                    <a:pt x="344716" y="49555"/>
                  </a:lnTo>
                  <a:lnTo>
                    <a:pt x="345071" y="49479"/>
                  </a:lnTo>
                  <a:lnTo>
                    <a:pt x="346976" y="49479"/>
                  </a:lnTo>
                  <a:lnTo>
                    <a:pt x="347929" y="49720"/>
                  </a:lnTo>
                  <a:lnTo>
                    <a:pt x="348513" y="50177"/>
                  </a:lnTo>
                  <a:lnTo>
                    <a:pt x="349123" y="50622"/>
                  </a:lnTo>
                  <a:lnTo>
                    <a:pt x="349465" y="51358"/>
                  </a:lnTo>
                  <a:lnTo>
                    <a:pt x="349592" y="52425"/>
                  </a:lnTo>
                  <a:lnTo>
                    <a:pt x="349948" y="52425"/>
                  </a:lnTo>
                  <a:lnTo>
                    <a:pt x="349948" y="48856"/>
                  </a:lnTo>
                  <a:lnTo>
                    <a:pt x="340106" y="48856"/>
                  </a:lnTo>
                  <a:lnTo>
                    <a:pt x="340106" y="49301"/>
                  </a:lnTo>
                  <a:lnTo>
                    <a:pt x="340690" y="49301"/>
                  </a:lnTo>
                  <a:lnTo>
                    <a:pt x="341096" y="49428"/>
                  </a:lnTo>
                  <a:lnTo>
                    <a:pt x="341312" y="49682"/>
                  </a:lnTo>
                  <a:lnTo>
                    <a:pt x="341515" y="49872"/>
                  </a:lnTo>
                  <a:lnTo>
                    <a:pt x="341604" y="50368"/>
                  </a:lnTo>
                  <a:lnTo>
                    <a:pt x="341604" y="59474"/>
                  </a:lnTo>
                  <a:lnTo>
                    <a:pt x="341515" y="59867"/>
                  </a:lnTo>
                  <a:lnTo>
                    <a:pt x="341058" y="60312"/>
                  </a:lnTo>
                  <a:lnTo>
                    <a:pt x="340626" y="60439"/>
                  </a:lnTo>
                  <a:lnTo>
                    <a:pt x="340017" y="60439"/>
                  </a:lnTo>
                  <a:lnTo>
                    <a:pt x="340017" y="60883"/>
                  </a:lnTo>
                  <a:lnTo>
                    <a:pt x="350037" y="60883"/>
                  </a:lnTo>
                  <a:lnTo>
                    <a:pt x="350774" y="57111"/>
                  </a:lnTo>
                  <a:close/>
                </a:path>
                <a:path w="376554" h="65404">
                  <a:moveTo>
                    <a:pt x="363461" y="60413"/>
                  </a:moveTo>
                  <a:lnTo>
                    <a:pt x="362991" y="60388"/>
                  </a:lnTo>
                  <a:lnTo>
                    <a:pt x="362559" y="59918"/>
                  </a:lnTo>
                  <a:lnTo>
                    <a:pt x="361403" y="57391"/>
                  </a:lnTo>
                  <a:lnTo>
                    <a:pt x="361073" y="56642"/>
                  </a:lnTo>
                  <a:lnTo>
                    <a:pt x="359067" y="52133"/>
                  </a:lnTo>
                  <a:lnTo>
                    <a:pt x="358190" y="50165"/>
                  </a:lnTo>
                  <a:lnTo>
                    <a:pt x="358190" y="56642"/>
                  </a:lnTo>
                  <a:lnTo>
                    <a:pt x="354203" y="56642"/>
                  </a:lnTo>
                  <a:lnTo>
                    <a:pt x="356222" y="52133"/>
                  </a:lnTo>
                  <a:lnTo>
                    <a:pt x="358190" y="56642"/>
                  </a:lnTo>
                  <a:lnTo>
                    <a:pt x="358190" y="50165"/>
                  </a:lnTo>
                  <a:lnTo>
                    <a:pt x="357492" y="48590"/>
                  </a:lnTo>
                  <a:lnTo>
                    <a:pt x="356997" y="48590"/>
                  </a:lnTo>
                  <a:lnTo>
                    <a:pt x="352310" y="59055"/>
                  </a:lnTo>
                  <a:lnTo>
                    <a:pt x="352107" y="59474"/>
                  </a:lnTo>
                  <a:lnTo>
                    <a:pt x="351891" y="59817"/>
                  </a:lnTo>
                  <a:lnTo>
                    <a:pt x="351383" y="60286"/>
                  </a:lnTo>
                  <a:lnTo>
                    <a:pt x="351104" y="60413"/>
                  </a:lnTo>
                  <a:lnTo>
                    <a:pt x="350786" y="60413"/>
                  </a:lnTo>
                  <a:lnTo>
                    <a:pt x="350786" y="60883"/>
                  </a:lnTo>
                  <a:lnTo>
                    <a:pt x="354279" y="60883"/>
                  </a:lnTo>
                  <a:lnTo>
                    <a:pt x="354279" y="60413"/>
                  </a:lnTo>
                  <a:lnTo>
                    <a:pt x="353720" y="60413"/>
                  </a:lnTo>
                  <a:lnTo>
                    <a:pt x="353453" y="60337"/>
                  </a:lnTo>
                  <a:lnTo>
                    <a:pt x="353085" y="60045"/>
                  </a:lnTo>
                  <a:lnTo>
                    <a:pt x="353148" y="58902"/>
                  </a:lnTo>
                  <a:lnTo>
                    <a:pt x="353847" y="57391"/>
                  </a:lnTo>
                  <a:lnTo>
                    <a:pt x="358521" y="57391"/>
                  </a:lnTo>
                  <a:lnTo>
                    <a:pt x="359206" y="58902"/>
                  </a:lnTo>
                  <a:lnTo>
                    <a:pt x="359295" y="60096"/>
                  </a:lnTo>
                  <a:lnTo>
                    <a:pt x="358825" y="60337"/>
                  </a:lnTo>
                  <a:lnTo>
                    <a:pt x="358470" y="60388"/>
                  </a:lnTo>
                  <a:lnTo>
                    <a:pt x="357987" y="60413"/>
                  </a:lnTo>
                  <a:lnTo>
                    <a:pt x="357987" y="60883"/>
                  </a:lnTo>
                  <a:lnTo>
                    <a:pt x="363461" y="60883"/>
                  </a:lnTo>
                  <a:lnTo>
                    <a:pt x="363461" y="60413"/>
                  </a:lnTo>
                  <a:close/>
                </a:path>
                <a:path w="376554" h="65404">
                  <a:moveTo>
                    <a:pt x="365366" y="21717"/>
                  </a:moveTo>
                  <a:lnTo>
                    <a:pt x="362280" y="10553"/>
                  </a:lnTo>
                  <a:lnTo>
                    <a:pt x="354431" y="2921"/>
                  </a:lnTo>
                  <a:lnTo>
                    <a:pt x="343877" y="0"/>
                  </a:lnTo>
                  <a:lnTo>
                    <a:pt x="332638" y="2946"/>
                  </a:lnTo>
                  <a:lnTo>
                    <a:pt x="324472" y="11201"/>
                  </a:lnTo>
                  <a:lnTo>
                    <a:pt x="321767" y="21793"/>
                  </a:lnTo>
                  <a:lnTo>
                    <a:pt x="324510" y="32372"/>
                  </a:lnTo>
                  <a:lnTo>
                    <a:pt x="332701" y="40576"/>
                  </a:lnTo>
                  <a:lnTo>
                    <a:pt x="343941" y="43510"/>
                  </a:lnTo>
                  <a:lnTo>
                    <a:pt x="354495" y="40551"/>
                  </a:lnTo>
                  <a:lnTo>
                    <a:pt x="362305" y="32893"/>
                  </a:lnTo>
                  <a:lnTo>
                    <a:pt x="365366" y="21717"/>
                  </a:lnTo>
                  <a:close/>
                </a:path>
                <a:path w="376554" h="65404">
                  <a:moveTo>
                    <a:pt x="376021" y="60439"/>
                  </a:moveTo>
                  <a:lnTo>
                    <a:pt x="375716" y="60439"/>
                  </a:lnTo>
                  <a:lnTo>
                    <a:pt x="375513" y="60363"/>
                  </a:lnTo>
                  <a:lnTo>
                    <a:pt x="375183" y="60121"/>
                  </a:lnTo>
                  <a:lnTo>
                    <a:pt x="374916" y="59817"/>
                  </a:lnTo>
                  <a:lnTo>
                    <a:pt x="371881" y="55308"/>
                  </a:lnTo>
                  <a:lnTo>
                    <a:pt x="371678" y="55003"/>
                  </a:lnTo>
                  <a:lnTo>
                    <a:pt x="372567" y="54762"/>
                  </a:lnTo>
                  <a:lnTo>
                    <a:pt x="374357" y="50965"/>
                  </a:lnTo>
                  <a:lnTo>
                    <a:pt x="373926" y="50152"/>
                  </a:lnTo>
                  <a:lnTo>
                    <a:pt x="372783" y="49479"/>
                  </a:lnTo>
                  <a:lnTo>
                    <a:pt x="372211" y="49110"/>
                  </a:lnTo>
                  <a:lnTo>
                    <a:pt x="371462" y="48971"/>
                  </a:lnTo>
                  <a:lnTo>
                    <a:pt x="371462" y="52946"/>
                  </a:lnTo>
                  <a:lnTo>
                    <a:pt x="371233" y="53619"/>
                  </a:lnTo>
                  <a:lnTo>
                    <a:pt x="370370" y="54483"/>
                  </a:lnTo>
                  <a:lnTo>
                    <a:pt x="369697" y="54711"/>
                  </a:lnTo>
                  <a:lnTo>
                    <a:pt x="368160" y="54711"/>
                  </a:lnTo>
                  <a:lnTo>
                    <a:pt x="368236" y="49847"/>
                  </a:lnTo>
                  <a:lnTo>
                    <a:pt x="368528" y="49555"/>
                  </a:lnTo>
                  <a:lnTo>
                    <a:pt x="368846" y="49479"/>
                  </a:lnTo>
                  <a:lnTo>
                    <a:pt x="370039" y="49479"/>
                  </a:lnTo>
                  <a:lnTo>
                    <a:pt x="370547" y="49720"/>
                  </a:lnTo>
                  <a:lnTo>
                    <a:pt x="371271" y="50520"/>
                  </a:lnTo>
                  <a:lnTo>
                    <a:pt x="371398" y="50965"/>
                  </a:lnTo>
                  <a:lnTo>
                    <a:pt x="371462" y="52946"/>
                  </a:lnTo>
                  <a:lnTo>
                    <a:pt x="371462" y="48971"/>
                  </a:lnTo>
                  <a:lnTo>
                    <a:pt x="370903" y="48856"/>
                  </a:lnTo>
                  <a:lnTo>
                    <a:pt x="363893" y="48856"/>
                  </a:lnTo>
                  <a:lnTo>
                    <a:pt x="363893" y="49301"/>
                  </a:lnTo>
                  <a:lnTo>
                    <a:pt x="364477" y="49326"/>
                  </a:lnTo>
                  <a:lnTo>
                    <a:pt x="364871" y="49453"/>
                  </a:lnTo>
                  <a:lnTo>
                    <a:pt x="365239" y="49847"/>
                  </a:lnTo>
                  <a:lnTo>
                    <a:pt x="365302" y="59817"/>
                  </a:lnTo>
                  <a:lnTo>
                    <a:pt x="364845" y="60286"/>
                  </a:lnTo>
                  <a:lnTo>
                    <a:pt x="364439" y="60413"/>
                  </a:lnTo>
                  <a:lnTo>
                    <a:pt x="363855" y="60439"/>
                  </a:lnTo>
                  <a:lnTo>
                    <a:pt x="363855" y="60883"/>
                  </a:lnTo>
                  <a:lnTo>
                    <a:pt x="369747" y="60883"/>
                  </a:lnTo>
                  <a:lnTo>
                    <a:pt x="369747" y="60439"/>
                  </a:lnTo>
                  <a:lnTo>
                    <a:pt x="369138" y="60413"/>
                  </a:lnTo>
                  <a:lnTo>
                    <a:pt x="368706" y="60286"/>
                  </a:lnTo>
                  <a:lnTo>
                    <a:pt x="368274" y="59817"/>
                  </a:lnTo>
                  <a:lnTo>
                    <a:pt x="368160" y="55308"/>
                  </a:lnTo>
                  <a:lnTo>
                    <a:pt x="368757" y="55308"/>
                  </a:lnTo>
                  <a:lnTo>
                    <a:pt x="372351" y="60883"/>
                  </a:lnTo>
                  <a:lnTo>
                    <a:pt x="376021" y="60883"/>
                  </a:lnTo>
                  <a:lnTo>
                    <a:pt x="376021" y="60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27232" y="5454230"/>
              <a:ext cx="20320" cy="35560"/>
            </a:xfrm>
            <a:custGeom>
              <a:avLst/>
              <a:gdLst/>
              <a:ahLst/>
              <a:cxnLst/>
              <a:rect l="l" t="t" r="r" b="b"/>
              <a:pathLst>
                <a:path w="20320" h="35560">
                  <a:moveTo>
                    <a:pt x="19913" y="0"/>
                  </a:moveTo>
                  <a:lnTo>
                    <a:pt x="0" y="0"/>
                  </a:lnTo>
                  <a:lnTo>
                    <a:pt x="0" y="35420"/>
                  </a:lnTo>
                  <a:lnTo>
                    <a:pt x="19913" y="35420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994962" y="4647691"/>
              <a:ext cx="398780" cy="162560"/>
            </a:xfrm>
            <a:custGeom>
              <a:avLst/>
              <a:gdLst/>
              <a:ahLst/>
              <a:cxnLst/>
              <a:rect l="l" t="t" r="r" b="b"/>
              <a:pathLst>
                <a:path w="398779" h="162560">
                  <a:moveTo>
                    <a:pt x="398487" y="0"/>
                  </a:moveTo>
                  <a:lnTo>
                    <a:pt x="0" y="0"/>
                  </a:lnTo>
                  <a:lnTo>
                    <a:pt x="0" y="162407"/>
                  </a:lnTo>
                  <a:lnTo>
                    <a:pt x="398487" y="162407"/>
                  </a:lnTo>
                  <a:lnTo>
                    <a:pt x="398487" y="0"/>
                  </a:lnTo>
                  <a:close/>
                </a:path>
              </a:pathLst>
            </a:custGeom>
            <a:solidFill>
              <a:srgbClr val="A5A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27474" y="4838344"/>
              <a:ext cx="323215" cy="34290"/>
            </a:xfrm>
            <a:custGeom>
              <a:avLst/>
              <a:gdLst/>
              <a:ahLst/>
              <a:cxnLst/>
              <a:rect l="l" t="t" r="r" b="b"/>
              <a:pathLst>
                <a:path w="323214" h="34289">
                  <a:moveTo>
                    <a:pt x="33540" y="16954"/>
                  </a:moveTo>
                  <a:lnTo>
                    <a:pt x="31153" y="8242"/>
                  </a:lnTo>
                  <a:lnTo>
                    <a:pt x="25120" y="2286"/>
                  </a:lnTo>
                  <a:lnTo>
                    <a:pt x="16992" y="0"/>
                  </a:lnTo>
                  <a:lnTo>
                    <a:pt x="8356" y="2298"/>
                  </a:lnTo>
                  <a:lnTo>
                    <a:pt x="2070" y="8737"/>
                  </a:lnTo>
                  <a:lnTo>
                    <a:pt x="0" y="17005"/>
                  </a:lnTo>
                  <a:lnTo>
                    <a:pt x="2108" y="25273"/>
                  </a:lnTo>
                  <a:lnTo>
                    <a:pt x="8407" y="31686"/>
                  </a:lnTo>
                  <a:lnTo>
                    <a:pt x="17056" y="33959"/>
                  </a:lnTo>
                  <a:lnTo>
                    <a:pt x="25171" y="31648"/>
                  </a:lnTo>
                  <a:lnTo>
                    <a:pt x="31178" y="25666"/>
                  </a:lnTo>
                  <a:lnTo>
                    <a:pt x="33540" y="16954"/>
                  </a:lnTo>
                  <a:close/>
                </a:path>
                <a:path w="323214" h="34289">
                  <a:moveTo>
                    <a:pt x="323024" y="16954"/>
                  </a:moveTo>
                  <a:lnTo>
                    <a:pt x="320649" y="8242"/>
                  </a:lnTo>
                  <a:lnTo>
                    <a:pt x="314617" y="2286"/>
                  </a:lnTo>
                  <a:lnTo>
                    <a:pt x="306489" y="0"/>
                  </a:lnTo>
                  <a:lnTo>
                    <a:pt x="297853" y="2298"/>
                  </a:lnTo>
                  <a:lnTo>
                    <a:pt x="291566" y="8737"/>
                  </a:lnTo>
                  <a:lnTo>
                    <a:pt x="289496" y="17005"/>
                  </a:lnTo>
                  <a:lnTo>
                    <a:pt x="291604" y="25273"/>
                  </a:lnTo>
                  <a:lnTo>
                    <a:pt x="297903" y="31686"/>
                  </a:lnTo>
                  <a:lnTo>
                    <a:pt x="306552" y="33959"/>
                  </a:lnTo>
                  <a:lnTo>
                    <a:pt x="314667" y="31648"/>
                  </a:lnTo>
                  <a:lnTo>
                    <a:pt x="320675" y="25666"/>
                  </a:lnTo>
                  <a:lnTo>
                    <a:pt x="323024" y="169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073575" y="4838585"/>
              <a:ext cx="229235" cy="34290"/>
            </a:xfrm>
            <a:custGeom>
              <a:avLst/>
              <a:gdLst/>
              <a:ahLst/>
              <a:cxnLst/>
              <a:rect l="l" t="t" r="r" b="b"/>
              <a:pathLst>
                <a:path w="229235" h="34289">
                  <a:moveTo>
                    <a:pt x="38150" y="34124"/>
                  </a:moveTo>
                  <a:lnTo>
                    <a:pt x="19088" y="0"/>
                  </a:lnTo>
                  <a:lnTo>
                    <a:pt x="0" y="34124"/>
                  </a:lnTo>
                  <a:lnTo>
                    <a:pt x="38150" y="34124"/>
                  </a:lnTo>
                  <a:close/>
                </a:path>
                <a:path w="229235" h="34289">
                  <a:moveTo>
                    <a:pt x="228688" y="203"/>
                  </a:moveTo>
                  <a:lnTo>
                    <a:pt x="190550" y="203"/>
                  </a:lnTo>
                  <a:lnTo>
                    <a:pt x="209626" y="34124"/>
                  </a:lnTo>
                  <a:lnTo>
                    <a:pt x="228688" y="203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016133" y="5581599"/>
              <a:ext cx="19685" cy="96520"/>
            </a:xfrm>
            <a:custGeom>
              <a:avLst/>
              <a:gdLst/>
              <a:ahLst/>
              <a:cxnLst/>
              <a:rect l="l" t="t" r="r" b="b"/>
              <a:pathLst>
                <a:path w="19685" h="96520">
                  <a:moveTo>
                    <a:pt x="19088" y="0"/>
                  </a:moveTo>
                  <a:lnTo>
                    <a:pt x="0" y="0"/>
                  </a:lnTo>
                  <a:lnTo>
                    <a:pt x="0" y="96126"/>
                  </a:lnTo>
                  <a:lnTo>
                    <a:pt x="19088" y="96126"/>
                  </a:lnTo>
                  <a:lnTo>
                    <a:pt x="19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16133" y="5581599"/>
              <a:ext cx="19685" cy="96520"/>
            </a:xfrm>
            <a:custGeom>
              <a:avLst/>
              <a:gdLst/>
              <a:ahLst/>
              <a:cxnLst/>
              <a:rect l="l" t="t" r="r" b="b"/>
              <a:pathLst>
                <a:path w="19685" h="96520">
                  <a:moveTo>
                    <a:pt x="0" y="0"/>
                  </a:moveTo>
                  <a:lnTo>
                    <a:pt x="19088" y="0"/>
                  </a:lnTo>
                  <a:lnTo>
                    <a:pt x="19088" y="96126"/>
                  </a:lnTo>
                  <a:lnTo>
                    <a:pt x="0" y="9612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35208" y="5556592"/>
              <a:ext cx="155575" cy="73660"/>
            </a:xfrm>
            <a:custGeom>
              <a:avLst/>
              <a:gdLst/>
              <a:ahLst/>
              <a:cxnLst/>
              <a:rect l="l" t="t" r="r" b="b"/>
              <a:pathLst>
                <a:path w="155575" h="73660">
                  <a:moveTo>
                    <a:pt x="15925" y="56756"/>
                  </a:moveTo>
                  <a:lnTo>
                    <a:pt x="203" y="56756"/>
                  </a:lnTo>
                  <a:lnTo>
                    <a:pt x="203" y="73075"/>
                  </a:lnTo>
                  <a:lnTo>
                    <a:pt x="15925" y="73075"/>
                  </a:lnTo>
                  <a:lnTo>
                    <a:pt x="15925" y="56756"/>
                  </a:lnTo>
                  <a:close/>
                </a:path>
                <a:path w="155575" h="73660">
                  <a:moveTo>
                    <a:pt x="15925" y="23723"/>
                  </a:moveTo>
                  <a:lnTo>
                    <a:pt x="15722" y="23723"/>
                  </a:lnTo>
                  <a:lnTo>
                    <a:pt x="203" y="23723"/>
                  </a:lnTo>
                  <a:lnTo>
                    <a:pt x="0" y="23723"/>
                  </a:lnTo>
                  <a:lnTo>
                    <a:pt x="0" y="40017"/>
                  </a:lnTo>
                  <a:lnTo>
                    <a:pt x="203" y="40017"/>
                  </a:lnTo>
                  <a:lnTo>
                    <a:pt x="15722" y="40017"/>
                  </a:lnTo>
                  <a:lnTo>
                    <a:pt x="15925" y="40017"/>
                  </a:lnTo>
                  <a:lnTo>
                    <a:pt x="15925" y="23723"/>
                  </a:lnTo>
                  <a:close/>
                </a:path>
                <a:path w="155575" h="73660">
                  <a:moveTo>
                    <a:pt x="68110" y="7416"/>
                  </a:moveTo>
                  <a:lnTo>
                    <a:pt x="65798" y="7416"/>
                  </a:lnTo>
                  <a:lnTo>
                    <a:pt x="66446" y="4597"/>
                  </a:lnTo>
                  <a:lnTo>
                    <a:pt x="64350" y="5245"/>
                  </a:lnTo>
                  <a:lnTo>
                    <a:pt x="63931" y="7416"/>
                  </a:lnTo>
                  <a:lnTo>
                    <a:pt x="61823" y="7416"/>
                  </a:lnTo>
                  <a:lnTo>
                    <a:pt x="61620" y="8940"/>
                  </a:lnTo>
                  <a:lnTo>
                    <a:pt x="63512" y="8940"/>
                  </a:lnTo>
                  <a:lnTo>
                    <a:pt x="62039" y="16548"/>
                  </a:lnTo>
                  <a:lnTo>
                    <a:pt x="63296" y="17843"/>
                  </a:lnTo>
                  <a:lnTo>
                    <a:pt x="65798" y="17843"/>
                  </a:lnTo>
                  <a:lnTo>
                    <a:pt x="66243" y="16357"/>
                  </a:lnTo>
                  <a:lnTo>
                    <a:pt x="64147" y="15875"/>
                  </a:lnTo>
                  <a:lnTo>
                    <a:pt x="65392" y="8940"/>
                  </a:lnTo>
                  <a:lnTo>
                    <a:pt x="67691" y="8940"/>
                  </a:lnTo>
                  <a:lnTo>
                    <a:pt x="68110" y="7416"/>
                  </a:lnTo>
                  <a:close/>
                </a:path>
                <a:path w="155575" h="73660">
                  <a:moveTo>
                    <a:pt x="74193" y="9156"/>
                  </a:moveTo>
                  <a:lnTo>
                    <a:pt x="72720" y="9156"/>
                  </a:lnTo>
                  <a:lnTo>
                    <a:pt x="72720" y="10058"/>
                  </a:lnTo>
                  <a:lnTo>
                    <a:pt x="71462" y="10248"/>
                  </a:lnTo>
                  <a:lnTo>
                    <a:pt x="72313" y="10668"/>
                  </a:lnTo>
                  <a:lnTo>
                    <a:pt x="72504" y="13728"/>
                  </a:lnTo>
                  <a:lnTo>
                    <a:pt x="70218" y="15036"/>
                  </a:lnTo>
                  <a:lnTo>
                    <a:pt x="68961" y="13055"/>
                  </a:lnTo>
                  <a:lnTo>
                    <a:pt x="69392" y="10452"/>
                  </a:lnTo>
                  <a:lnTo>
                    <a:pt x="72504" y="10058"/>
                  </a:lnTo>
                  <a:lnTo>
                    <a:pt x="70853" y="8940"/>
                  </a:lnTo>
                  <a:lnTo>
                    <a:pt x="68110" y="10058"/>
                  </a:lnTo>
                  <a:lnTo>
                    <a:pt x="67691" y="14363"/>
                  </a:lnTo>
                  <a:lnTo>
                    <a:pt x="69799" y="16103"/>
                  </a:lnTo>
                  <a:lnTo>
                    <a:pt x="72720" y="15684"/>
                  </a:lnTo>
                  <a:lnTo>
                    <a:pt x="72720" y="16776"/>
                  </a:lnTo>
                  <a:lnTo>
                    <a:pt x="72504" y="16776"/>
                  </a:lnTo>
                  <a:lnTo>
                    <a:pt x="72504" y="17195"/>
                  </a:lnTo>
                  <a:lnTo>
                    <a:pt x="72313" y="17195"/>
                  </a:lnTo>
                  <a:lnTo>
                    <a:pt x="72313" y="17614"/>
                  </a:lnTo>
                  <a:lnTo>
                    <a:pt x="71462" y="17843"/>
                  </a:lnTo>
                  <a:lnTo>
                    <a:pt x="71462" y="18059"/>
                  </a:lnTo>
                  <a:lnTo>
                    <a:pt x="70218" y="18059"/>
                  </a:lnTo>
                  <a:lnTo>
                    <a:pt x="70218" y="17843"/>
                  </a:lnTo>
                  <a:lnTo>
                    <a:pt x="69799" y="17843"/>
                  </a:lnTo>
                  <a:lnTo>
                    <a:pt x="69392" y="16776"/>
                  </a:lnTo>
                  <a:lnTo>
                    <a:pt x="67906" y="16776"/>
                  </a:lnTo>
                  <a:lnTo>
                    <a:pt x="67906" y="17195"/>
                  </a:lnTo>
                  <a:lnTo>
                    <a:pt x="68110" y="17195"/>
                  </a:lnTo>
                  <a:lnTo>
                    <a:pt x="68110" y="18059"/>
                  </a:lnTo>
                  <a:lnTo>
                    <a:pt x="68338" y="18059"/>
                  </a:lnTo>
                  <a:lnTo>
                    <a:pt x="68338" y="18516"/>
                  </a:lnTo>
                  <a:lnTo>
                    <a:pt x="68745" y="18516"/>
                  </a:lnTo>
                  <a:lnTo>
                    <a:pt x="68745" y="18707"/>
                  </a:lnTo>
                  <a:lnTo>
                    <a:pt x="69176" y="18707"/>
                  </a:lnTo>
                  <a:lnTo>
                    <a:pt x="69176" y="18935"/>
                  </a:lnTo>
                  <a:lnTo>
                    <a:pt x="72504" y="18935"/>
                  </a:lnTo>
                  <a:lnTo>
                    <a:pt x="72504" y="18707"/>
                  </a:lnTo>
                  <a:lnTo>
                    <a:pt x="73558" y="18288"/>
                  </a:lnTo>
                  <a:lnTo>
                    <a:pt x="73787" y="17195"/>
                  </a:lnTo>
                  <a:lnTo>
                    <a:pt x="73990" y="17195"/>
                  </a:lnTo>
                  <a:lnTo>
                    <a:pt x="73990" y="15659"/>
                  </a:lnTo>
                  <a:lnTo>
                    <a:pt x="74193" y="15659"/>
                  </a:lnTo>
                  <a:lnTo>
                    <a:pt x="74193" y="15455"/>
                  </a:lnTo>
                  <a:lnTo>
                    <a:pt x="74193" y="9156"/>
                  </a:lnTo>
                  <a:close/>
                </a:path>
                <a:path w="155575" h="73660">
                  <a:moveTo>
                    <a:pt x="136029" y="3479"/>
                  </a:moveTo>
                  <a:lnTo>
                    <a:pt x="134137" y="3479"/>
                  </a:lnTo>
                  <a:lnTo>
                    <a:pt x="131000" y="18288"/>
                  </a:lnTo>
                  <a:lnTo>
                    <a:pt x="133108" y="18288"/>
                  </a:lnTo>
                  <a:lnTo>
                    <a:pt x="136029" y="3479"/>
                  </a:lnTo>
                  <a:close/>
                </a:path>
                <a:path w="155575" h="73660">
                  <a:moveTo>
                    <a:pt x="142735" y="8483"/>
                  </a:moveTo>
                  <a:lnTo>
                    <a:pt x="138557" y="8483"/>
                  </a:lnTo>
                  <a:lnTo>
                    <a:pt x="142532" y="3949"/>
                  </a:lnTo>
                  <a:lnTo>
                    <a:pt x="142532" y="1320"/>
                  </a:lnTo>
                  <a:lnTo>
                    <a:pt x="141084" y="0"/>
                  </a:lnTo>
                  <a:lnTo>
                    <a:pt x="138557" y="254"/>
                  </a:lnTo>
                  <a:lnTo>
                    <a:pt x="137083" y="2616"/>
                  </a:lnTo>
                  <a:lnTo>
                    <a:pt x="138557" y="2616"/>
                  </a:lnTo>
                  <a:lnTo>
                    <a:pt x="138976" y="1320"/>
                  </a:lnTo>
                  <a:lnTo>
                    <a:pt x="140017" y="876"/>
                  </a:lnTo>
                  <a:lnTo>
                    <a:pt x="141287" y="1549"/>
                  </a:lnTo>
                  <a:lnTo>
                    <a:pt x="141287" y="3479"/>
                  </a:lnTo>
                  <a:lnTo>
                    <a:pt x="137083" y="8267"/>
                  </a:lnTo>
                  <a:lnTo>
                    <a:pt x="137083" y="9575"/>
                  </a:lnTo>
                  <a:lnTo>
                    <a:pt x="142735" y="9575"/>
                  </a:lnTo>
                  <a:lnTo>
                    <a:pt x="142735" y="8483"/>
                  </a:lnTo>
                  <a:close/>
                </a:path>
                <a:path w="155575" h="73660">
                  <a:moveTo>
                    <a:pt x="150075" y="8064"/>
                  </a:moveTo>
                  <a:lnTo>
                    <a:pt x="147777" y="8064"/>
                  </a:lnTo>
                  <a:lnTo>
                    <a:pt x="148399" y="5245"/>
                  </a:lnTo>
                  <a:lnTo>
                    <a:pt x="146304" y="5880"/>
                  </a:lnTo>
                  <a:lnTo>
                    <a:pt x="145884" y="8064"/>
                  </a:lnTo>
                  <a:lnTo>
                    <a:pt x="143789" y="8064"/>
                  </a:lnTo>
                  <a:lnTo>
                    <a:pt x="143586" y="9359"/>
                  </a:lnTo>
                  <a:lnTo>
                    <a:pt x="145478" y="9359"/>
                  </a:lnTo>
                  <a:lnTo>
                    <a:pt x="144208" y="16357"/>
                  </a:lnTo>
                  <a:lnTo>
                    <a:pt x="144208" y="17614"/>
                  </a:lnTo>
                  <a:lnTo>
                    <a:pt x="147142" y="18516"/>
                  </a:lnTo>
                  <a:lnTo>
                    <a:pt x="148196" y="16776"/>
                  </a:lnTo>
                  <a:lnTo>
                    <a:pt x="147142" y="16967"/>
                  </a:lnTo>
                  <a:lnTo>
                    <a:pt x="146100" y="16103"/>
                  </a:lnTo>
                  <a:lnTo>
                    <a:pt x="147370" y="9359"/>
                  </a:lnTo>
                  <a:lnTo>
                    <a:pt x="149682" y="9359"/>
                  </a:lnTo>
                  <a:lnTo>
                    <a:pt x="150075" y="8064"/>
                  </a:lnTo>
                  <a:close/>
                </a:path>
                <a:path w="155575" h="73660">
                  <a:moveTo>
                    <a:pt x="155536" y="11315"/>
                  </a:moveTo>
                  <a:lnTo>
                    <a:pt x="154076" y="11315"/>
                  </a:lnTo>
                  <a:lnTo>
                    <a:pt x="153847" y="11988"/>
                  </a:lnTo>
                  <a:lnTo>
                    <a:pt x="152387" y="11112"/>
                  </a:lnTo>
                  <a:lnTo>
                    <a:pt x="150495" y="11544"/>
                  </a:lnTo>
                  <a:lnTo>
                    <a:pt x="149034" y="13055"/>
                  </a:lnTo>
                  <a:lnTo>
                    <a:pt x="149034" y="16548"/>
                  </a:lnTo>
                  <a:lnTo>
                    <a:pt x="150495" y="18288"/>
                  </a:lnTo>
                  <a:lnTo>
                    <a:pt x="153009" y="18288"/>
                  </a:lnTo>
                  <a:lnTo>
                    <a:pt x="153847" y="17614"/>
                  </a:lnTo>
                  <a:lnTo>
                    <a:pt x="154076" y="17614"/>
                  </a:lnTo>
                  <a:lnTo>
                    <a:pt x="154076" y="19151"/>
                  </a:lnTo>
                  <a:lnTo>
                    <a:pt x="153847" y="19151"/>
                  </a:lnTo>
                  <a:lnTo>
                    <a:pt x="153847" y="19583"/>
                  </a:lnTo>
                  <a:lnTo>
                    <a:pt x="153428" y="20027"/>
                  </a:lnTo>
                  <a:lnTo>
                    <a:pt x="153009" y="20027"/>
                  </a:lnTo>
                  <a:lnTo>
                    <a:pt x="153009" y="20243"/>
                  </a:lnTo>
                  <a:lnTo>
                    <a:pt x="151777" y="20243"/>
                  </a:lnTo>
                  <a:lnTo>
                    <a:pt x="151777" y="20027"/>
                  </a:lnTo>
                  <a:lnTo>
                    <a:pt x="151333" y="20027"/>
                  </a:lnTo>
                  <a:lnTo>
                    <a:pt x="150926" y="19583"/>
                  </a:lnTo>
                  <a:lnTo>
                    <a:pt x="150926" y="18935"/>
                  </a:lnTo>
                  <a:lnTo>
                    <a:pt x="149237" y="18935"/>
                  </a:lnTo>
                  <a:lnTo>
                    <a:pt x="149237" y="19380"/>
                  </a:lnTo>
                  <a:lnTo>
                    <a:pt x="149453" y="19380"/>
                  </a:lnTo>
                  <a:lnTo>
                    <a:pt x="149453" y="20243"/>
                  </a:lnTo>
                  <a:lnTo>
                    <a:pt x="149682" y="20243"/>
                  </a:lnTo>
                  <a:lnTo>
                    <a:pt x="149682" y="20662"/>
                  </a:lnTo>
                  <a:lnTo>
                    <a:pt x="150075" y="20662"/>
                  </a:lnTo>
                  <a:lnTo>
                    <a:pt x="150075" y="20916"/>
                  </a:lnTo>
                  <a:lnTo>
                    <a:pt x="150495" y="20916"/>
                  </a:lnTo>
                  <a:lnTo>
                    <a:pt x="150495" y="21094"/>
                  </a:lnTo>
                  <a:lnTo>
                    <a:pt x="153847" y="21094"/>
                  </a:lnTo>
                  <a:lnTo>
                    <a:pt x="153847" y="20916"/>
                  </a:lnTo>
                  <a:lnTo>
                    <a:pt x="154698" y="20662"/>
                  </a:lnTo>
                  <a:lnTo>
                    <a:pt x="154698" y="20472"/>
                  </a:lnTo>
                  <a:lnTo>
                    <a:pt x="155333" y="20027"/>
                  </a:lnTo>
                  <a:lnTo>
                    <a:pt x="155333" y="19380"/>
                  </a:lnTo>
                  <a:lnTo>
                    <a:pt x="155536" y="19380"/>
                  </a:lnTo>
                  <a:lnTo>
                    <a:pt x="155536" y="17614"/>
                  </a:lnTo>
                  <a:lnTo>
                    <a:pt x="155536" y="17195"/>
                  </a:lnTo>
                  <a:lnTo>
                    <a:pt x="155536" y="12179"/>
                  </a:lnTo>
                  <a:lnTo>
                    <a:pt x="152806" y="12407"/>
                  </a:lnTo>
                  <a:lnTo>
                    <a:pt x="153644" y="12852"/>
                  </a:lnTo>
                  <a:lnTo>
                    <a:pt x="153847" y="15875"/>
                  </a:lnTo>
                  <a:lnTo>
                    <a:pt x="152806" y="17195"/>
                  </a:lnTo>
                  <a:lnTo>
                    <a:pt x="151130" y="16967"/>
                  </a:lnTo>
                  <a:lnTo>
                    <a:pt x="150495" y="13271"/>
                  </a:lnTo>
                  <a:lnTo>
                    <a:pt x="151561" y="12179"/>
                  </a:lnTo>
                  <a:lnTo>
                    <a:pt x="155536" y="12179"/>
                  </a:lnTo>
                  <a:lnTo>
                    <a:pt x="155536" y="11988"/>
                  </a:lnTo>
                  <a:lnTo>
                    <a:pt x="155536" y="11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296397" y="5581205"/>
              <a:ext cx="94615" cy="97155"/>
            </a:xfrm>
            <a:custGeom>
              <a:avLst/>
              <a:gdLst/>
              <a:ahLst/>
              <a:cxnLst/>
              <a:rect l="l" t="t" r="r" b="b"/>
              <a:pathLst>
                <a:path w="94614" h="97154">
                  <a:moveTo>
                    <a:pt x="94145" y="0"/>
                  </a:moveTo>
                  <a:lnTo>
                    <a:pt x="0" y="0"/>
                  </a:lnTo>
                  <a:lnTo>
                    <a:pt x="0" y="96735"/>
                  </a:lnTo>
                  <a:lnTo>
                    <a:pt x="94145" y="96735"/>
                  </a:lnTo>
                  <a:lnTo>
                    <a:pt x="94145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296193" y="5599658"/>
              <a:ext cx="40005" cy="60960"/>
            </a:xfrm>
            <a:custGeom>
              <a:avLst/>
              <a:gdLst/>
              <a:ahLst/>
              <a:cxnLst/>
              <a:rect l="l" t="t" r="r" b="b"/>
              <a:pathLst>
                <a:path w="40004" h="60960">
                  <a:moveTo>
                    <a:pt x="39420" y="18478"/>
                  </a:moveTo>
                  <a:lnTo>
                    <a:pt x="26631" y="0"/>
                  </a:lnTo>
                  <a:lnTo>
                    <a:pt x="203" y="0"/>
                  </a:lnTo>
                </a:path>
                <a:path w="40004" h="60960">
                  <a:moveTo>
                    <a:pt x="32499" y="25006"/>
                  </a:moveTo>
                  <a:lnTo>
                    <a:pt x="19088" y="20015"/>
                  </a:lnTo>
                  <a:lnTo>
                    <a:pt x="634" y="20015"/>
                  </a:lnTo>
                </a:path>
                <a:path w="40004" h="60960">
                  <a:moveTo>
                    <a:pt x="39827" y="41973"/>
                  </a:moveTo>
                  <a:lnTo>
                    <a:pt x="26835" y="60426"/>
                  </a:lnTo>
                  <a:lnTo>
                    <a:pt x="0" y="60426"/>
                  </a:lnTo>
                </a:path>
                <a:path w="40004" h="60960">
                  <a:moveTo>
                    <a:pt x="32905" y="35445"/>
                  </a:moveTo>
                  <a:lnTo>
                    <a:pt x="19088" y="40462"/>
                  </a:lnTo>
                  <a:lnTo>
                    <a:pt x="0" y="40462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71060" y="5646839"/>
              <a:ext cx="20955" cy="25400"/>
            </a:xfrm>
            <a:custGeom>
              <a:avLst/>
              <a:gdLst/>
              <a:ahLst/>
              <a:cxnLst/>
              <a:rect l="l" t="t" r="r" b="b"/>
              <a:pathLst>
                <a:path w="20954" h="25400">
                  <a:moveTo>
                    <a:pt x="0" y="0"/>
                  </a:moveTo>
                  <a:lnTo>
                    <a:pt x="0" y="25006"/>
                  </a:lnTo>
                  <a:lnTo>
                    <a:pt x="20332" y="25006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041101" y="5562282"/>
              <a:ext cx="35560" cy="13335"/>
            </a:xfrm>
            <a:custGeom>
              <a:avLst/>
              <a:gdLst/>
              <a:ahLst/>
              <a:cxnLst/>
              <a:rect l="l" t="t" r="r" b="b"/>
              <a:pathLst>
                <a:path w="35560" h="13335">
                  <a:moveTo>
                    <a:pt x="10464" y="0"/>
                  </a:moveTo>
                  <a:lnTo>
                    <a:pt x="0" y="0"/>
                  </a:lnTo>
                  <a:lnTo>
                    <a:pt x="0" y="1727"/>
                  </a:lnTo>
                  <a:lnTo>
                    <a:pt x="4165" y="1727"/>
                  </a:lnTo>
                  <a:lnTo>
                    <a:pt x="4165" y="13246"/>
                  </a:lnTo>
                  <a:lnTo>
                    <a:pt x="6273" y="13246"/>
                  </a:lnTo>
                  <a:lnTo>
                    <a:pt x="6273" y="1727"/>
                  </a:lnTo>
                  <a:lnTo>
                    <a:pt x="10464" y="1727"/>
                  </a:lnTo>
                  <a:lnTo>
                    <a:pt x="10464" y="0"/>
                  </a:lnTo>
                  <a:close/>
                </a:path>
                <a:path w="35560" h="13335">
                  <a:moveTo>
                    <a:pt x="20739" y="13246"/>
                  </a:moveTo>
                  <a:lnTo>
                    <a:pt x="19469" y="7366"/>
                  </a:lnTo>
                  <a:lnTo>
                    <a:pt x="18224" y="6921"/>
                  </a:lnTo>
                  <a:lnTo>
                    <a:pt x="18021" y="6489"/>
                  </a:lnTo>
                  <a:lnTo>
                    <a:pt x="19164" y="5626"/>
                  </a:lnTo>
                  <a:lnTo>
                    <a:pt x="20320" y="4762"/>
                  </a:lnTo>
                  <a:lnTo>
                    <a:pt x="20104" y="1727"/>
                  </a:lnTo>
                  <a:lnTo>
                    <a:pt x="17805" y="190"/>
                  </a:lnTo>
                  <a:lnTo>
                    <a:pt x="11315" y="0"/>
                  </a:lnTo>
                  <a:lnTo>
                    <a:pt x="11315" y="1727"/>
                  </a:lnTo>
                  <a:lnTo>
                    <a:pt x="13398" y="1727"/>
                  </a:lnTo>
                  <a:lnTo>
                    <a:pt x="17589" y="1955"/>
                  </a:lnTo>
                  <a:lnTo>
                    <a:pt x="18427" y="4368"/>
                  </a:lnTo>
                  <a:lnTo>
                    <a:pt x="17386" y="5626"/>
                  </a:lnTo>
                  <a:lnTo>
                    <a:pt x="13398" y="5626"/>
                  </a:lnTo>
                  <a:lnTo>
                    <a:pt x="13398" y="1803"/>
                  </a:lnTo>
                  <a:lnTo>
                    <a:pt x="11315" y="1727"/>
                  </a:lnTo>
                  <a:lnTo>
                    <a:pt x="11315" y="7366"/>
                  </a:lnTo>
                  <a:lnTo>
                    <a:pt x="11315" y="13246"/>
                  </a:lnTo>
                  <a:lnTo>
                    <a:pt x="13398" y="13246"/>
                  </a:lnTo>
                  <a:lnTo>
                    <a:pt x="13398" y="7454"/>
                  </a:lnTo>
                  <a:lnTo>
                    <a:pt x="16954" y="7581"/>
                  </a:lnTo>
                  <a:lnTo>
                    <a:pt x="18224" y="9550"/>
                  </a:lnTo>
                  <a:lnTo>
                    <a:pt x="18643" y="13246"/>
                  </a:lnTo>
                  <a:lnTo>
                    <a:pt x="20739" y="13246"/>
                  </a:lnTo>
                  <a:close/>
                </a:path>
                <a:path w="35560" h="13335">
                  <a:moveTo>
                    <a:pt x="24295" y="0"/>
                  </a:moveTo>
                  <a:lnTo>
                    <a:pt x="22402" y="0"/>
                  </a:lnTo>
                  <a:lnTo>
                    <a:pt x="22402" y="13246"/>
                  </a:lnTo>
                  <a:lnTo>
                    <a:pt x="24295" y="13246"/>
                  </a:lnTo>
                  <a:lnTo>
                    <a:pt x="24295" y="0"/>
                  </a:lnTo>
                  <a:close/>
                </a:path>
                <a:path w="35560" h="13335">
                  <a:moveTo>
                    <a:pt x="35407" y="3048"/>
                  </a:moveTo>
                  <a:lnTo>
                    <a:pt x="35204" y="3048"/>
                  </a:lnTo>
                  <a:lnTo>
                    <a:pt x="35204" y="2159"/>
                  </a:lnTo>
                  <a:lnTo>
                    <a:pt x="35001" y="2159"/>
                  </a:lnTo>
                  <a:lnTo>
                    <a:pt x="34734" y="1727"/>
                  </a:lnTo>
                  <a:lnTo>
                    <a:pt x="34353" y="1092"/>
                  </a:lnTo>
                  <a:lnTo>
                    <a:pt x="33947" y="1092"/>
                  </a:lnTo>
                  <a:lnTo>
                    <a:pt x="33947" y="863"/>
                  </a:lnTo>
                  <a:lnTo>
                    <a:pt x="33528" y="863"/>
                  </a:lnTo>
                  <a:lnTo>
                    <a:pt x="33312" y="393"/>
                  </a:lnTo>
                  <a:lnTo>
                    <a:pt x="33312" y="3048"/>
                  </a:lnTo>
                  <a:lnTo>
                    <a:pt x="33312" y="4368"/>
                  </a:lnTo>
                  <a:lnTo>
                    <a:pt x="33108" y="4368"/>
                  </a:lnTo>
                  <a:lnTo>
                    <a:pt x="33108" y="4978"/>
                  </a:lnTo>
                  <a:lnTo>
                    <a:pt x="31851" y="5626"/>
                  </a:lnTo>
                  <a:lnTo>
                    <a:pt x="31013" y="5626"/>
                  </a:lnTo>
                  <a:lnTo>
                    <a:pt x="31013" y="5854"/>
                  </a:lnTo>
                  <a:lnTo>
                    <a:pt x="28498" y="5854"/>
                  </a:lnTo>
                  <a:lnTo>
                    <a:pt x="28498" y="1727"/>
                  </a:lnTo>
                  <a:lnTo>
                    <a:pt x="32067" y="1727"/>
                  </a:lnTo>
                  <a:lnTo>
                    <a:pt x="32067" y="1955"/>
                  </a:lnTo>
                  <a:lnTo>
                    <a:pt x="32473" y="1955"/>
                  </a:lnTo>
                  <a:lnTo>
                    <a:pt x="32473" y="2159"/>
                  </a:lnTo>
                  <a:lnTo>
                    <a:pt x="32905" y="2159"/>
                  </a:lnTo>
                  <a:lnTo>
                    <a:pt x="33108" y="3048"/>
                  </a:lnTo>
                  <a:lnTo>
                    <a:pt x="33312" y="3048"/>
                  </a:lnTo>
                  <a:lnTo>
                    <a:pt x="33312" y="393"/>
                  </a:lnTo>
                  <a:lnTo>
                    <a:pt x="32905" y="393"/>
                  </a:lnTo>
                  <a:lnTo>
                    <a:pt x="32905" y="190"/>
                  </a:lnTo>
                  <a:lnTo>
                    <a:pt x="31635" y="190"/>
                  </a:lnTo>
                  <a:lnTo>
                    <a:pt x="31635" y="0"/>
                  </a:lnTo>
                  <a:lnTo>
                    <a:pt x="26403" y="0"/>
                  </a:lnTo>
                  <a:lnTo>
                    <a:pt x="26403" y="13246"/>
                  </a:lnTo>
                  <a:lnTo>
                    <a:pt x="28498" y="13246"/>
                  </a:lnTo>
                  <a:lnTo>
                    <a:pt x="28498" y="7581"/>
                  </a:lnTo>
                  <a:lnTo>
                    <a:pt x="31013" y="7581"/>
                  </a:lnTo>
                  <a:lnTo>
                    <a:pt x="31013" y="7366"/>
                  </a:lnTo>
                  <a:lnTo>
                    <a:pt x="32067" y="7366"/>
                  </a:lnTo>
                  <a:lnTo>
                    <a:pt x="32067" y="7162"/>
                  </a:lnTo>
                  <a:lnTo>
                    <a:pt x="32905" y="7162"/>
                  </a:lnTo>
                  <a:lnTo>
                    <a:pt x="32905" y="6921"/>
                  </a:lnTo>
                  <a:lnTo>
                    <a:pt x="33528" y="6921"/>
                  </a:lnTo>
                  <a:lnTo>
                    <a:pt x="33528" y="6718"/>
                  </a:lnTo>
                  <a:lnTo>
                    <a:pt x="34353" y="6489"/>
                  </a:lnTo>
                  <a:lnTo>
                    <a:pt x="34569" y="5854"/>
                  </a:lnTo>
                  <a:lnTo>
                    <a:pt x="35001" y="5626"/>
                  </a:lnTo>
                  <a:lnTo>
                    <a:pt x="35001" y="5207"/>
                  </a:lnTo>
                  <a:lnTo>
                    <a:pt x="35204" y="5207"/>
                  </a:lnTo>
                  <a:lnTo>
                    <a:pt x="35204" y="4368"/>
                  </a:lnTo>
                  <a:lnTo>
                    <a:pt x="35407" y="4368"/>
                  </a:lnTo>
                  <a:lnTo>
                    <a:pt x="35407" y="3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019283" y="5584431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7975" y="0"/>
                  </a:moveTo>
                  <a:lnTo>
                    <a:pt x="3352" y="1308"/>
                  </a:lnTo>
                  <a:lnTo>
                    <a:pt x="634" y="5257"/>
                  </a:lnTo>
                  <a:lnTo>
                    <a:pt x="0" y="8928"/>
                  </a:lnTo>
                  <a:lnTo>
                    <a:pt x="634" y="12395"/>
                  </a:lnTo>
                  <a:lnTo>
                    <a:pt x="3352" y="16090"/>
                  </a:lnTo>
                  <a:lnTo>
                    <a:pt x="8178" y="17183"/>
                  </a:lnTo>
                  <a:lnTo>
                    <a:pt x="13830" y="16319"/>
                  </a:lnTo>
                  <a:lnTo>
                    <a:pt x="13830" y="8064"/>
                  </a:lnTo>
                  <a:lnTo>
                    <a:pt x="7975" y="8064"/>
                  </a:lnTo>
                  <a:lnTo>
                    <a:pt x="7975" y="9994"/>
                  </a:lnTo>
                  <a:lnTo>
                    <a:pt x="11531" y="9994"/>
                  </a:lnTo>
                  <a:lnTo>
                    <a:pt x="11531" y="14782"/>
                  </a:lnTo>
                  <a:lnTo>
                    <a:pt x="9855" y="15227"/>
                  </a:lnTo>
                  <a:lnTo>
                    <a:pt x="6705" y="15227"/>
                  </a:lnTo>
                  <a:lnTo>
                    <a:pt x="3568" y="13461"/>
                  </a:lnTo>
                  <a:lnTo>
                    <a:pt x="2311" y="8508"/>
                  </a:lnTo>
                  <a:lnTo>
                    <a:pt x="3568" y="3911"/>
                  </a:lnTo>
                  <a:lnTo>
                    <a:pt x="6502" y="2184"/>
                  </a:lnTo>
                  <a:lnTo>
                    <a:pt x="10286" y="2603"/>
                  </a:lnTo>
                  <a:lnTo>
                    <a:pt x="11328" y="4559"/>
                  </a:lnTo>
                  <a:lnTo>
                    <a:pt x="13627" y="4559"/>
                  </a:lnTo>
                  <a:lnTo>
                    <a:pt x="13207" y="2603"/>
                  </a:lnTo>
                  <a:lnTo>
                    <a:pt x="11950" y="1092"/>
                  </a:lnTo>
                  <a:lnTo>
                    <a:pt x="797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19283" y="5584431"/>
              <a:ext cx="13970" cy="17780"/>
            </a:xfrm>
            <a:custGeom>
              <a:avLst/>
              <a:gdLst/>
              <a:ahLst/>
              <a:cxnLst/>
              <a:rect l="l" t="t" r="r" b="b"/>
              <a:pathLst>
                <a:path w="13970" h="17779">
                  <a:moveTo>
                    <a:pt x="13627" y="4559"/>
                  </a:moveTo>
                  <a:lnTo>
                    <a:pt x="11328" y="4559"/>
                  </a:lnTo>
                  <a:lnTo>
                    <a:pt x="10286" y="2603"/>
                  </a:lnTo>
                  <a:lnTo>
                    <a:pt x="6502" y="2184"/>
                  </a:lnTo>
                  <a:lnTo>
                    <a:pt x="3568" y="3911"/>
                  </a:lnTo>
                  <a:lnTo>
                    <a:pt x="2311" y="8508"/>
                  </a:lnTo>
                  <a:lnTo>
                    <a:pt x="3568" y="13461"/>
                  </a:lnTo>
                  <a:lnTo>
                    <a:pt x="6705" y="15227"/>
                  </a:lnTo>
                  <a:lnTo>
                    <a:pt x="9855" y="15227"/>
                  </a:lnTo>
                  <a:lnTo>
                    <a:pt x="11531" y="14782"/>
                  </a:lnTo>
                  <a:lnTo>
                    <a:pt x="11531" y="9994"/>
                  </a:lnTo>
                  <a:lnTo>
                    <a:pt x="7975" y="9994"/>
                  </a:lnTo>
                  <a:lnTo>
                    <a:pt x="7975" y="8064"/>
                  </a:lnTo>
                  <a:lnTo>
                    <a:pt x="13830" y="8064"/>
                  </a:lnTo>
                  <a:lnTo>
                    <a:pt x="13830" y="16319"/>
                  </a:lnTo>
                  <a:lnTo>
                    <a:pt x="8178" y="17183"/>
                  </a:lnTo>
                  <a:lnTo>
                    <a:pt x="3352" y="16090"/>
                  </a:lnTo>
                  <a:lnTo>
                    <a:pt x="634" y="12395"/>
                  </a:lnTo>
                  <a:lnTo>
                    <a:pt x="0" y="8928"/>
                  </a:lnTo>
                  <a:lnTo>
                    <a:pt x="634" y="5257"/>
                  </a:lnTo>
                  <a:lnTo>
                    <a:pt x="3352" y="1308"/>
                  </a:lnTo>
                  <a:lnTo>
                    <a:pt x="7975" y="0"/>
                  </a:lnTo>
                  <a:lnTo>
                    <a:pt x="11950" y="1092"/>
                  </a:lnTo>
                  <a:lnTo>
                    <a:pt x="13207" y="2603"/>
                  </a:lnTo>
                  <a:lnTo>
                    <a:pt x="13627" y="455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161624" y="558073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3568" y="0"/>
                  </a:moveTo>
                  <a:lnTo>
                    <a:pt x="0" y="8254"/>
                  </a:lnTo>
                  <a:lnTo>
                    <a:pt x="7124" y="8254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61624" y="5580735"/>
              <a:ext cx="7620" cy="8255"/>
            </a:xfrm>
            <a:custGeom>
              <a:avLst/>
              <a:gdLst/>
              <a:ahLst/>
              <a:cxnLst/>
              <a:rect l="l" t="t" r="r" b="b"/>
              <a:pathLst>
                <a:path w="7620" h="8254">
                  <a:moveTo>
                    <a:pt x="0" y="8254"/>
                  </a:moveTo>
                  <a:lnTo>
                    <a:pt x="7124" y="8254"/>
                  </a:lnTo>
                  <a:lnTo>
                    <a:pt x="3568" y="0"/>
                  </a:lnTo>
                  <a:lnTo>
                    <a:pt x="0" y="8254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44212" y="567335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4" h="7620">
                  <a:moveTo>
                    <a:pt x="0" y="0"/>
                  </a:moveTo>
                  <a:lnTo>
                    <a:pt x="0" y="7162"/>
                  </a:lnTo>
                  <a:lnTo>
                    <a:pt x="8178" y="3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244212" y="567335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4" h="7620">
                  <a:moveTo>
                    <a:pt x="0" y="0"/>
                  </a:moveTo>
                  <a:lnTo>
                    <a:pt x="0" y="7162"/>
                  </a:lnTo>
                  <a:lnTo>
                    <a:pt x="8178" y="369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65193" y="5586196"/>
              <a:ext cx="82550" cy="91440"/>
            </a:xfrm>
            <a:custGeom>
              <a:avLst/>
              <a:gdLst/>
              <a:ahLst/>
              <a:cxnLst/>
              <a:rect l="l" t="t" r="r" b="b"/>
              <a:pathLst>
                <a:path w="82550" h="91439">
                  <a:moveTo>
                    <a:pt x="0" y="0"/>
                  </a:moveTo>
                  <a:lnTo>
                    <a:pt x="0" y="91071"/>
                  </a:lnTo>
                  <a:lnTo>
                    <a:pt x="81953" y="91071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344644" y="5581205"/>
              <a:ext cx="47625" cy="97155"/>
            </a:xfrm>
            <a:custGeom>
              <a:avLst/>
              <a:gdLst/>
              <a:ahLst/>
              <a:cxnLst/>
              <a:rect l="l" t="t" r="r" b="b"/>
              <a:pathLst>
                <a:path w="47625" h="97154">
                  <a:moveTo>
                    <a:pt x="47142" y="0"/>
                  </a:moveTo>
                  <a:lnTo>
                    <a:pt x="0" y="0"/>
                  </a:lnTo>
                  <a:lnTo>
                    <a:pt x="0" y="96735"/>
                  </a:lnTo>
                  <a:lnTo>
                    <a:pt x="47142" y="96735"/>
                  </a:lnTo>
                  <a:lnTo>
                    <a:pt x="471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43374" y="5581205"/>
              <a:ext cx="48895" cy="97155"/>
            </a:xfrm>
            <a:custGeom>
              <a:avLst/>
              <a:gdLst/>
              <a:ahLst/>
              <a:cxnLst/>
              <a:rect l="l" t="t" r="r" b="b"/>
              <a:pathLst>
                <a:path w="48895" h="97154">
                  <a:moveTo>
                    <a:pt x="0" y="38468"/>
                  </a:moveTo>
                  <a:lnTo>
                    <a:pt x="0" y="0"/>
                  </a:lnTo>
                </a:path>
                <a:path w="48895" h="97154">
                  <a:moveTo>
                    <a:pt x="7950" y="36931"/>
                  </a:moveTo>
                  <a:lnTo>
                    <a:pt x="20955" y="18453"/>
                  </a:lnTo>
                  <a:lnTo>
                    <a:pt x="48412" y="18453"/>
                  </a:lnTo>
                </a:path>
                <a:path w="48895" h="97154">
                  <a:moveTo>
                    <a:pt x="14871" y="43459"/>
                  </a:moveTo>
                  <a:lnTo>
                    <a:pt x="28282" y="38468"/>
                  </a:lnTo>
                  <a:lnTo>
                    <a:pt x="46964" y="38468"/>
                  </a:lnTo>
                </a:path>
                <a:path w="48895" h="97154">
                  <a:moveTo>
                    <a:pt x="419" y="58915"/>
                  </a:moveTo>
                  <a:lnTo>
                    <a:pt x="419" y="96964"/>
                  </a:lnTo>
                </a:path>
                <a:path w="48895" h="97154">
                  <a:moveTo>
                    <a:pt x="8382" y="60426"/>
                  </a:moveTo>
                  <a:lnTo>
                    <a:pt x="21374" y="78879"/>
                  </a:lnTo>
                  <a:lnTo>
                    <a:pt x="48831" y="78879"/>
                  </a:lnTo>
                </a:path>
                <a:path w="48895" h="97154">
                  <a:moveTo>
                    <a:pt x="15290" y="53898"/>
                  </a:moveTo>
                  <a:lnTo>
                    <a:pt x="28498" y="58915"/>
                  </a:lnTo>
                  <a:lnTo>
                    <a:pt x="46964" y="58915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99356" y="5584646"/>
              <a:ext cx="13335" cy="91440"/>
            </a:xfrm>
            <a:custGeom>
              <a:avLst/>
              <a:gdLst/>
              <a:ahLst/>
              <a:cxnLst/>
              <a:rect l="l" t="t" r="r" b="b"/>
              <a:pathLst>
                <a:path w="13335" h="91439">
                  <a:moveTo>
                    <a:pt x="2095" y="70256"/>
                  </a:moveTo>
                  <a:lnTo>
                    <a:pt x="0" y="70256"/>
                  </a:lnTo>
                  <a:lnTo>
                    <a:pt x="0" y="72605"/>
                  </a:lnTo>
                  <a:lnTo>
                    <a:pt x="2095" y="72605"/>
                  </a:lnTo>
                  <a:lnTo>
                    <a:pt x="2095" y="70256"/>
                  </a:lnTo>
                  <a:close/>
                </a:path>
                <a:path w="13335" h="91439">
                  <a:moveTo>
                    <a:pt x="2095" y="50215"/>
                  </a:moveTo>
                  <a:lnTo>
                    <a:pt x="0" y="50215"/>
                  </a:lnTo>
                  <a:lnTo>
                    <a:pt x="0" y="52616"/>
                  </a:lnTo>
                  <a:lnTo>
                    <a:pt x="2095" y="52616"/>
                  </a:lnTo>
                  <a:lnTo>
                    <a:pt x="2095" y="50215"/>
                  </a:lnTo>
                  <a:close/>
                </a:path>
                <a:path w="13335" h="91439">
                  <a:moveTo>
                    <a:pt x="2286" y="89154"/>
                  </a:moveTo>
                  <a:lnTo>
                    <a:pt x="0" y="89154"/>
                  </a:lnTo>
                  <a:lnTo>
                    <a:pt x="0" y="91313"/>
                  </a:lnTo>
                  <a:lnTo>
                    <a:pt x="2286" y="91313"/>
                  </a:lnTo>
                  <a:lnTo>
                    <a:pt x="2286" y="89154"/>
                  </a:lnTo>
                  <a:close/>
                </a:path>
                <a:path w="13335" h="91439">
                  <a:moveTo>
                    <a:pt x="2286" y="30441"/>
                  </a:moveTo>
                  <a:lnTo>
                    <a:pt x="0" y="30441"/>
                  </a:lnTo>
                  <a:lnTo>
                    <a:pt x="0" y="32626"/>
                  </a:lnTo>
                  <a:lnTo>
                    <a:pt x="2286" y="32626"/>
                  </a:lnTo>
                  <a:lnTo>
                    <a:pt x="2286" y="30441"/>
                  </a:lnTo>
                  <a:close/>
                </a:path>
                <a:path w="13335" h="91439">
                  <a:moveTo>
                    <a:pt x="2286" y="10452"/>
                  </a:moveTo>
                  <a:lnTo>
                    <a:pt x="0" y="10452"/>
                  </a:lnTo>
                  <a:lnTo>
                    <a:pt x="0" y="12852"/>
                  </a:lnTo>
                  <a:lnTo>
                    <a:pt x="2286" y="12852"/>
                  </a:lnTo>
                  <a:lnTo>
                    <a:pt x="2286" y="10452"/>
                  </a:lnTo>
                  <a:close/>
                </a:path>
                <a:path w="13335" h="91439">
                  <a:moveTo>
                    <a:pt x="10248" y="78714"/>
                  </a:moveTo>
                  <a:lnTo>
                    <a:pt x="8356" y="78714"/>
                  </a:lnTo>
                  <a:lnTo>
                    <a:pt x="8356" y="78930"/>
                  </a:lnTo>
                  <a:lnTo>
                    <a:pt x="6273" y="80441"/>
                  </a:lnTo>
                  <a:lnTo>
                    <a:pt x="5854" y="80899"/>
                  </a:lnTo>
                  <a:lnTo>
                    <a:pt x="5448" y="80899"/>
                  </a:lnTo>
                  <a:lnTo>
                    <a:pt x="5448" y="82854"/>
                  </a:lnTo>
                  <a:lnTo>
                    <a:pt x="5854" y="82410"/>
                  </a:lnTo>
                  <a:lnTo>
                    <a:pt x="6705" y="82181"/>
                  </a:lnTo>
                  <a:lnTo>
                    <a:pt x="6705" y="81965"/>
                  </a:lnTo>
                  <a:lnTo>
                    <a:pt x="7112" y="81965"/>
                  </a:lnTo>
                  <a:lnTo>
                    <a:pt x="7112" y="81762"/>
                  </a:lnTo>
                  <a:lnTo>
                    <a:pt x="8356" y="81114"/>
                  </a:lnTo>
                  <a:lnTo>
                    <a:pt x="8356" y="91313"/>
                  </a:lnTo>
                  <a:lnTo>
                    <a:pt x="10248" y="91313"/>
                  </a:lnTo>
                  <a:lnTo>
                    <a:pt x="10248" y="81114"/>
                  </a:lnTo>
                  <a:lnTo>
                    <a:pt x="10248" y="78714"/>
                  </a:lnTo>
                  <a:close/>
                </a:path>
                <a:path w="13335" h="91439">
                  <a:moveTo>
                    <a:pt x="11734" y="41325"/>
                  </a:moveTo>
                  <a:lnTo>
                    <a:pt x="11303" y="40690"/>
                  </a:lnTo>
                  <a:lnTo>
                    <a:pt x="10883" y="40690"/>
                  </a:lnTo>
                  <a:lnTo>
                    <a:pt x="10883" y="40462"/>
                  </a:lnTo>
                  <a:lnTo>
                    <a:pt x="10477" y="40462"/>
                  </a:lnTo>
                  <a:lnTo>
                    <a:pt x="10248" y="40017"/>
                  </a:lnTo>
                  <a:lnTo>
                    <a:pt x="9842" y="40017"/>
                  </a:lnTo>
                  <a:lnTo>
                    <a:pt x="9842" y="39789"/>
                  </a:lnTo>
                  <a:lnTo>
                    <a:pt x="8801" y="39789"/>
                  </a:lnTo>
                  <a:lnTo>
                    <a:pt x="8801" y="39573"/>
                  </a:lnTo>
                  <a:lnTo>
                    <a:pt x="7543" y="39573"/>
                  </a:lnTo>
                  <a:lnTo>
                    <a:pt x="7543" y="39789"/>
                  </a:lnTo>
                  <a:lnTo>
                    <a:pt x="6489" y="39789"/>
                  </a:lnTo>
                  <a:lnTo>
                    <a:pt x="6489" y="40017"/>
                  </a:lnTo>
                  <a:lnTo>
                    <a:pt x="6070" y="40017"/>
                  </a:lnTo>
                  <a:lnTo>
                    <a:pt x="6070" y="40208"/>
                  </a:lnTo>
                  <a:lnTo>
                    <a:pt x="4813" y="41084"/>
                  </a:lnTo>
                  <a:lnTo>
                    <a:pt x="4813" y="41325"/>
                  </a:lnTo>
                  <a:lnTo>
                    <a:pt x="4394" y="41554"/>
                  </a:lnTo>
                  <a:lnTo>
                    <a:pt x="4394" y="42392"/>
                  </a:lnTo>
                  <a:lnTo>
                    <a:pt x="4191" y="42392"/>
                  </a:lnTo>
                  <a:lnTo>
                    <a:pt x="4191" y="43268"/>
                  </a:lnTo>
                  <a:lnTo>
                    <a:pt x="6273" y="43268"/>
                  </a:lnTo>
                  <a:lnTo>
                    <a:pt x="6273" y="42621"/>
                  </a:lnTo>
                  <a:lnTo>
                    <a:pt x="6489" y="42621"/>
                  </a:lnTo>
                  <a:lnTo>
                    <a:pt x="6489" y="42202"/>
                  </a:lnTo>
                  <a:lnTo>
                    <a:pt x="7315" y="41325"/>
                  </a:lnTo>
                  <a:lnTo>
                    <a:pt x="11734" y="41325"/>
                  </a:lnTo>
                  <a:close/>
                </a:path>
                <a:path w="13335" h="91439">
                  <a:moveTo>
                    <a:pt x="12141" y="0"/>
                  </a:moveTo>
                  <a:lnTo>
                    <a:pt x="5029" y="0"/>
                  </a:lnTo>
                  <a:lnTo>
                    <a:pt x="5029" y="1968"/>
                  </a:lnTo>
                  <a:lnTo>
                    <a:pt x="4813" y="1968"/>
                  </a:lnTo>
                  <a:lnTo>
                    <a:pt x="4813" y="5664"/>
                  </a:lnTo>
                  <a:lnTo>
                    <a:pt x="4597" y="5664"/>
                  </a:lnTo>
                  <a:lnTo>
                    <a:pt x="4597" y="7620"/>
                  </a:lnTo>
                  <a:lnTo>
                    <a:pt x="6489" y="7620"/>
                  </a:lnTo>
                  <a:lnTo>
                    <a:pt x="6705" y="6946"/>
                  </a:lnTo>
                  <a:lnTo>
                    <a:pt x="7112" y="6756"/>
                  </a:lnTo>
                  <a:lnTo>
                    <a:pt x="7112" y="6337"/>
                  </a:lnTo>
                  <a:lnTo>
                    <a:pt x="7962" y="6083"/>
                  </a:lnTo>
                  <a:lnTo>
                    <a:pt x="7962" y="5880"/>
                  </a:lnTo>
                  <a:lnTo>
                    <a:pt x="11938" y="5880"/>
                  </a:lnTo>
                  <a:lnTo>
                    <a:pt x="11734" y="5461"/>
                  </a:lnTo>
                  <a:lnTo>
                    <a:pt x="11303" y="5461"/>
                  </a:lnTo>
                  <a:lnTo>
                    <a:pt x="11099" y="5041"/>
                  </a:lnTo>
                  <a:lnTo>
                    <a:pt x="10693" y="5041"/>
                  </a:lnTo>
                  <a:lnTo>
                    <a:pt x="10477" y="4572"/>
                  </a:lnTo>
                  <a:lnTo>
                    <a:pt x="9410" y="4572"/>
                  </a:lnTo>
                  <a:lnTo>
                    <a:pt x="9410" y="4343"/>
                  </a:lnTo>
                  <a:lnTo>
                    <a:pt x="8356" y="4343"/>
                  </a:lnTo>
                  <a:lnTo>
                    <a:pt x="8356" y="4572"/>
                  </a:lnTo>
                  <a:lnTo>
                    <a:pt x="7112" y="4787"/>
                  </a:lnTo>
                  <a:lnTo>
                    <a:pt x="7112" y="5041"/>
                  </a:lnTo>
                  <a:lnTo>
                    <a:pt x="6489" y="5245"/>
                  </a:lnTo>
                  <a:lnTo>
                    <a:pt x="6705" y="1549"/>
                  </a:lnTo>
                  <a:lnTo>
                    <a:pt x="12141" y="1549"/>
                  </a:lnTo>
                  <a:lnTo>
                    <a:pt x="12141" y="0"/>
                  </a:lnTo>
                  <a:close/>
                </a:path>
                <a:path w="13335" h="91439">
                  <a:moveTo>
                    <a:pt x="12344" y="62611"/>
                  </a:moveTo>
                  <a:lnTo>
                    <a:pt x="12141" y="62611"/>
                  </a:lnTo>
                  <a:lnTo>
                    <a:pt x="12141" y="61518"/>
                  </a:lnTo>
                  <a:lnTo>
                    <a:pt x="11938" y="61518"/>
                  </a:lnTo>
                  <a:lnTo>
                    <a:pt x="11938" y="61328"/>
                  </a:lnTo>
                  <a:lnTo>
                    <a:pt x="11734" y="61328"/>
                  </a:lnTo>
                  <a:lnTo>
                    <a:pt x="11099" y="60452"/>
                  </a:lnTo>
                  <a:lnTo>
                    <a:pt x="10477" y="60452"/>
                  </a:lnTo>
                  <a:lnTo>
                    <a:pt x="10248" y="60007"/>
                  </a:lnTo>
                  <a:lnTo>
                    <a:pt x="9842" y="60007"/>
                  </a:lnTo>
                  <a:lnTo>
                    <a:pt x="9842" y="59791"/>
                  </a:lnTo>
                  <a:lnTo>
                    <a:pt x="9004" y="59791"/>
                  </a:lnTo>
                  <a:lnTo>
                    <a:pt x="9004" y="59588"/>
                  </a:lnTo>
                  <a:lnTo>
                    <a:pt x="8166" y="59588"/>
                  </a:lnTo>
                  <a:lnTo>
                    <a:pt x="8166" y="59791"/>
                  </a:lnTo>
                  <a:lnTo>
                    <a:pt x="6705" y="59791"/>
                  </a:lnTo>
                  <a:lnTo>
                    <a:pt x="6705" y="60007"/>
                  </a:lnTo>
                  <a:lnTo>
                    <a:pt x="5448" y="60680"/>
                  </a:lnTo>
                  <a:lnTo>
                    <a:pt x="5448" y="61099"/>
                  </a:lnTo>
                  <a:lnTo>
                    <a:pt x="5029" y="61328"/>
                  </a:lnTo>
                  <a:lnTo>
                    <a:pt x="5029" y="61772"/>
                  </a:lnTo>
                  <a:lnTo>
                    <a:pt x="4813" y="61772"/>
                  </a:lnTo>
                  <a:lnTo>
                    <a:pt x="4813" y="62611"/>
                  </a:lnTo>
                  <a:lnTo>
                    <a:pt x="4597" y="62611"/>
                  </a:lnTo>
                  <a:lnTo>
                    <a:pt x="4597" y="63500"/>
                  </a:lnTo>
                  <a:lnTo>
                    <a:pt x="6705" y="63500"/>
                  </a:lnTo>
                  <a:lnTo>
                    <a:pt x="6705" y="62395"/>
                  </a:lnTo>
                  <a:lnTo>
                    <a:pt x="6908" y="62395"/>
                  </a:lnTo>
                  <a:lnTo>
                    <a:pt x="6908" y="61963"/>
                  </a:lnTo>
                  <a:lnTo>
                    <a:pt x="7315" y="61518"/>
                  </a:lnTo>
                  <a:lnTo>
                    <a:pt x="7759" y="61518"/>
                  </a:lnTo>
                  <a:lnTo>
                    <a:pt x="7759" y="61328"/>
                  </a:lnTo>
                  <a:lnTo>
                    <a:pt x="9004" y="61328"/>
                  </a:lnTo>
                  <a:lnTo>
                    <a:pt x="9004" y="61518"/>
                  </a:lnTo>
                  <a:lnTo>
                    <a:pt x="9639" y="61518"/>
                  </a:lnTo>
                  <a:lnTo>
                    <a:pt x="10248" y="62395"/>
                  </a:lnTo>
                  <a:lnTo>
                    <a:pt x="10248" y="63957"/>
                  </a:lnTo>
                  <a:lnTo>
                    <a:pt x="10045" y="63957"/>
                  </a:lnTo>
                  <a:lnTo>
                    <a:pt x="10045" y="64795"/>
                  </a:lnTo>
                  <a:lnTo>
                    <a:pt x="9842" y="64795"/>
                  </a:lnTo>
                  <a:lnTo>
                    <a:pt x="9842" y="65239"/>
                  </a:lnTo>
                  <a:lnTo>
                    <a:pt x="9639" y="65239"/>
                  </a:lnTo>
                  <a:lnTo>
                    <a:pt x="9639" y="65659"/>
                  </a:lnTo>
                  <a:lnTo>
                    <a:pt x="4394" y="70878"/>
                  </a:lnTo>
                  <a:lnTo>
                    <a:pt x="4394" y="72605"/>
                  </a:lnTo>
                  <a:lnTo>
                    <a:pt x="12344" y="72605"/>
                  </a:lnTo>
                  <a:lnTo>
                    <a:pt x="12344" y="71094"/>
                  </a:lnTo>
                  <a:lnTo>
                    <a:pt x="6489" y="71094"/>
                  </a:lnTo>
                  <a:lnTo>
                    <a:pt x="6489" y="70878"/>
                  </a:lnTo>
                  <a:lnTo>
                    <a:pt x="8572" y="69138"/>
                  </a:lnTo>
                  <a:lnTo>
                    <a:pt x="11303" y="66535"/>
                  </a:lnTo>
                  <a:lnTo>
                    <a:pt x="11303" y="66116"/>
                  </a:lnTo>
                  <a:lnTo>
                    <a:pt x="11506" y="66116"/>
                  </a:lnTo>
                  <a:lnTo>
                    <a:pt x="11506" y="65659"/>
                  </a:lnTo>
                  <a:lnTo>
                    <a:pt x="11938" y="65443"/>
                  </a:lnTo>
                  <a:lnTo>
                    <a:pt x="11938" y="65024"/>
                  </a:lnTo>
                  <a:lnTo>
                    <a:pt x="12141" y="65024"/>
                  </a:lnTo>
                  <a:lnTo>
                    <a:pt x="12141" y="64147"/>
                  </a:lnTo>
                  <a:lnTo>
                    <a:pt x="12344" y="64147"/>
                  </a:lnTo>
                  <a:lnTo>
                    <a:pt x="12344" y="62611"/>
                  </a:lnTo>
                  <a:close/>
                </a:path>
                <a:path w="13335" h="91439">
                  <a:moveTo>
                    <a:pt x="12344" y="43484"/>
                  </a:moveTo>
                  <a:lnTo>
                    <a:pt x="11734" y="41325"/>
                  </a:lnTo>
                  <a:lnTo>
                    <a:pt x="8801" y="41554"/>
                  </a:lnTo>
                  <a:lnTo>
                    <a:pt x="10045" y="41757"/>
                  </a:lnTo>
                  <a:lnTo>
                    <a:pt x="10477" y="43713"/>
                  </a:lnTo>
                  <a:lnTo>
                    <a:pt x="8166" y="45224"/>
                  </a:lnTo>
                  <a:lnTo>
                    <a:pt x="7112" y="45224"/>
                  </a:lnTo>
                  <a:lnTo>
                    <a:pt x="7112" y="46990"/>
                  </a:lnTo>
                  <a:lnTo>
                    <a:pt x="9842" y="47409"/>
                  </a:lnTo>
                  <a:lnTo>
                    <a:pt x="10693" y="49593"/>
                  </a:lnTo>
                  <a:lnTo>
                    <a:pt x="8801" y="51320"/>
                  </a:lnTo>
                  <a:lnTo>
                    <a:pt x="6908" y="51104"/>
                  </a:lnTo>
                  <a:lnTo>
                    <a:pt x="6070" y="49174"/>
                  </a:lnTo>
                  <a:lnTo>
                    <a:pt x="3962" y="49174"/>
                  </a:lnTo>
                  <a:lnTo>
                    <a:pt x="4597" y="51549"/>
                  </a:lnTo>
                  <a:lnTo>
                    <a:pt x="6908" y="52844"/>
                  </a:lnTo>
                  <a:lnTo>
                    <a:pt x="10248" y="52616"/>
                  </a:lnTo>
                  <a:lnTo>
                    <a:pt x="12344" y="50685"/>
                  </a:lnTo>
                  <a:lnTo>
                    <a:pt x="12344" y="47853"/>
                  </a:lnTo>
                  <a:lnTo>
                    <a:pt x="10248" y="45897"/>
                  </a:lnTo>
                  <a:lnTo>
                    <a:pt x="11099" y="45669"/>
                  </a:lnTo>
                  <a:lnTo>
                    <a:pt x="12344" y="43484"/>
                  </a:lnTo>
                  <a:close/>
                </a:path>
                <a:path w="13335" h="91439">
                  <a:moveTo>
                    <a:pt x="12573" y="6946"/>
                  </a:moveTo>
                  <a:lnTo>
                    <a:pt x="11938" y="6083"/>
                  </a:lnTo>
                  <a:lnTo>
                    <a:pt x="11938" y="5880"/>
                  </a:lnTo>
                  <a:lnTo>
                    <a:pt x="9207" y="6083"/>
                  </a:lnTo>
                  <a:lnTo>
                    <a:pt x="10693" y="7200"/>
                  </a:lnTo>
                  <a:lnTo>
                    <a:pt x="10693" y="9550"/>
                  </a:lnTo>
                  <a:lnTo>
                    <a:pt x="9410" y="11099"/>
                  </a:lnTo>
                  <a:lnTo>
                    <a:pt x="7315" y="11099"/>
                  </a:lnTo>
                  <a:lnTo>
                    <a:pt x="6489" y="9550"/>
                  </a:lnTo>
                  <a:lnTo>
                    <a:pt x="4597" y="9550"/>
                  </a:lnTo>
                  <a:lnTo>
                    <a:pt x="5651" y="12179"/>
                  </a:lnTo>
                  <a:lnTo>
                    <a:pt x="6705" y="12852"/>
                  </a:lnTo>
                  <a:lnTo>
                    <a:pt x="10248" y="12636"/>
                  </a:lnTo>
                  <a:lnTo>
                    <a:pt x="12573" y="10452"/>
                  </a:lnTo>
                  <a:lnTo>
                    <a:pt x="12573" y="6946"/>
                  </a:lnTo>
                  <a:close/>
                </a:path>
                <a:path w="13335" h="91439">
                  <a:moveTo>
                    <a:pt x="13195" y="28486"/>
                  </a:moveTo>
                  <a:lnTo>
                    <a:pt x="11506" y="28486"/>
                  </a:lnTo>
                  <a:lnTo>
                    <a:pt x="11506" y="22402"/>
                  </a:lnTo>
                  <a:lnTo>
                    <a:pt x="11506" y="20027"/>
                  </a:lnTo>
                  <a:lnTo>
                    <a:pt x="9639" y="20027"/>
                  </a:lnTo>
                  <a:lnTo>
                    <a:pt x="9639" y="22402"/>
                  </a:lnTo>
                  <a:lnTo>
                    <a:pt x="9639" y="28486"/>
                  </a:lnTo>
                  <a:lnTo>
                    <a:pt x="5854" y="28486"/>
                  </a:lnTo>
                  <a:lnTo>
                    <a:pt x="9639" y="22402"/>
                  </a:lnTo>
                  <a:lnTo>
                    <a:pt x="9639" y="20027"/>
                  </a:lnTo>
                  <a:lnTo>
                    <a:pt x="9207" y="20027"/>
                  </a:lnTo>
                  <a:lnTo>
                    <a:pt x="3962" y="27863"/>
                  </a:lnTo>
                  <a:lnTo>
                    <a:pt x="3962" y="30213"/>
                  </a:lnTo>
                  <a:lnTo>
                    <a:pt x="9410" y="30213"/>
                  </a:lnTo>
                  <a:lnTo>
                    <a:pt x="9410" y="32626"/>
                  </a:lnTo>
                  <a:lnTo>
                    <a:pt x="11506" y="32626"/>
                  </a:lnTo>
                  <a:lnTo>
                    <a:pt x="11506" y="30213"/>
                  </a:lnTo>
                  <a:lnTo>
                    <a:pt x="13195" y="30213"/>
                  </a:lnTo>
                  <a:lnTo>
                    <a:pt x="13195" y="28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75035" y="5583364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2095" y="10439"/>
                  </a:moveTo>
                  <a:lnTo>
                    <a:pt x="0" y="10439"/>
                  </a:lnTo>
                  <a:lnTo>
                    <a:pt x="0" y="12598"/>
                  </a:lnTo>
                  <a:lnTo>
                    <a:pt x="2095" y="12598"/>
                  </a:lnTo>
                  <a:lnTo>
                    <a:pt x="2095" y="10439"/>
                  </a:lnTo>
                  <a:close/>
                </a:path>
                <a:path w="10160" h="12700">
                  <a:moveTo>
                    <a:pt x="10045" y="0"/>
                  </a:moveTo>
                  <a:lnTo>
                    <a:pt x="8369" y="0"/>
                  </a:lnTo>
                  <a:lnTo>
                    <a:pt x="8369" y="215"/>
                  </a:lnTo>
                  <a:lnTo>
                    <a:pt x="7950" y="647"/>
                  </a:lnTo>
                  <a:lnTo>
                    <a:pt x="7543" y="647"/>
                  </a:lnTo>
                  <a:lnTo>
                    <a:pt x="7543" y="838"/>
                  </a:lnTo>
                  <a:lnTo>
                    <a:pt x="6273" y="1511"/>
                  </a:lnTo>
                  <a:lnTo>
                    <a:pt x="6273" y="1739"/>
                  </a:lnTo>
                  <a:lnTo>
                    <a:pt x="5422" y="1930"/>
                  </a:lnTo>
                  <a:lnTo>
                    <a:pt x="5422" y="4114"/>
                  </a:lnTo>
                  <a:lnTo>
                    <a:pt x="5854" y="3670"/>
                  </a:lnTo>
                  <a:lnTo>
                    <a:pt x="6273" y="3670"/>
                  </a:lnTo>
                  <a:lnTo>
                    <a:pt x="6273" y="3467"/>
                  </a:lnTo>
                  <a:lnTo>
                    <a:pt x="7950" y="2578"/>
                  </a:lnTo>
                  <a:lnTo>
                    <a:pt x="7950" y="2374"/>
                  </a:lnTo>
                  <a:lnTo>
                    <a:pt x="8153" y="2374"/>
                  </a:lnTo>
                  <a:lnTo>
                    <a:pt x="8153" y="12598"/>
                  </a:lnTo>
                  <a:lnTo>
                    <a:pt x="10045" y="12598"/>
                  </a:lnTo>
                  <a:lnTo>
                    <a:pt x="10045" y="2374"/>
                  </a:lnTo>
                  <a:lnTo>
                    <a:pt x="100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375035" y="5583364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60" h="12700">
                  <a:moveTo>
                    <a:pt x="0" y="12598"/>
                  </a:moveTo>
                  <a:lnTo>
                    <a:pt x="0" y="10439"/>
                  </a:lnTo>
                  <a:lnTo>
                    <a:pt x="1866" y="10439"/>
                  </a:lnTo>
                  <a:lnTo>
                    <a:pt x="1866" y="12598"/>
                  </a:lnTo>
                  <a:lnTo>
                    <a:pt x="0" y="12598"/>
                  </a:lnTo>
                </a:path>
                <a:path w="10160" h="12700">
                  <a:moveTo>
                    <a:pt x="8153" y="12598"/>
                  </a:moveTo>
                  <a:lnTo>
                    <a:pt x="8153" y="1930"/>
                  </a:lnTo>
                  <a:lnTo>
                    <a:pt x="7747" y="2374"/>
                  </a:lnTo>
                  <a:lnTo>
                    <a:pt x="7315" y="2578"/>
                  </a:lnTo>
                  <a:lnTo>
                    <a:pt x="6908" y="3022"/>
                  </a:lnTo>
                  <a:lnTo>
                    <a:pt x="6273" y="3251"/>
                  </a:lnTo>
                  <a:lnTo>
                    <a:pt x="5854" y="3670"/>
                  </a:lnTo>
                  <a:lnTo>
                    <a:pt x="5422" y="3898"/>
                  </a:lnTo>
                  <a:lnTo>
                    <a:pt x="5422" y="1930"/>
                  </a:lnTo>
                  <a:lnTo>
                    <a:pt x="5854" y="1739"/>
                  </a:lnTo>
                  <a:lnTo>
                    <a:pt x="6477" y="1282"/>
                  </a:lnTo>
                  <a:lnTo>
                    <a:pt x="7112" y="1066"/>
                  </a:lnTo>
                  <a:lnTo>
                    <a:pt x="7543" y="647"/>
                  </a:lnTo>
                  <a:lnTo>
                    <a:pt x="7950" y="215"/>
                  </a:lnTo>
                  <a:lnTo>
                    <a:pt x="8369" y="0"/>
                  </a:lnTo>
                  <a:lnTo>
                    <a:pt x="9855" y="0"/>
                  </a:lnTo>
                  <a:lnTo>
                    <a:pt x="9855" y="12598"/>
                  </a:lnTo>
                  <a:lnTo>
                    <a:pt x="8153" y="1259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375035" y="5603353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2095" y="10871"/>
                  </a:moveTo>
                  <a:lnTo>
                    <a:pt x="0" y="10871"/>
                  </a:lnTo>
                  <a:lnTo>
                    <a:pt x="0" y="13042"/>
                  </a:lnTo>
                  <a:lnTo>
                    <a:pt x="2095" y="13042"/>
                  </a:lnTo>
                  <a:lnTo>
                    <a:pt x="2095" y="10871"/>
                  </a:lnTo>
                  <a:close/>
                </a:path>
                <a:path w="12700" h="13335">
                  <a:moveTo>
                    <a:pt x="12357" y="3048"/>
                  </a:moveTo>
                  <a:lnTo>
                    <a:pt x="12153" y="3048"/>
                  </a:lnTo>
                  <a:lnTo>
                    <a:pt x="12153" y="2159"/>
                  </a:lnTo>
                  <a:lnTo>
                    <a:pt x="11950" y="2159"/>
                  </a:lnTo>
                  <a:lnTo>
                    <a:pt x="11950" y="1739"/>
                  </a:lnTo>
                  <a:lnTo>
                    <a:pt x="11734" y="1739"/>
                  </a:lnTo>
                  <a:lnTo>
                    <a:pt x="11303" y="863"/>
                  </a:lnTo>
                  <a:lnTo>
                    <a:pt x="10668" y="863"/>
                  </a:lnTo>
                  <a:lnTo>
                    <a:pt x="10668" y="647"/>
                  </a:lnTo>
                  <a:lnTo>
                    <a:pt x="10248" y="647"/>
                  </a:lnTo>
                  <a:lnTo>
                    <a:pt x="10045" y="228"/>
                  </a:lnTo>
                  <a:lnTo>
                    <a:pt x="9004" y="228"/>
                  </a:lnTo>
                  <a:lnTo>
                    <a:pt x="9004" y="0"/>
                  </a:lnTo>
                  <a:lnTo>
                    <a:pt x="8153" y="0"/>
                  </a:lnTo>
                  <a:lnTo>
                    <a:pt x="8153" y="228"/>
                  </a:lnTo>
                  <a:lnTo>
                    <a:pt x="6908" y="228"/>
                  </a:lnTo>
                  <a:lnTo>
                    <a:pt x="6908" y="444"/>
                  </a:lnTo>
                  <a:lnTo>
                    <a:pt x="6057" y="863"/>
                  </a:lnTo>
                  <a:lnTo>
                    <a:pt x="6057" y="1092"/>
                  </a:lnTo>
                  <a:lnTo>
                    <a:pt x="5651" y="1092"/>
                  </a:lnTo>
                  <a:lnTo>
                    <a:pt x="5651" y="1320"/>
                  </a:lnTo>
                  <a:lnTo>
                    <a:pt x="5232" y="1511"/>
                  </a:lnTo>
                  <a:lnTo>
                    <a:pt x="5232" y="1955"/>
                  </a:lnTo>
                  <a:lnTo>
                    <a:pt x="4813" y="2159"/>
                  </a:lnTo>
                  <a:lnTo>
                    <a:pt x="4813" y="3048"/>
                  </a:lnTo>
                  <a:lnTo>
                    <a:pt x="4597" y="3048"/>
                  </a:lnTo>
                  <a:lnTo>
                    <a:pt x="4597" y="3924"/>
                  </a:lnTo>
                  <a:lnTo>
                    <a:pt x="6705" y="3924"/>
                  </a:lnTo>
                  <a:lnTo>
                    <a:pt x="6705" y="3505"/>
                  </a:lnTo>
                  <a:lnTo>
                    <a:pt x="6908" y="3505"/>
                  </a:lnTo>
                  <a:lnTo>
                    <a:pt x="6908" y="2603"/>
                  </a:lnTo>
                  <a:lnTo>
                    <a:pt x="7112" y="2603"/>
                  </a:lnTo>
                  <a:lnTo>
                    <a:pt x="7112" y="2159"/>
                  </a:lnTo>
                  <a:lnTo>
                    <a:pt x="7747" y="1955"/>
                  </a:lnTo>
                  <a:lnTo>
                    <a:pt x="7747" y="1739"/>
                  </a:lnTo>
                  <a:lnTo>
                    <a:pt x="9004" y="1739"/>
                  </a:lnTo>
                  <a:lnTo>
                    <a:pt x="9004" y="1955"/>
                  </a:lnTo>
                  <a:lnTo>
                    <a:pt x="9626" y="1955"/>
                  </a:lnTo>
                  <a:lnTo>
                    <a:pt x="10045" y="2413"/>
                  </a:lnTo>
                  <a:lnTo>
                    <a:pt x="10045" y="2832"/>
                  </a:lnTo>
                  <a:lnTo>
                    <a:pt x="10248" y="2832"/>
                  </a:lnTo>
                  <a:lnTo>
                    <a:pt x="10248" y="3505"/>
                  </a:lnTo>
                  <a:lnTo>
                    <a:pt x="10452" y="3505"/>
                  </a:lnTo>
                  <a:lnTo>
                    <a:pt x="10452" y="4343"/>
                  </a:lnTo>
                  <a:lnTo>
                    <a:pt x="10248" y="4343"/>
                  </a:lnTo>
                  <a:lnTo>
                    <a:pt x="10248" y="4991"/>
                  </a:lnTo>
                  <a:lnTo>
                    <a:pt x="10045" y="4991"/>
                  </a:lnTo>
                  <a:lnTo>
                    <a:pt x="10045" y="5410"/>
                  </a:lnTo>
                  <a:lnTo>
                    <a:pt x="9626" y="5676"/>
                  </a:lnTo>
                  <a:lnTo>
                    <a:pt x="9626" y="6108"/>
                  </a:lnTo>
                  <a:lnTo>
                    <a:pt x="4381" y="11315"/>
                  </a:lnTo>
                  <a:lnTo>
                    <a:pt x="4381" y="13042"/>
                  </a:lnTo>
                  <a:lnTo>
                    <a:pt x="12357" y="13042"/>
                  </a:lnTo>
                  <a:lnTo>
                    <a:pt x="12357" y="11506"/>
                  </a:lnTo>
                  <a:lnTo>
                    <a:pt x="6477" y="11506"/>
                  </a:lnTo>
                  <a:lnTo>
                    <a:pt x="6477" y="11315"/>
                  </a:lnTo>
                  <a:lnTo>
                    <a:pt x="8572" y="9575"/>
                  </a:lnTo>
                  <a:lnTo>
                    <a:pt x="11303" y="6972"/>
                  </a:lnTo>
                  <a:lnTo>
                    <a:pt x="11303" y="6527"/>
                  </a:lnTo>
                  <a:lnTo>
                    <a:pt x="11950" y="6108"/>
                  </a:lnTo>
                  <a:lnTo>
                    <a:pt x="11950" y="5676"/>
                  </a:lnTo>
                  <a:lnTo>
                    <a:pt x="12153" y="5676"/>
                  </a:lnTo>
                  <a:lnTo>
                    <a:pt x="12153" y="4572"/>
                  </a:lnTo>
                  <a:lnTo>
                    <a:pt x="12357" y="4572"/>
                  </a:lnTo>
                  <a:lnTo>
                    <a:pt x="12357" y="30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375035" y="5603354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0" y="13042"/>
                  </a:moveTo>
                  <a:lnTo>
                    <a:pt x="0" y="10871"/>
                  </a:lnTo>
                  <a:lnTo>
                    <a:pt x="1866" y="10871"/>
                  </a:lnTo>
                  <a:lnTo>
                    <a:pt x="1866" y="13042"/>
                  </a:lnTo>
                  <a:lnTo>
                    <a:pt x="0" y="13042"/>
                  </a:lnTo>
                </a:path>
                <a:path w="12700" h="13335">
                  <a:moveTo>
                    <a:pt x="4381" y="13042"/>
                  </a:moveTo>
                  <a:lnTo>
                    <a:pt x="4381" y="11315"/>
                  </a:lnTo>
                  <a:lnTo>
                    <a:pt x="10248" y="4787"/>
                  </a:lnTo>
                  <a:lnTo>
                    <a:pt x="10452" y="3695"/>
                  </a:lnTo>
                  <a:lnTo>
                    <a:pt x="9410" y="1739"/>
                  </a:lnTo>
                  <a:lnTo>
                    <a:pt x="7543" y="1739"/>
                  </a:lnTo>
                  <a:lnTo>
                    <a:pt x="6477" y="3695"/>
                  </a:lnTo>
                  <a:lnTo>
                    <a:pt x="4597" y="3695"/>
                  </a:lnTo>
                  <a:lnTo>
                    <a:pt x="5651" y="1092"/>
                  </a:lnTo>
                  <a:lnTo>
                    <a:pt x="8369" y="0"/>
                  </a:lnTo>
                  <a:lnTo>
                    <a:pt x="11099" y="863"/>
                  </a:lnTo>
                  <a:lnTo>
                    <a:pt x="12153" y="3695"/>
                  </a:lnTo>
                  <a:lnTo>
                    <a:pt x="11950" y="5410"/>
                  </a:lnTo>
                  <a:lnTo>
                    <a:pt x="6273" y="11506"/>
                  </a:lnTo>
                  <a:lnTo>
                    <a:pt x="12153" y="11506"/>
                  </a:lnTo>
                  <a:lnTo>
                    <a:pt x="12153" y="13042"/>
                  </a:lnTo>
                  <a:lnTo>
                    <a:pt x="4381" y="1304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74832" y="5622708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2298" y="10858"/>
                  </a:moveTo>
                  <a:lnTo>
                    <a:pt x="0" y="10858"/>
                  </a:lnTo>
                  <a:lnTo>
                    <a:pt x="0" y="13258"/>
                  </a:lnTo>
                  <a:lnTo>
                    <a:pt x="2298" y="13258"/>
                  </a:lnTo>
                  <a:lnTo>
                    <a:pt x="2298" y="10858"/>
                  </a:lnTo>
                  <a:close/>
                </a:path>
                <a:path w="12700" h="13335">
                  <a:moveTo>
                    <a:pt x="11938" y="1727"/>
                  </a:moveTo>
                  <a:lnTo>
                    <a:pt x="11506" y="1066"/>
                  </a:lnTo>
                  <a:lnTo>
                    <a:pt x="11087" y="1066"/>
                  </a:lnTo>
                  <a:lnTo>
                    <a:pt x="11087" y="863"/>
                  </a:lnTo>
                  <a:lnTo>
                    <a:pt x="10655" y="863"/>
                  </a:lnTo>
                  <a:lnTo>
                    <a:pt x="10452" y="444"/>
                  </a:lnTo>
                  <a:lnTo>
                    <a:pt x="10058" y="444"/>
                  </a:lnTo>
                  <a:lnTo>
                    <a:pt x="10058" y="215"/>
                  </a:lnTo>
                  <a:lnTo>
                    <a:pt x="8991" y="215"/>
                  </a:lnTo>
                  <a:lnTo>
                    <a:pt x="8991" y="0"/>
                  </a:lnTo>
                  <a:lnTo>
                    <a:pt x="7747" y="0"/>
                  </a:lnTo>
                  <a:lnTo>
                    <a:pt x="7747" y="215"/>
                  </a:lnTo>
                  <a:lnTo>
                    <a:pt x="6477" y="215"/>
                  </a:lnTo>
                  <a:lnTo>
                    <a:pt x="6477" y="444"/>
                  </a:lnTo>
                  <a:lnTo>
                    <a:pt x="5626" y="863"/>
                  </a:lnTo>
                  <a:lnTo>
                    <a:pt x="5626" y="1066"/>
                  </a:lnTo>
                  <a:lnTo>
                    <a:pt x="5219" y="1066"/>
                  </a:lnTo>
                  <a:lnTo>
                    <a:pt x="5016" y="1727"/>
                  </a:lnTo>
                  <a:lnTo>
                    <a:pt x="4800" y="1727"/>
                  </a:lnTo>
                  <a:lnTo>
                    <a:pt x="4800" y="2146"/>
                  </a:lnTo>
                  <a:lnTo>
                    <a:pt x="4584" y="2146"/>
                  </a:lnTo>
                  <a:lnTo>
                    <a:pt x="4584" y="3022"/>
                  </a:lnTo>
                  <a:lnTo>
                    <a:pt x="4381" y="3022"/>
                  </a:lnTo>
                  <a:lnTo>
                    <a:pt x="4381" y="3695"/>
                  </a:lnTo>
                  <a:lnTo>
                    <a:pt x="6261" y="3695"/>
                  </a:lnTo>
                  <a:lnTo>
                    <a:pt x="6477" y="3022"/>
                  </a:lnTo>
                  <a:lnTo>
                    <a:pt x="6680" y="3022"/>
                  </a:lnTo>
                  <a:lnTo>
                    <a:pt x="6680" y="2628"/>
                  </a:lnTo>
                  <a:lnTo>
                    <a:pt x="6908" y="2628"/>
                  </a:lnTo>
                  <a:lnTo>
                    <a:pt x="6908" y="2146"/>
                  </a:lnTo>
                  <a:lnTo>
                    <a:pt x="7747" y="1955"/>
                  </a:lnTo>
                  <a:lnTo>
                    <a:pt x="7747" y="1727"/>
                  </a:lnTo>
                  <a:lnTo>
                    <a:pt x="11938" y="1727"/>
                  </a:lnTo>
                  <a:close/>
                </a:path>
                <a:path w="12700" h="13335">
                  <a:moveTo>
                    <a:pt x="12560" y="8458"/>
                  </a:moveTo>
                  <a:lnTo>
                    <a:pt x="10248" y="6515"/>
                  </a:lnTo>
                  <a:lnTo>
                    <a:pt x="12153" y="4978"/>
                  </a:lnTo>
                  <a:lnTo>
                    <a:pt x="12357" y="2146"/>
                  </a:lnTo>
                  <a:lnTo>
                    <a:pt x="11938" y="1727"/>
                  </a:lnTo>
                  <a:lnTo>
                    <a:pt x="8991" y="1955"/>
                  </a:lnTo>
                  <a:lnTo>
                    <a:pt x="10058" y="2146"/>
                  </a:lnTo>
                  <a:lnTo>
                    <a:pt x="10248" y="4787"/>
                  </a:lnTo>
                  <a:lnTo>
                    <a:pt x="9207" y="5651"/>
                  </a:lnTo>
                  <a:lnTo>
                    <a:pt x="7315" y="5651"/>
                  </a:lnTo>
                  <a:lnTo>
                    <a:pt x="7315" y="7391"/>
                  </a:lnTo>
                  <a:lnTo>
                    <a:pt x="9829" y="7835"/>
                  </a:lnTo>
                  <a:lnTo>
                    <a:pt x="10655" y="10210"/>
                  </a:lnTo>
                  <a:lnTo>
                    <a:pt x="8991" y="11722"/>
                  </a:lnTo>
                  <a:lnTo>
                    <a:pt x="6908" y="11531"/>
                  </a:lnTo>
                  <a:lnTo>
                    <a:pt x="6261" y="9791"/>
                  </a:lnTo>
                  <a:lnTo>
                    <a:pt x="4165" y="9791"/>
                  </a:lnTo>
                  <a:lnTo>
                    <a:pt x="4584" y="11531"/>
                  </a:lnTo>
                  <a:lnTo>
                    <a:pt x="6261" y="13258"/>
                  </a:lnTo>
                  <a:lnTo>
                    <a:pt x="10248" y="13042"/>
                  </a:lnTo>
                  <a:lnTo>
                    <a:pt x="12560" y="11112"/>
                  </a:lnTo>
                  <a:lnTo>
                    <a:pt x="12560" y="84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74832" y="5622708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0" y="13042"/>
                  </a:moveTo>
                  <a:lnTo>
                    <a:pt x="0" y="10858"/>
                  </a:lnTo>
                  <a:lnTo>
                    <a:pt x="2070" y="10858"/>
                  </a:lnTo>
                  <a:lnTo>
                    <a:pt x="2070" y="13042"/>
                  </a:lnTo>
                  <a:lnTo>
                    <a:pt x="0" y="13042"/>
                  </a:lnTo>
                </a:path>
                <a:path w="12700" h="13335">
                  <a:moveTo>
                    <a:pt x="4165" y="9791"/>
                  </a:moveTo>
                  <a:lnTo>
                    <a:pt x="6057" y="9791"/>
                  </a:lnTo>
                  <a:lnTo>
                    <a:pt x="7315" y="11531"/>
                  </a:lnTo>
                  <a:lnTo>
                    <a:pt x="9207" y="11531"/>
                  </a:lnTo>
                  <a:lnTo>
                    <a:pt x="10655" y="9563"/>
                  </a:lnTo>
                  <a:lnTo>
                    <a:pt x="10248" y="8026"/>
                  </a:lnTo>
                  <a:lnTo>
                    <a:pt x="7315" y="7162"/>
                  </a:lnTo>
                  <a:lnTo>
                    <a:pt x="7518" y="5651"/>
                  </a:lnTo>
                  <a:lnTo>
                    <a:pt x="9613" y="5422"/>
                  </a:lnTo>
                  <a:lnTo>
                    <a:pt x="10452" y="3492"/>
                  </a:lnTo>
                  <a:lnTo>
                    <a:pt x="10058" y="1955"/>
                  </a:lnTo>
                  <a:lnTo>
                    <a:pt x="8356" y="1511"/>
                  </a:lnTo>
                  <a:lnTo>
                    <a:pt x="6908" y="1955"/>
                  </a:lnTo>
                  <a:lnTo>
                    <a:pt x="6057" y="3492"/>
                  </a:lnTo>
                  <a:lnTo>
                    <a:pt x="4381" y="3492"/>
                  </a:lnTo>
                  <a:lnTo>
                    <a:pt x="5219" y="1066"/>
                  </a:lnTo>
                  <a:lnTo>
                    <a:pt x="8356" y="0"/>
                  </a:lnTo>
                  <a:lnTo>
                    <a:pt x="11303" y="1066"/>
                  </a:lnTo>
                  <a:lnTo>
                    <a:pt x="12357" y="3492"/>
                  </a:lnTo>
                  <a:lnTo>
                    <a:pt x="10871" y="6095"/>
                  </a:lnTo>
                  <a:lnTo>
                    <a:pt x="9829" y="6515"/>
                  </a:lnTo>
                  <a:lnTo>
                    <a:pt x="11709" y="7607"/>
                  </a:lnTo>
                  <a:lnTo>
                    <a:pt x="12560" y="9563"/>
                  </a:lnTo>
                  <a:lnTo>
                    <a:pt x="11506" y="12153"/>
                  </a:lnTo>
                  <a:lnTo>
                    <a:pt x="8153" y="13258"/>
                  </a:lnTo>
                  <a:lnTo>
                    <a:pt x="6261" y="13042"/>
                  </a:lnTo>
                  <a:lnTo>
                    <a:pt x="4165" y="10858"/>
                  </a:lnTo>
                  <a:lnTo>
                    <a:pt x="4165" y="979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374832" y="564356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2298" y="10439"/>
                  </a:moveTo>
                  <a:lnTo>
                    <a:pt x="0" y="10439"/>
                  </a:lnTo>
                  <a:lnTo>
                    <a:pt x="0" y="12623"/>
                  </a:lnTo>
                  <a:lnTo>
                    <a:pt x="2298" y="12623"/>
                  </a:lnTo>
                  <a:lnTo>
                    <a:pt x="2298" y="10439"/>
                  </a:lnTo>
                  <a:close/>
                </a:path>
                <a:path w="13335" h="12700">
                  <a:moveTo>
                    <a:pt x="13182" y="8509"/>
                  </a:moveTo>
                  <a:lnTo>
                    <a:pt x="11506" y="8509"/>
                  </a:lnTo>
                  <a:lnTo>
                    <a:pt x="11506" y="2603"/>
                  </a:lnTo>
                  <a:lnTo>
                    <a:pt x="11506" y="0"/>
                  </a:lnTo>
                  <a:lnTo>
                    <a:pt x="9613" y="0"/>
                  </a:lnTo>
                  <a:lnTo>
                    <a:pt x="9613" y="2603"/>
                  </a:lnTo>
                  <a:lnTo>
                    <a:pt x="9613" y="8509"/>
                  </a:lnTo>
                  <a:lnTo>
                    <a:pt x="5626" y="8509"/>
                  </a:lnTo>
                  <a:lnTo>
                    <a:pt x="9410" y="2603"/>
                  </a:lnTo>
                  <a:lnTo>
                    <a:pt x="9613" y="2603"/>
                  </a:lnTo>
                  <a:lnTo>
                    <a:pt x="9613" y="0"/>
                  </a:lnTo>
                  <a:lnTo>
                    <a:pt x="9207" y="0"/>
                  </a:lnTo>
                  <a:lnTo>
                    <a:pt x="3962" y="7835"/>
                  </a:lnTo>
                  <a:lnTo>
                    <a:pt x="3962" y="10223"/>
                  </a:lnTo>
                  <a:lnTo>
                    <a:pt x="9410" y="10223"/>
                  </a:lnTo>
                  <a:lnTo>
                    <a:pt x="9410" y="12623"/>
                  </a:lnTo>
                  <a:lnTo>
                    <a:pt x="11506" y="12623"/>
                  </a:lnTo>
                  <a:lnTo>
                    <a:pt x="11506" y="10223"/>
                  </a:lnTo>
                  <a:lnTo>
                    <a:pt x="13182" y="10223"/>
                  </a:lnTo>
                  <a:lnTo>
                    <a:pt x="13182" y="85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374832" y="564356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12623"/>
                  </a:moveTo>
                  <a:lnTo>
                    <a:pt x="0" y="10439"/>
                  </a:lnTo>
                  <a:lnTo>
                    <a:pt x="2070" y="10439"/>
                  </a:lnTo>
                  <a:lnTo>
                    <a:pt x="2070" y="12623"/>
                  </a:lnTo>
                  <a:lnTo>
                    <a:pt x="0" y="12623"/>
                  </a:lnTo>
                </a:path>
                <a:path w="13335" h="12700">
                  <a:moveTo>
                    <a:pt x="9410" y="12623"/>
                  </a:moveTo>
                  <a:lnTo>
                    <a:pt x="9410" y="10020"/>
                  </a:lnTo>
                  <a:lnTo>
                    <a:pt x="3962" y="10020"/>
                  </a:lnTo>
                  <a:lnTo>
                    <a:pt x="3962" y="7835"/>
                  </a:lnTo>
                  <a:lnTo>
                    <a:pt x="9207" y="0"/>
                  </a:lnTo>
                  <a:lnTo>
                    <a:pt x="11303" y="0"/>
                  </a:lnTo>
                  <a:lnTo>
                    <a:pt x="11303" y="8509"/>
                  </a:lnTo>
                  <a:lnTo>
                    <a:pt x="12992" y="8509"/>
                  </a:lnTo>
                  <a:lnTo>
                    <a:pt x="12992" y="10020"/>
                  </a:lnTo>
                  <a:lnTo>
                    <a:pt x="11303" y="10020"/>
                  </a:lnTo>
                  <a:lnTo>
                    <a:pt x="11303" y="12623"/>
                  </a:lnTo>
                  <a:lnTo>
                    <a:pt x="9410" y="12623"/>
                  </a:lnTo>
                </a:path>
                <a:path w="13335" h="12700">
                  <a:moveTo>
                    <a:pt x="5219" y="8509"/>
                  </a:moveTo>
                  <a:lnTo>
                    <a:pt x="9613" y="8509"/>
                  </a:lnTo>
                  <a:lnTo>
                    <a:pt x="9613" y="1955"/>
                  </a:lnTo>
                  <a:lnTo>
                    <a:pt x="5219" y="850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375035" y="5663577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5">
                  <a:moveTo>
                    <a:pt x="2095" y="10426"/>
                  </a:moveTo>
                  <a:lnTo>
                    <a:pt x="0" y="10426"/>
                  </a:lnTo>
                  <a:lnTo>
                    <a:pt x="0" y="12827"/>
                  </a:lnTo>
                  <a:lnTo>
                    <a:pt x="2095" y="12827"/>
                  </a:lnTo>
                  <a:lnTo>
                    <a:pt x="2095" y="10426"/>
                  </a:lnTo>
                  <a:close/>
                </a:path>
                <a:path w="12700" h="13335">
                  <a:moveTo>
                    <a:pt x="11950" y="0"/>
                  </a:moveTo>
                  <a:lnTo>
                    <a:pt x="4813" y="0"/>
                  </a:lnTo>
                  <a:lnTo>
                    <a:pt x="4813" y="3924"/>
                  </a:lnTo>
                  <a:lnTo>
                    <a:pt x="4597" y="3924"/>
                  </a:lnTo>
                  <a:lnTo>
                    <a:pt x="4597" y="7620"/>
                  </a:lnTo>
                  <a:lnTo>
                    <a:pt x="6273" y="7620"/>
                  </a:lnTo>
                  <a:lnTo>
                    <a:pt x="6477" y="6946"/>
                  </a:lnTo>
                  <a:lnTo>
                    <a:pt x="6908" y="6731"/>
                  </a:lnTo>
                  <a:lnTo>
                    <a:pt x="6908" y="6273"/>
                  </a:lnTo>
                  <a:lnTo>
                    <a:pt x="7747" y="6083"/>
                  </a:lnTo>
                  <a:lnTo>
                    <a:pt x="7747" y="5880"/>
                  </a:lnTo>
                  <a:lnTo>
                    <a:pt x="11734" y="5880"/>
                  </a:lnTo>
                  <a:lnTo>
                    <a:pt x="11734" y="5664"/>
                  </a:lnTo>
                  <a:lnTo>
                    <a:pt x="11303" y="5664"/>
                  </a:lnTo>
                  <a:lnTo>
                    <a:pt x="11303" y="5410"/>
                  </a:lnTo>
                  <a:lnTo>
                    <a:pt x="10883" y="5410"/>
                  </a:lnTo>
                  <a:lnTo>
                    <a:pt x="10668" y="4991"/>
                  </a:lnTo>
                  <a:lnTo>
                    <a:pt x="9626" y="4787"/>
                  </a:lnTo>
                  <a:lnTo>
                    <a:pt x="9626" y="4572"/>
                  </a:lnTo>
                  <a:lnTo>
                    <a:pt x="9207" y="4572"/>
                  </a:lnTo>
                  <a:lnTo>
                    <a:pt x="9207" y="4368"/>
                  </a:lnTo>
                  <a:lnTo>
                    <a:pt x="7747" y="4368"/>
                  </a:lnTo>
                  <a:lnTo>
                    <a:pt x="7747" y="4572"/>
                  </a:lnTo>
                  <a:lnTo>
                    <a:pt x="6908" y="4991"/>
                  </a:lnTo>
                  <a:lnTo>
                    <a:pt x="6908" y="5207"/>
                  </a:lnTo>
                  <a:lnTo>
                    <a:pt x="6477" y="5207"/>
                  </a:lnTo>
                  <a:lnTo>
                    <a:pt x="6477" y="5410"/>
                  </a:lnTo>
                  <a:lnTo>
                    <a:pt x="6273" y="5410"/>
                  </a:lnTo>
                  <a:lnTo>
                    <a:pt x="6273" y="4572"/>
                  </a:lnTo>
                  <a:lnTo>
                    <a:pt x="6477" y="4572"/>
                  </a:lnTo>
                  <a:lnTo>
                    <a:pt x="6477" y="2387"/>
                  </a:lnTo>
                  <a:lnTo>
                    <a:pt x="6705" y="2387"/>
                  </a:lnTo>
                  <a:lnTo>
                    <a:pt x="6705" y="1511"/>
                  </a:lnTo>
                  <a:lnTo>
                    <a:pt x="11950" y="1511"/>
                  </a:lnTo>
                  <a:lnTo>
                    <a:pt x="11950" y="0"/>
                  </a:lnTo>
                  <a:close/>
                </a:path>
                <a:path w="12700" h="13335">
                  <a:moveTo>
                    <a:pt x="12357" y="6946"/>
                  </a:moveTo>
                  <a:lnTo>
                    <a:pt x="11734" y="6083"/>
                  </a:lnTo>
                  <a:lnTo>
                    <a:pt x="11734" y="5880"/>
                  </a:lnTo>
                  <a:lnTo>
                    <a:pt x="9004" y="6083"/>
                  </a:lnTo>
                  <a:lnTo>
                    <a:pt x="9626" y="6083"/>
                  </a:lnTo>
                  <a:lnTo>
                    <a:pt x="10668" y="9131"/>
                  </a:lnTo>
                  <a:lnTo>
                    <a:pt x="10452" y="9131"/>
                  </a:lnTo>
                  <a:lnTo>
                    <a:pt x="10248" y="10426"/>
                  </a:lnTo>
                  <a:lnTo>
                    <a:pt x="9004" y="11290"/>
                  </a:lnTo>
                  <a:lnTo>
                    <a:pt x="6908" y="10871"/>
                  </a:lnTo>
                  <a:lnTo>
                    <a:pt x="6477" y="9575"/>
                  </a:lnTo>
                  <a:lnTo>
                    <a:pt x="4381" y="9575"/>
                  </a:lnTo>
                  <a:lnTo>
                    <a:pt x="5422" y="12179"/>
                  </a:lnTo>
                  <a:lnTo>
                    <a:pt x="6477" y="12827"/>
                  </a:lnTo>
                  <a:lnTo>
                    <a:pt x="10248" y="12585"/>
                  </a:lnTo>
                  <a:lnTo>
                    <a:pt x="12357" y="10426"/>
                  </a:lnTo>
                  <a:lnTo>
                    <a:pt x="12357" y="694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375035" y="566357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12585"/>
                  </a:moveTo>
                  <a:lnTo>
                    <a:pt x="0" y="10426"/>
                  </a:lnTo>
                  <a:lnTo>
                    <a:pt x="1866" y="10426"/>
                  </a:lnTo>
                  <a:lnTo>
                    <a:pt x="1866" y="12585"/>
                  </a:lnTo>
                  <a:lnTo>
                    <a:pt x="0" y="12585"/>
                  </a:lnTo>
                </a:path>
                <a:path w="12700" h="12700">
                  <a:moveTo>
                    <a:pt x="4381" y="9575"/>
                  </a:moveTo>
                  <a:lnTo>
                    <a:pt x="6273" y="9575"/>
                  </a:lnTo>
                  <a:lnTo>
                    <a:pt x="6908" y="10871"/>
                  </a:lnTo>
                  <a:lnTo>
                    <a:pt x="9207" y="11087"/>
                  </a:lnTo>
                  <a:lnTo>
                    <a:pt x="10668" y="8483"/>
                  </a:lnTo>
                  <a:lnTo>
                    <a:pt x="9410" y="5880"/>
                  </a:lnTo>
                  <a:lnTo>
                    <a:pt x="8369" y="5664"/>
                  </a:lnTo>
                  <a:lnTo>
                    <a:pt x="6908" y="6083"/>
                  </a:lnTo>
                  <a:lnTo>
                    <a:pt x="6057" y="7416"/>
                  </a:lnTo>
                  <a:lnTo>
                    <a:pt x="4597" y="7416"/>
                  </a:lnTo>
                  <a:lnTo>
                    <a:pt x="4813" y="0"/>
                  </a:lnTo>
                  <a:lnTo>
                    <a:pt x="11734" y="0"/>
                  </a:lnTo>
                  <a:lnTo>
                    <a:pt x="11734" y="1320"/>
                  </a:lnTo>
                  <a:lnTo>
                    <a:pt x="6477" y="1320"/>
                  </a:lnTo>
                  <a:lnTo>
                    <a:pt x="6057" y="5410"/>
                  </a:lnTo>
                  <a:lnTo>
                    <a:pt x="8788" y="4368"/>
                  </a:lnTo>
                  <a:lnTo>
                    <a:pt x="11506" y="5664"/>
                  </a:lnTo>
                  <a:lnTo>
                    <a:pt x="12357" y="8483"/>
                  </a:lnTo>
                  <a:lnTo>
                    <a:pt x="11303" y="11518"/>
                  </a:lnTo>
                  <a:lnTo>
                    <a:pt x="9855" y="12585"/>
                  </a:lnTo>
                  <a:lnTo>
                    <a:pt x="6705" y="12585"/>
                  </a:lnTo>
                  <a:lnTo>
                    <a:pt x="4597" y="10871"/>
                  </a:lnTo>
                  <a:lnTo>
                    <a:pt x="4381" y="957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172521" y="5580735"/>
              <a:ext cx="53975" cy="91440"/>
            </a:xfrm>
            <a:custGeom>
              <a:avLst/>
              <a:gdLst/>
              <a:ahLst/>
              <a:cxnLst/>
              <a:rect l="l" t="t" r="r" b="b"/>
              <a:pathLst>
                <a:path w="53975" h="91439">
                  <a:moveTo>
                    <a:pt x="42989" y="77419"/>
                  </a:moveTo>
                  <a:lnTo>
                    <a:pt x="21589" y="52603"/>
                  </a:lnTo>
                </a:path>
                <a:path w="53975" h="91439">
                  <a:moveTo>
                    <a:pt x="5460" y="0"/>
                  </a:moveTo>
                  <a:lnTo>
                    <a:pt x="5460" y="21971"/>
                  </a:lnTo>
                </a:path>
                <a:path w="53975" h="91439">
                  <a:moveTo>
                    <a:pt x="53441" y="76962"/>
                  </a:moveTo>
                  <a:lnTo>
                    <a:pt x="21805" y="76962"/>
                  </a:lnTo>
                  <a:lnTo>
                    <a:pt x="21805" y="40005"/>
                  </a:lnTo>
                </a:path>
                <a:path w="53975" h="91439">
                  <a:moveTo>
                    <a:pt x="5232" y="21551"/>
                  </a:moveTo>
                  <a:lnTo>
                    <a:pt x="19494" y="38074"/>
                  </a:lnTo>
                  <a:lnTo>
                    <a:pt x="21170" y="39789"/>
                  </a:lnTo>
                  <a:lnTo>
                    <a:pt x="21374" y="39585"/>
                  </a:lnTo>
                  <a:lnTo>
                    <a:pt x="5880" y="5880"/>
                  </a:lnTo>
                </a:path>
                <a:path w="53975" h="91439">
                  <a:moveTo>
                    <a:pt x="53657" y="77838"/>
                  </a:moveTo>
                  <a:lnTo>
                    <a:pt x="53657" y="90906"/>
                  </a:lnTo>
                </a:path>
                <a:path w="53975" h="91439">
                  <a:moveTo>
                    <a:pt x="11747" y="90462"/>
                  </a:moveTo>
                  <a:lnTo>
                    <a:pt x="0" y="77419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086364" y="5559399"/>
              <a:ext cx="240665" cy="92075"/>
            </a:xfrm>
            <a:custGeom>
              <a:avLst/>
              <a:gdLst/>
              <a:ahLst/>
              <a:cxnLst/>
              <a:rect l="l" t="t" r="r" b="b"/>
              <a:pathLst>
                <a:path w="240664" h="92075">
                  <a:moveTo>
                    <a:pt x="11963" y="15709"/>
                  </a:moveTo>
                  <a:lnTo>
                    <a:pt x="11531" y="14808"/>
                  </a:lnTo>
                  <a:lnTo>
                    <a:pt x="11315" y="13970"/>
                  </a:lnTo>
                  <a:lnTo>
                    <a:pt x="11112" y="13970"/>
                  </a:lnTo>
                  <a:lnTo>
                    <a:pt x="11112" y="13296"/>
                  </a:lnTo>
                  <a:lnTo>
                    <a:pt x="10896" y="13296"/>
                  </a:lnTo>
                  <a:lnTo>
                    <a:pt x="10896" y="12852"/>
                  </a:lnTo>
                  <a:lnTo>
                    <a:pt x="10680" y="12852"/>
                  </a:lnTo>
                  <a:lnTo>
                    <a:pt x="10680" y="12649"/>
                  </a:lnTo>
                  <a:lnTo>
                    <a:pt x="10109" y="11137"/>
                  </a:lnTo>
                  <a:lnTo>
                    <a:pt x="8166" y="6007"/>
                  </a:lnTo>
                  <a:lnTo>
                    <a:pt x="8166" y="11137"/>
                  </a:lnTo>
                  <a:lnTo>
                    <a:pt x="3784" y="11137"/>
                  </a:lnTo>
                  <a:lnTo>
                    <a:pt x="5867" y="5461"/>
                  </a:lnTo>
                  <a:lnTo>
                    <a:pt x="6083" y="5461"/>
                  </a:lnTo>
                  <a:lnTo>
                    <a:pt x="8166" y="11137"/>
                  </a:lnTo>
                  <a:lnTo>
                    <a:pt x="8166" y="6007"/>
                  </a:lnTo>
                  <a:lnTo>
                    <a:pt x="7962" y="5461"/>
                  </a:lnTo>
                  <a:lnTo>
                    <a:pt x="7124" y="3276"/>
                  </a:lnTo>
                  <a:lnTo>
                    <a:pt x="5041" y="3276"/>
                  </a:lnTo>
                  <a:lnTo>
                    <a:pt x="0" y="15709"/>
                  </a:lnTo>
                  <a:lnTo>
                    <a:pt x="1892" y="15709"/>
                  </a:lnTo>
                  <a:lnTo>
                    <a:pt x="3149" y="12649"/>
                  </a:lnTo>
                  <a:lnTo>
                    <a:pt x="8597" y="12649"/>
                  </a:lnTo>
                  <a:lnTo>
                    <a:pt x="9017" y="13550"/>
                  </a:lnTo>
                  <a:lnTo>
                    <a:pt x="9220" y="14389"/>
                  </a:lnTo>
                  <a:lnTo>
                    <a:pt x="9436" y="14389"/>
                  </a:lnTo>
                  <a:lnTo>
                    <a:pt x="9436" y="15036"/>
                  </a:lnTo>
                  <a:lnTo>
                    <a:pt x="9652" y="15036"/>
                  </a:lnTo>
                  <a:lnTo>
                    <a:pt x="9652" y="15481"/>
                  </a:lnTo>
                  <a:lnTo>
                    <a:pt x="9855" y="15481"/>
                  </a:lnTo>
                  <a:lnTo>
                    <a:pt x="9855" y="15709"/>
                  </a:lnTo>
                  <a:lnTo>
                    <a:pt x="11963" y="15709"/>
                  </a:lnTo>
                  <a:close/>
                </a:path>
                <a:path w="240664" h="92075">
                  <a:moveTo>
                    <a:pt x="20751" y="14160"/>
                  </a:moveTo>
                  <a:lnTo>
                    <a:pt x="15303" y="14160"/>
                  </a:lnTo>
                  <a:lnTo>
                    <a:pt x="15303" y="3276"/>
                  </a:lnTo>
                  <a:lnTo>
                    <a:pt x="13423" y="3276"/>
                  </a:lnTo>
                  <a:lnTo>
                    <a:pt x="13423" y="15709"/>
                  </a:lnTo>
                  <a:lnTo>
                    <a:pt x="20751" y="15709"/>
                  </a:lnTo>
                  <a:lnTo>
                    <a:pt x="20751" y="14160"/>
                  </a:lnTo>
                  <a:close/>
                </a:path>
                <a:path w="240664" h="92075">
                  <a:moveTo>
                    <a:pt x="33121" y="15709"/>
                  </a:moveTo>
                  <a:lnTo>
                    <a:pt x="32702" y="14808"/>
                  </a:lnTo>
                  <a:lnTo>
                    <a:pt x="32499" y="13970"/>
                  </a:lnTo>
                  <a:lnTo>
                    <a:pt x="32283" y="13970"/>
                  </a:lnTo>
                  <a:lnTo>
                    <a:pt x="32283" y="13296"/>
                  </a:lnTo>
                  <a:lnTo>
                    <a:pt x="32080" y="13296"/>
                  </a:lnTo>
                  <a:lnTo>
                    <a:pt x="32080" y="12852"/>
                  </a:lnTo>
                  <a:lnTo>
                    <a:pt x="31877" y="12852"/>
                  </a:lnTo>
                  <a:lnTo>
                    <a:pt x="31877" y="12649"/>
                  </a:lnTo>
                  <a:lnTo>
                    <a:pt x="31292" y="11137"/>
                  </a:lnTo>
                  <a:lnTo>
                    <a:pt x="29349" y="6007"/>
                  </a:lnTo>
                  <a:lnTo>
                    <a:pt x="29349" y="11137"/>
                  </a:lnTo>
                  <a:lnTo>
                    <a:pt x="24955" y="11137"/>
                  </a:lnTo>
                  <a:lnTo>
                    <a:pt x="27038" y="5461"/>
                  </a:lnTo>
                  <a:lnTo>
                    <a:pt x="27241" y="5461"/>
                  </a:lnTo>
                  <a:lnTo>
                    <a:pt x="29349" y="11137"/>
                  </a:lnTo>
                  <a:lnTo>
                    <a:pt x="29349" y="6007"/>
                  </a:lnTo>
                  <a:lnTo>
                    <a:pt x="29146" y="5461"/>
                  </a:lnTo>
                  <a:lnTo>
                    <a:pt x="28295" y="3276"/>
                  </a:lnTo>
                  <a:lnTo>
                    <a:pt x="26212" y="3276"/>
                  </a:lnTo>
                  <a:lnTo>
                    <a:pt x="21170" y="15709"/>
                  </a:lnTo>
                  <a:lnTo>
                    <a:pt x="23063" y="15709"/>
                  </a:lnTo>
                  <a:lnTo>
                    <a:pt x="24523" y="12649"/>
                  </a:lnTo>
                  <a:lnTo>
                    <a:pt x="29768" y="12649"/>
                  </a:lnTo>
                  <a:lnTo>
                    <a:pt x="30187" y="13550"/>
                  </a:lnTo>
                  <a:lnTo>
                    <a:pt x="30403" y="14389"/>
                  </a:lnTo>
                  <a:lnTo>
                    <a:pt x="30607" y="14389"/>
                  </a:lnTo>
                  <a:lnTo>
                    <a:pt x="30607" y="15036"/>
                  </a:lnTo>
                  <a:lnTo>
                    <a:pt x="30810" y="15036"/>
                  </a:lnTo>
                  <a:lnTo>
                    <a:pt x="30810" y="15481"/>
                  </a:lnTo>
                  <a:lnTo>
                    <a:pt x="31038" y="15481"/>
                  </a:lnTo>
                  <a:lnTo>
                    <a:pt x="31038" y="15709"/>
                  </a:lnTo>
                  <a:lnTo>
                    <a:pt x="33121" y="15709"/>
                  </a:lnTo>
                  <a:close/>
                </a:path>
                <a:path w="240664" h="92075">
                  <a:moveTo>
                    <a:pt x="43395" y="15709"/>
                  </a:moveTo>
                  <a:lnTo>
                    <a:pt x="42138" y="10045"/>
                  </a:lnTo>
                  <a:lnTo>
                    <a:pt x="41084" y="9601"/>
                  </a:lnTo>
                  <a:lnTo>
                    <a:pt x="42011" y="8737"/>
                  </a:lnTo>
                  <a:lnTo>
                    <a:pt x="42964" y="7861"/>
                  </a:lnTo>
                  <a:lnTo>
                    <a:pt x="42964" y="5461"/>
                  </a:lnTo>
                  <a:lnTo>
                    <a:pt x="40462" y="3276"/>
                  </a:lnTo>
                  <a:lnTo>
                    <a:pt x="34594" y="3276"/>
                  </a:lnTo>
                  <a:lnTo>
                    <a:pt x="34594" y="5041"/>
                  </a:lnTo>
                  <a:lnTo>
                    <a:pt x="36474" y="5041"/>
                  </a:lnTo>
                  <a:lnTo>
                    <a:pt x="40462" y="5257"/>
                  </a:lnTo>
                  <a:lnTo>
                    <a:pt x="41084" y="7442"/>
                  </a:lnTo>
                  <a:lnTo>
                    <a:pt x="39624" y="8737"/>
                  </a:lnTo>
                  <a:lnTo>
                    <a:pt x="36474" y="8737"/>
                  </a:lnTo>
                  <a:lnTo>
                    <a:pt x="36474" y="5118"/>
                  </a:lnTo>
                  <a:lnTo>
                    <a:pt x="34594" y="5041"/>
                  </a:lnTo>
                  <a:lnTo>
                    <a:pt x="34594" y="10248"/>
                  </a:lnTo>
                  <a:lnTo>
                    <a:pt x="34594" y="15709"/>
                  </a:lnTo>
                  <a:lnTo>
                    <a:pt x="36474" y="15709"/>
                  </a:lnTo>
                  <a:lnTo>
                    <a:pt x="36474" y="10325"/>
                  </a:lnTo>
                  <a:lnTo>
                    <a:pt x="40043" y="10464"/>
                  </a:lnTo>
                  <a:lnTo>
                    <a:pt x="41084" y="13068"/>
                  </a:lnTo>
                  <a:lnTo>
                    <a:pt x="41503" y="15709"/>
                  </a:lnTo>
                  <a:lnTo>
                    <a:pt x="43395" y="15709"/>
                  </a:lnTo>
                  <a:close/>
                </a:path>
                <a:path w="240664" h="92075">
                  <a:moveTo>
                    <a:pt x="58280" y="3276"/>
                  </a:moveTo>
                  <a:lnTo>
                    <a:pt x="55359" y="3276"/>
                  </a:lnTo>
                  <a:lnTo>
                    <a:pt x="51993" y="13296"/>
                  </a:lnTo>
                  <a:lnTo>
                    <a:pt x="48641" y="3276"/>
                  </a:lnTo>
                  <a:lnTo>
                    <a:pt x="45491" y="3276"/>
                  </a:lnTo>
                  <a:lnTo>
                    <a:pt x="45491" y="5676"/>
                  </a:lnTo>
                  <a:lnTo>
                    <a:pt x="45491" y="15709"/>
                  </a:lnTo>
                  <a:lnTo>
                    <a:pt x="47383" y="15709"/>
                  </a:lnTo>
                  <a:lnTo>
                    <a:pt x="47383" y="5676"/>
                  </a:lnTo>
                  <a:lnTo>
                    <a:pt x="47586" y="5676"/>
                  </a:lnTo>
                  <a:lnTo>
                    <a:pt x="50939" y="15709"/>
                  </a:lnTo>
                  <a:lnTo>
                    <a:pt x="52819" y="15709"/>
                  </a:lnTo>
                  <a:lnTo>
                    <a:pt x="56388" y="5676"/>
                  </a:lnTo>
                  <a:lnTo>
                    <a:pt x="56603" y="5676"/>
                  </a:lnTo>
                  <a:lnTo>
                    <a:pt x="56603" y="15709"/>
                  </a:lnTo>
                  <a:lnTo>
                    <a:pt x="58280" y="15709"/>
                  </a:lnTo>
                  <a:lnTo>
                    <a:pt x="58280" y="5676"/>
                  </a:lnTo>
                  <a:lnTo>
                    <a:pt x="58280" y="3276"/>
                  </a:lnTo>
                  <a:close/>
                </a:path>
                <a:path w="240664" h="92075">
                  <a:moveTo>
                    <a:pt x="130746" y="11557"/>
                  </a:moveTo>
                  <a:lnTo>
                    <a:pt x="129362" y="8064"/>
                  </a:lnTo>
                  <a:lnTo>
                    <a:pt x="128866" y="6819"/>
                  </a:lnTo>
                  <a:lnTo>
                    <a:pt x="127304" y="2844"/>
                  </a:lnTo>
                  <a:lnTo>
                    <a:pt x="127304" y="6819"/>
                  </a:lnTo>
                  <a:lnTo>
                    <a:pt x="123520" y="6819"/>
                  </a:lnTo>
                  <a:lnTo>
                    <a:pt x="125006" y="2628"/>
                  </a:lnTo>
                  <a:lnTo>
                    <a:pt x="125209" y="1841"/>
                  </a:lnTo>
                  <a:lnTo>
                    <a:pt x="125349" y="1193"/>
                  </a:lnTo>
                  <a:lnTo>
                    <a:pt x="125539" y="1943"/>
                  </a:lnTo>
                  <a:lnTo>
                    <a:pt x="125793" y="2679"/>
                  </a:lnTo>
                  <a:lnTo>
                    <a:pt x="127304" y="6819"/>
                  </a:lnTo>
                  <a:lnTo>
                    <a:pt x="127304" y="2844"/>
                  </a:lnTo>
                  <a:lnTo>
                    <a:pt x="126657" y="1193"/>
                  </a:lnTo>
                  <a:lnTo>
                    <a:pt x="126187" y="0"/>
                  </a:lnTo>
                  <a:lnTo>
                    <a:pt x="124587" y="0"/>
                  </a:lnTo>
                  <a:lnTo>
                    <a:pt x="120319" y="11557"/>
                  </a:lnTo>
                  <a:lnTo>
                    <a:pt x="121869" y="11557"/>
                  </a:lnTo>
                  <a:lnTo>
                    <a:pt x="123088" y="8064"/>
                  </a:lnTo>
                  <a:lnTo>
                    <a:pt x="127774" y="8064"/>
                  </a:lnTo>
                  <a:lnTo>
                    <a:pt x="129057" y="11557"/>
                  </a:lnTo>
                  <a:lnTo>
                    <a:pt x="130746" y="11557"/>
                  </a:lnTo>
                  <a:close/>
                </a:path>
                <a:path w="240664" h="92075">
                  <a:moveTo>
                    <a:pt x="138811" y="10198"/>
                  </a:moveTo>
                  <a:lnTo>
                    <a:pt x="133324" y="10198"/>
                  </a:lnTo>
                  <a:lnTo>
                    <a:pt x="133324" y="0"/>
                  </a:lnTo>
                  <a:lnTo>
                    <a:pt x="131864" y="0"/>
                  </a:lnTo>
                  <a:lnTo>
                    <a:pt x="131864" y="11557"/>
                  </a:lnTo>
                  <a:lnTo>
                    <a:pt x="138811" y="11557"/>
                  </a:lnTo>
                  <a:lnTo>
                    <a:pt x="138811" y="10198"/>
                  </a:lnTo>
                  <a:close/>
                </a:path>
                <a:path w="240664" h="92075">
                  <a:moveTo>
                    <a:pt x="149758" y="11557"/>
                  </a:moveTo>
                  <a:lnTo>
                    <a:pt x="148386" y="8064"/>
                  </a:lnTo>
                  <a:lnTo>
                    <a:pt x="147904" y="6819"/>
                  </a:lnTo>
                  <a:lnTo>
                    <a:pt x="146329" y="2819"/>
                  </a:lnTo>
                  <a:lnTo>
                    <a:pt x="146329" y="6819"/>
                  </a:lnTo>
                  <a:lnTo>
                    <a:pt x="142557" y="6819"/>
                  </a:lnTo>
                  <a:lnTo>
                    <a:pt x="144043" y="2628"/>
                  </a:lnTo>
                  <a:lnTo>
                    <a:pt x="144246" y="1841"/>
                  </a:lnTo>
                  <a:lnTo>
                    <a:pt x="144386" y="1193"/>
                  </a:lnTo>
                  <a:lnTo>
                    <a:pt x="144589" y="1943"/>
                  </a:lnTo>
                  <a:lnTo>
                    <a:pt x="144830" y="2679"/>
                  </a:lnTo>
                  <a:lnTo>
                    <a:pt x="146329" y="6819"/>
                  </a:lnTo>
                  <a:lnTo>
                    <a:pt x="146329" y="2819"/>
                  </a:lnTo>
                  <a:lnTo>
                    <a:pt x="145694" y="1193"/>
                  </a:lnTo>
                  <a:lnTo>
                    <a:pt x="145237" y="0"/>
                  </a:lnTo>
                  <a:lnTo>
                    <a:pt x="143624" y="0"/>
                  </a:lnTo>
                  <a:lnTo>
                    <a:pt x="139344" y="11557"/>
                  </a:lnTo>
                  <a:lnTo>
                    <a:pt x="140906" y="11557"/>
                  </a:lnTo>
                  <a:lnTo>
                    <a:pt x="142125" y="8064"/>
                  </a:lnTo>
                  <a:lnTo>
                    <a:pt x="146786" y="8064"/>
                  </a:lnTo>
                  <a:lnTo>
                    <a:pt x="148094" y="11557"/>
                  </a:lnTo>
                  <a:lnTo>
                    <a:pt x="149758" y="11557"/>
                  </a:lnTo>
                  <a:close/>
                </a:path>
                <a:path w="240664" h="92075">
                  <a:moveTo>
                    <a:pt x="151765" y="78536"/>
                  </a:moveTo>
                  <a:lnTo>
                    <a:pt x="141300" y="78536"/>
                  </a:lnTo>
                  <a:lnTo>
                    <a:pt x="141300" y="80276"/>
                  </a:lnTo>
                  <a:lnTo>
                    <a:pt x="145694" y="80276"/>
                  </a:lnTo>
                  <a:lnTo>
                    <a:pt x="145694" y="91554"/>
                  </a:lnTo>
                  <a:lnTo>
                    <a:pt x="147574" y="91554"/>
                  </a:lnTo>
                  <a:lnTo>
                    <a:pt x="147574" y="80276"/>
                  </a:lnTo>
                  <a:lnTo>
                    <a:pt x="151765" y="80276"/>
                  </a:lnTo>
                  <a:lnTo>
                    <a:pt x="151765" y="78536"/>
                  </a:lnTo>
                  <a:close/>
                </a:path>
                <a:path w="240664" h="92075">
                  <a:moveTo>
                    <a:pt x="160769" y="11557"/>
                  </a:moveTo>
                  <a:lnTo>
                    <a:pt x="158457" y="7785"/>
                  </a:lnTo>
                  <a:lnTo>
                    <a:pt x="158064" y="7289"/>
                  </a:lnTo>
                  <a:lnTo>
                    <a:pt x="157429" y="6680"/>
                  </a:lnTo>
                  <a:lnTo>
                    <a:pt x="156959" y="6426"/>
                  </a:lnTo>
                  <a:lnTo>
                    <a:pt x="156730" y="6299"/>
                  </a:lnTo>
                  <a:lnTo>
                    <a:pt x="157797" y="6159"/>
                  </a:lnTo>
                  <a:lnTo>
                    <a:pt x="158584" y="5803"/>
                  </a:lnTo>
                  <a:lnTo>
                    <a:pt x="159219" y="5118"/>
                  </a:lnTo>
                  <a:lnTo>
                    <a:pt x="159575" y="4737"/>
                  </a:lnTo>
                  <a:lnTo>
                    <a:pt x="159689" y="4495"/>
                  </a:lnTo>
                  <a:lnTo>
                    <a:pt x="159880" y="3975"/>
                  </a:lnTo>
                  <a:lnTo>
                    <a:pt x="159766" y="2159"/>
                  </a:lnTo>
                  <a:lnTo>
                    <a:pt x="159715" y="1943"/>
                  </a:lnTo>
                  <a:lnTo>
                    <a:pt x="159321" y="1270"/>
                  </a:lnTo>
                  <a:lnTo>
                    <a:pt x="159105" y="876"/>
                  </a:lnTo>
                  <a:lnTo>
                    <a:pt x="158686" y="495"/>
                  </a:lnTo>
                  <a:lnTo>
                    <a:pt x="158254" y="330"/>
                  </a:lnTo>
                  <a:lnTo>
                    <a:pt x="158254" y="3873"/>
                  </a:lnTo>
                  <a:lnTo>
                    <a:pt x="157861" y="4495"/>
                  </a:lnTo>
                  <a:lnTo>
                    <a:pt x="157568" y="4737"/>
                  </a:lnTo>
                  <a:lnTo>
                    <a:pt x="156806" y="5041"/>
                  </a:lnTo>
                  <a:lnTo>
                    <a:pt x="156286" y="5118"/>
                  </a:lnTo>
                  <a:lnTo>
                    <a:pt x="152450" y="5118"/>
                  </a:lnTo>
                  <a:lnTo>
                    <a:pt x="152450" y="1270"/>
                  </a:lnTo>
                  <a:lnTo>
                    <a:pt x="156781" y="1270"/>
                  </a:lnTo>
                  <a:lnTo>
                    <a:pt x="157391" y="1435"/>
                  </a:lnTo>
                  <a:lnTo>
                    <a:pt x="158153" y="2159"/>
                  </a:lnTo>
                  <a:lnTo>
                    <a:pt x="158254" y="3873"/>
                  </a:lnTo>
                  <a:lnTo>
                    <a:pt x="158254" y="330"/>
                  </a:lnTo>
                  <a:lnTo>
                    <a:pt x="157657" y="101"/>
                  </a:lnTo>
                  <a:lnTo>
                    <a:pt x="156908" y="0"/>
                  </a:lnTo>
                  <a:lnTo>
                    <a:pt x="150977" y="0"/>
                  </a:lnTo>
                  <a:lnTo>
                    <a:pt x="150977" y="11557"/>
                  </a:lnTo>
                  <a:lnTo>
                    <a:pt x="152450" y="11557"/>
                  </a:lnTo>
                  <a:lnTo>
                    <a:pt x="152450" y="6426"/>
                  </a:lnTo>
                  <a:lnTo>
                    <a:pt x="154520" y="6426"/>
                  </a:lnTo>
                  <a:lnTo>
                    <a:pt x="154813" y="6451"/>
                  </a:lnTo>
                  <a:lnTo>
                    <a:pt x="155194" y="6527"/>
                  </a:lnTo>
                  <a:lnTo>
                    <a:pt x="155422" y="6629"/>
                  </a:lnTo>
                  <a:lnTo>
                    <a:pt x="155638" y="6794"/>
                  </a:lnTo>
                  <a:lnTo>
                    <a:pt x="155879" y="6921"/>
                  </a:lnTo>
                  <a:lnTo>
                    <a:pt x="156387" y="7543"/>
                  </a:lnTo>
                  <a:lnTo>
                    <a:pt x="157022" y="8458"/>
                  </a:lnTo>
                  <a:lnTo>
                    <a:pt x="158927" y="11557"/>
                  </a:lnTo>
                  <a:lnTo>
                    <a:pt x="160769" y="11557"/>
                  </a:lnTo>
                  <a:close/>
                </a:path>
                <a:path w="240664" h="92075">
                  <a:moveTo>
                    <a:pt x="162039" y="91554"/>
                  </a:moveTo>
                  <a:lnTo>
                    <a:pt x="160782" y="85699"/>
                  </a:lnTo>
                  <a:lnTo>
                    <a:pt x="159321" y="85039"/>
                  </a:lnTo>
                  <a:lnTo>
                    <a:pt x="160477" y="84162"/>
                  </a:lnTo>
                  <a:lnTo>
                    <a:pt x="161620" y="83299"/>
                  </a:lnTo>
                  <a:lnTo>
                    <a:pt x="161417" y="80276"/>
                  </a:lnTo>
                  <a:lnTo>
                    <a:pt x="159105" y="78536"/>
                  </a:lnTo>
                  <a:lnTo>
                    <a:pt x="152615" y="78536"/>
                  </a:lnTo>
                  <a:lnTo>
                    <a:pt x="152615" y="80276"/>
                  </a:lnTo>
                  <a:lnTo>
                    <a:pt x="154711" y="80276"/>
                  </a:lnTo>
                  <a:lnTo>
                    <a:pt x="158889" y="80467"/>
                  </a:lnTo>
                  <a:lnTo>
                    <a:pt x="159740" y="82651"/>
                  </a:lnTo>
                  <a:lnTo>
                    <a:pt x="159321" y="83299"/>
                  </a:lnTo>
                  <a:lnTo>
                    <a:pt x="159321" y="83743"/>
                  </a:lnTo>
                  <a:lnTo>
                    <a:pt x="154711" y="84162"/>
                  </a:lnTo>
                  <a:lnTo>
                    <a:pt x="154711" y="80352"/>
                  </a:lnTo>
                  <a:lnTo>
                    <a:pt x="152615" y="80276"/>
                  </a:lnTo>
                  <a:lnTo>
                    <a:pt x="152615" y="85928"/>
                  </a:lnTo>
                  <a:lnTo>
                    <a:pt x="152615" y="91554"/>
                  </a:lnTo>
                  <a:lnTo>
                    <a:pt x="154711" y="91554"/>
                  </a:lnTo>
                  <a:lnTo>
                    <a:pt x="154711" y="86004"/>
                  </a:lnTo>
                  <a:lnTo>
                    <a:pt x="158483" y="86118"/>
                  </a:lnTo>
                  <a:lnTo>
                    <a:pt x="159740" y="88747"/>
                  </a:lnTo>
                  <a:lnTo>
                    <a:pt x="159943" y="91554"/>
                  </a:lnTo>
                  <a:lnTo>
                    <a:pt x="162039" y="91554"/>
                  </a:lnTo>
                  <a:close/>
                </a:path>
                <a:path w="240664" h="92075">
                  <a:moveTo>
                    <a:pt x="165608" y="78536"/>
                  </a:moveTo>
                  <a:lnTo>
                    <a:pt x="163715" y="78536"/>
                  </a:lnTo>
                  <a:lnTo>
                    <a:pt x="163715" y="91554"/>
                  </a:lnTo>
                  <a:lnTo>
                    <a:pt x="165608" y="91554"/>
                  </a:lnTo>
                  <a:lnTo>
                    <a:pt x="165608" y="78536"/>
                  </a:lnTo>
                  <a:close/>
                </a:path>
                <a:path w="240664" h="92075">
                  <a:moveTo>
                    <a:pt x="172796" y="0"/>
                  </a:moveTo>
                  <a:lnTo>
                    <a:pt x="170802" y="0"/>
                  </a:lnTo>
                  <a:lnTo>
                    <a:pt x="168122" y="8039"/>
                  </a:lnTo>
                  <a:lnTo>
                    <a:pt x="167525" y="9880"/>
                  </a:lnTo>
                  <a:lnTo>
                    <a:pt x="167005" y="8166"/>
                  </a:lnTo>
                  <a:lnTo>
                    <a:pt x="164350" y="0"/>
                  </a:lnTo>
                  <a:lnTo>
                    <a:pt x="162140" y="0"/>
                  </a:lnTo>
                  <a:lnTo>
                    <a:pt x="162140" y="11557"/>
                  </a:lnTo>
                  <a:lnTo>
                    <a:pt x="163563" y="11557"/>
                  </a:lnTo>
                  <a:lnTo>
                    <a:pt x="163563" y="1714"/>
                  </a:lnTo>
                  <a:lnTo>
                    <a:pt x="166789" y="11557"/>
                  </a:lnTo>
                  <a:lnTo>
                    <a:pt x="168109" y="11557"/>
                  </a:lnTo>
                  <a:lnTo>
                    <a:pt x="171373" y="1866"/>
                  </a:lnTo>
                  <a:lnTo>
                    <a:pt x="171373" y="11557"/>
                  </a:lnTo>
                  <a:lnTo>
                    <a:pt x="172796" y="11557"/>
                  </a:lnTo>
                  <a:lnTo>
                    <a:pt x="172796" y="0"/>
                  </a:lnTo>
                  <a:close/>
                </a:path>
                <a:path w="240664" h="92075">
                  <a:moveTo>
                    <a:pt x="176720" y="81559"/>
                  </a:moveTo>
                  <a:lnTo>
                    <a:pt x="176504" y="81559"/>
                  </a:lnTo>
                  <a:lnTo>
                    <a:pt x="176504" y="80721"/>
                  </a:lnTo>
                  <a:lnTo>
                    <a:pt x="176301" y="80721"/>
                  </a:lnTo>
                  <a:lnTo>
                    <a:pt x="176187" y="80276"/>
                  </a:lnTo>
                  <a:lnTo>
                    <a:pt x="176085" y="79819"/>
                  </a:lnTo>
                  <a:lnTo>
                    <a:pt x="175869" y="79819"/>
                  </a:lnTo>
                  <a:lnTo>
                    <a:pt x="175247" y="78955"/>
                  </a:lnTo>
                  <a:lnTo>
                    <a:pt x="174612" y="78955"/>
                  </a:lnTo>
                  <a:lnTo>
                    <a:pt x="174612" y="81559"/>
                  </a:lnTo>
                  <a:lnTo>
                    <a:pt x="174612" y="82651"/>
                  </a:lnTo>
                  <a:lnTo>
                    <a:pt x="174409" y="82651"/>
                  </a:lnTo>
                  <a:lnTo>
                    <a:pt x="174409" y="83299"/>
                  </a:lnTo>
                  <a:lnTo>
                    <a:pt x="173151" y="84162"/>
                  </a:lnTo>
                  <a:lnTo>
                    <a:pt x="169799" y="84162"/>
                  </a:lnTo>
                  <a:lnTo>
                    <a:pt x="169799" y="80276"/>
                  </a:lnTo>
                  <a:lnTo>
                    <a:pt x="173151" y="80276"/>
                  </a:lnTo>
                  <a:lnTo>
                    <a:pt x="173151" y="80467"/>
                  </a:lnTo>
                  <a:lnTo>
                    <a:pt x="173990" y="80467"/>
                  </a:lnTo>
                  <a:lnTo>
                    <a:pt x="174409" y="80911"/>
                  </a:lnTo>
                  <a:lnTo>
                    <a:pt x="174409" y="81559"/>
                  </a:lnTo>
                  <a:lnTo>
                    <a:pt x="174612" y="81559"/>
                  </a:lnTo>
                  <a:lnTo>
                    <a:pt x="174612" y="78955"/>
                  </a:lnTo>
                  <a:lnTo>
                    <a:pt x="174409" y="78955"/>
                  </a:lnTo>
                  <a:lnTo>
                    <a:pt x="174409" y="78752"/>
                  </a:lnTo>
                  <a:lnTo>
                    <a:pt x="173570" y="78752"/>
                  </a:lnTo>
                  <a:lnTo>
                    <a:pt x="173570" y="78536"/>
                  </a:lnTo>
                  <a:lnTo>
                    <a:pt x="167919" y="78536"/>
                  </a:lnTo>
                  <a:lnTo>
                    <a:pt x="167919" y="91554"/>
                  </a:lnTo>
                  <a:lnTo>
                    <a:pt x="169799" y="91554"/>
                  </a:lnTo>
                  <a:lnTo>
                    <a:pt x="169799" y="85928"/>
                  </a:lnTo>
                  <a:lnTo>
                    <a:pt x="173570" y="85928"/>
                  </a:lnTo>
                  <a:lnTo>
                    <a:pt x="173570" y="85699"/>
                  </a:lnTo>
                  <a:lnTo>
                    <a:pt x="174193" y="85699"/>
                  </a:lnTo>
                  <a:lnTo>
                    <a:pt x="174193" y="85483"/>
                  </a:lnTo>
                  <a:lnTo>
                    <a:pt x="174612" y="85483"/>
                  </a:lnTo>
                  <a:lnTo>
                    <a:pt x="174612" y="85255"/>
                  </a:lnTo>
                  <a:lnTo>
                    <a:pt x="176085" y="84391"/>
                  </a:lnTo>
                  <a:lnTo>
                    <a:pt x="176085" y="84162"/>
                  </a:lnTo>
                  <a:lnTo>
                    <a:pt x="176085" y="83947"/>
                  </a:lnTo>
                  <a:lnTo>
                    <a:pt x="176504" y="83743"/>
                  </a:lnTo>
                  <a:lnTo>
                    <a:pt x="176504" y="82905"/>
                  </a:lnTo>
                  <a:lnTo>
                    <a:pt x="176720" y="82905"/>
                  </a:lnTo>
                  <a:lnTo>
                    <a:pt x="176720" y="81559"/>
                  </a:lnTo>
                  <a:close/>
                </a:path>
                <a:path w="240664" h="92075">
                  <a:moveTo>
                    <a:pt x="228485" y="2438"/>
                  </a:moveTo>
                  <a:lnTo>
                    <a:pt x="227444" y="2438"/>
                  </a:lnTo>
                  <a:lnTo>
                    <a:pt x="225983" y="7645"/>
                  </a:lnTo>
                  <a:lnTo>
                    <a:pt x="225983" y="11785"/>
                  </a:lnTo>
                  <a:lnTo>
                    <a:pt x="227647" y="16573"/>
                  </a:lnTo>
                  <a:lnTo>
                    <a:pt x="228485" y="16573"/>
                  </a:lnTo>
                  <a:lnTo>
                    <a:pt x="227876" y="13741"/>
                  </a:lnTo>
                  <a:lnTo>
                    <a:pt x="227241" y="9372"/>
                  </a:lnTo>
                  <a:lnTo>
                    <a:pt x="228485" y="2438"/>
                  </a:lnTo>
                  <a:close/>
                </a:path>
                <a:path w="240664" h="92075">
                  <a:moveTo>
                    <a:pt x="236245" y="12230"/>
                  </a:moveTo>
                  <a:lnTo>
                    <a:pt x="235623" y="10693"/>
                  </a:lnTo>
                  <a:lnTo>
                    <a:pt x="231432" y="8953"/>
                  </a:lnTo>
                  <a:lnTo>
                    <a:pt x="231838" y="7645"/>
                  </a:lnTo>
                  <a:lnTo>
                    <a:pt x="233946" y="7645"/>
                  </a:lnTo>
                  <a:lnTo>
                    <a:pt x="234353" y="8737"/>
                  </a:lnTo>
                  <a:lnTo>
                    <a:pt x="235839" y="8737"/>
                  </a:lnTo>
                  <a:lnTo>
                    <a:pt x="235839" y="7442"/>
                  </a:lnTo>
                  <a:lnTo>
                    <a:pt x="232892" y="6350"/>
                  </a:lnTo>
                  <a:lnTo>
                    <a:pt x="230174" y="7645"/>
                  </a:lnTo>
                  <a:lnTo>
                    <a:pt x="230174" y="9601"/>
                  </a:lnTo>
                  <a:lnTo>
                    <a:pt x="234556" y="12230"/>
                  </a:lnTo>
                  <a:lnTo>
                    <a:pt x="234149" y="13296"/>
                  </a:lnTo>
                  <a:lnTo>
                    <a:pt x="232067" y="13296"/>
                  </a:lnTo>
                  <a:lnTo>
                    <a:pt x="231228" y="11988"/>
                  </a:lnTo>
                  <a:lnTo>
                    <a:pt x="229743" y="11988"/>
                  </a:lnTo>
                  <a:lnTo>
                    <a:pt x="229946" y="13296"/>
                  </a:lnTo>
                  <a:lnTo>
                    <a:pt x="231635" y="14617"/>
                  </a:lnTo>
                  <a:lnTo>
                    <a:pt x="235000" y="14160"/>
                  </a:lnTo>
                  <a:lnTo>
                    <a:pt x="236245" y="12230"/>
                  </a:lnTo>
                  <a:close/>
                </a:path>
                <a:path w="240664" h="92075">
                  <a:moveTo>
                    <a:pt x="240233" y="10464"/>
                  </a:moveTo>
                  <a:lnTo>
                    <a:pt x="238340" y="2438"/>
                  </a:lnTo>
                  <a:lnTo>
                    <a:pt x="237286" y="2438"/>
                  </a:lnTo>
                  <a:lnTo>
                    <a:pt x="238760" y="9601"/>
                  </a:lnTo>
                  <a:lnTo>
                    <a:pt x="237286" y="16573"/>
                  </a:lnTo>
                  <a:lnTo>
                    <a:pt x="238340" y="16573"/>
                  </a:lnTo>
                  <a:lnTo>
                    <a:pt x="240233" y="104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988472" y="5530087"/>
              <a:ext cx="19050" cy="45720"/>
            </a:xfrm>
            <a:custGeom>
              <a:avLst/>
              <a:gdLst/>
              <a:ahLst/>
              <a:cxnLst/>
              <a:rect l="l" t="t" r="r" b="b"/>
              <a:pathLst>
                <a:path w="19050" h="45720">
                  <a:moveTo>
                    <a:pt x="18872" y="0"/>
                  </a:moveTo>
                  <a:lnTo>
                    <a:pt x="0" y="0"/>
                  </a:lnTo>
                  <a:lnTo>
                    <a:pt x="0" y="45212"/>
                  </a:lnTo>
                  <a:lnTo>
                    <a:pt x="18872" y="45212"/>
                  </a:lnTo>
                  <a:lnTo>
                    <a:pt x="18872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11739" y="5562472"/>
              <a:ext cx="353695" cy="89535"/>
            </a:xfrm>
            <a:custGeom>
              <a:avLst/>
              <a:gdLst/>
              <a:ahLst/>
              <a:cxnLst/>
              <a:rect l="l" t="t" r="r" b="b"/>
              <a:pathLst>
                <a:path w="353695" h="89535">
                  <a:moveTo>
                    <a:pt x="9220" y="0"/>
                  </a:moveTo>
                  <a:lnTo>
                    <a:pt x="3784" y="0"/>
                  </a:lnTo>
                  <a:lnTo>
                    <a:pt x="2933" y="0"/>
                  </a:lnTo>
                  <a:lnTo>
                    <a:pt x="0" y="0"/>
                  </a:lnTo>
                  <a:lnTo>
                    <a:pt x="0" y="12827"/>
                  </a:lnTo>
                  <a:lnTo>
                    <a:pt x="2933" y="12827"/>
                  </a:lnTo>
                  <a:lnTo>
                    <a:pt x="3784" y="12827"/>
                  </a:lnTo>
                  <a:lnTo>
                    <a:pt x="9220" y="12827"/>
                  </a:lnTo>
                  <a:lnTo>
                    <a:pt x="9220" y="11544"/>
                  </a:lnTo>
                  <a:lnTo>
                    <a:pt x="3784" y="11544"/>
                  </a:lnTo>
                  <a:lnTo>
                    <a:pt x="3784" y="1092"/>
                  </a:lnTo>
                  <a:lnTo>
                    <a:pt x="9220" y="1092"/>
                  </a:lnTo>
                  <a:lnTo>
                    <a:pt x="9220" y="0"/>
                  </a:lnTo>
                  <a:close/>
                </a:path>
                <a:path w="353695" h="89535">
                  <a:moveTo>
                    <a:pt x="353428" y="67170"/>
                  </a:moveTo>
                  <a:lnTo>
                    <a:pt x="350443" y="55892"/>
                  </a:lnTo>
                  <a:lnTo>
                    <a:pt x="342836" y="48158"/>
                  </a:lnTo>
                  <a:lnTo>
                    <a:pt x="332574" y="45186"/>
                  </a:lnTo>
                  <a:lnTo>
                    <a:pt x="321665" y="48171"/>
                  </a:lnTo>
                  <a:lnTo>
                    <a:pt x="313715" y="56489"/>
                  </a:lnTo>
                  <a:lnTo>
                    <a:pt x="311073" y="67195"/>
                  </a:lnTo>
                  <a:lnTo>
                    <a:pt x="313715" y="77914"/>
                  </a:lnTo>
                  <a:lnTo>
                    <a:pt x="321665" y="86220"/>
                  </a:lnTo>
                  <a:lnTo>
                    <a:pt x="332587" y="89192"/>
                  </a:lnTo>
                  <a:lnTo>
                    <a:pt x="342849" y="86220"/>
                  </a:lnTo>
                  <a:lnTo>
                    <a:pt x="350456" y="78486"/>
                  </a:lnTo>
                  <a:lnTo>
                    <a:pt x="353428" y="671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322813" y="5607658"/>
              <a:ext cx="42545" cy="44450"/>
            </a:xfrm>
            <a:custGeom>
              <a:avLst/>
              <a:gdLst/>
              <a:ahLst/>
              <a:cxnLst/>
              <a:rect l="l" t="t" r="r" b="b"/>
              <a:pathLst>
                <a:path w="42545" h="44450">
                  <a:moveTo>
                    <a:pt x="42354" y="22010"/>
                  </a:moveTo>
                  <a:lnTo>
                    <a:pt x="39384" y="33298"/>
                  </a:lnTo>
                  <a:lnTo>
                    <a:pt x="31778" y="41028"/>
                  </a:lnTo>
                  <a:lnTo>
                    <a:pt x="21519" y="44005"/>
                  </a:lnTo>
                  <a:lnTo>
                    <a:pt x="10591" y="41034"/>
                  </a:lnTo>
                  <a:lnTo>
                    <a:pt x="2647" y="32717"/>
                  </a:lnTo>
                  <a:lnTo>
                    <a:pt x="0" y="22010"/>
                  </a:lnTo>
                  <a:lnTo>
                    <a:pt x="2647" y="11302"/>
                  </a:lnTo>
                  <a:lnTo>
                    <a:pt x="10591" y="2985"/>
                  </a:lnTo>
                  <a:lnTo>
                    <a:pt x="21509" y="0"/>
                  </a:lnTo>
                  <a:lnTo>
                    <a:pt x="31769" y="2969"/>
                  </a:lnTo>
                  <a:lnTo>
                    <a:pt x="39381" y="10697"/>
                  </a:lnTo>
                  <a:lnTo>
                    <a:pt x="42354" y="21984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30801" y="5627039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390" y="0"/>
                  </a:moveTo>
                  <a:lnTo>
                    <a:pt x="0" y="0"/>
                  </a:lnTo>
                  <a:lnTo>
                    <a:pt x="0" y="5880"/>
                  </a:lnTo>
                  <a:lnTo>
                    <a:pt x="26390" y="5880"/>
                  </a:lnTo>
                  <a:lnTo>
                    <a:pt x="26390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330801" y="5627039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0" y="0"/>
                  </a:moveTo>
                  <a:lnTo>
                    <a:pt x="26390" y="0"/>
                  </a:lnTo>
                  <a:lnTo>
                    <a:pt x="26390" y="5880"/>
                  </a:lnTo>
                  <a:lnTo>
                    <a:pt x="0" y="5880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CDCE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295089" y="5503366"/>
              <a:ext cx="104775" cy="14604"/>
            </a:xfrm>
            <a:custGeom>
              <a:avLst/>
              <a:gdLst/>
              <a:ahLst/>
              <a:cxnLst/>
              <a:rect l="l" t="t" r="r" b="b"/>
              <a:pathLst>
                <a:path w="104775" h="14604">
                  <a:moveTo>
                    <a:pt x="12369" y="7048"/>
                  </a:moveTo>
                  <a:lnTo>
                    <a:pt x="6718" y="7048"/>
                  </a:lnTo>
                  <a:lnTo>
                    <a:pt x="6718" y="8686"/>
                  </a:lnTo>
                  <a:lnTo>
                    <a:pt x="10642" y="8686"/>
                  </a:lnTo>
                  <a:lnTo>
                    <a:pt x="10642" y="11264"/>
                  </a:lnTo>
                  <a:lnTo>
                    <a:pt x="10248" y="11607"/>
                  </a:lnTo>
                  <a:lnTo>
                    <a:pt x="9715" y="11950"/>
                  </a:lnTo>
                  <a:lnTo>
                    <a:pt x="8966" y="12230"/>
                  </a:lnTo>
                  <a:lnTo>
                    <a:pt x="8255" y="12547"/>
                  </a:lnTo>
                  <a:lnTo>
                    <a:pt x="7518" y="12700"/>
                  </a:lnTo>
                  <a:lnTo>
                    <a:pt x="5854" y="12700"/>
                  </a:lnTo>
                  <a:lnTo>
                    <a:pt x="1828" y="8382"/>
                  </a:lnTo>
                  <a:lnTo>
                    <a:pt x="1828" y="6134"/>
                  </a:lnTo>
                  <a:lnTo>
                    <a:pt x="5905" y="1562"/>
                  </a:lnTo>
                  <a:lnTo>
                    <a:pt x="7378" y="1562"/>
                  </a:lnTo>
                  <a:lnTo>
                    <a:pt x="8001" y="1689"/>
                  </a:lnTo>
                  <a:lnTo>
                    <a:pt x="9105" y="2209"/>
                  </a:lnTo>
                  <a:lnTo>
                    <a:pt x="9537" y="2501"/>
                  </a:lnTo>
                  <a:lnTo>
                    <a:pt x="9817" y="2933"/>
                  </a:lnTo>
                  <a:lnTo>
                    <a:pt x="10121" y="3327"/>
                  </a:lnTo>
                  <a:lnTo>
                    <a:pt x="10375" y="3873"/>
                  </a:lnTo>
                  <a:lnTo>
                    <a:pt x="10566" y="4584"/>
                  </a:lnTo>
                  <a:lnTo>
                    <a:pt x="12166" y="4114"/>
                  </a:lnTo>
                  <a:lnTo>
                    <a:pt x="7670" y="0"/>
                  </a:lnTo>
                  <a:lnTo>
                    <a:pt x="5384" y="0"/>
                  </a:lnTo>
                  <a:lnTo>
                    <a:pt x="0" y="5880"/>
                  </a:lnTo>
                  <a:lnTo>
                    <a:pt x="0" y="8610"/>
                  </a:lnTo>
                  <a:lnTo>
                    <a:pt x="5524" y="14363"/>
                  </a:lnTo>
                  <a:lnTo>
                    <a:pt x="7810" y="14363"/>
                  </a:lnTo>
                  <a:lnTo>
                    <a:pt x="8763" y="14185"/>
                  </a:lnTo>
                  <a:lnTo>
                    <a:pt x="10604" y="13449"/>
                  </a:lnTo>
                  <a:lnTo>
                    <a:pt x="11506" y="12928"/>
                  </a:lnTo>
                  <a:lnTo>
                    <a:pt x="12369" y="12179"/>
                  </a:lnTo>
                  <a:lnTo>
                    <a:pt x="12369" y="7048"/>
                  </a:lnTo>
                  <a:close/>
                </a:path>
                <a:path w="104775" h="14604">
                  <a:moveTo>
                    <a:pt x="24066" y="228"/>
                  </a:moveTo>
                  <a:lnTo>
                    <a:pt x="15074" y="228"/>
                  </a:lnTo>
                  <a:lnTo>
                    <a:pt x="15074" y="14084"/>
                  </a:lnTo>
                  <a:lnTo>
                    <a:pt x="16852" y="14084"/>
                  </a:lnTo>
                  <a:lnTo>
                    <a:pt x="16852" y="7810"/>
                  </a:lnTo>
                  <a:lnTo>
                    <a:pt x="23101" y="7810"/>
                  </a:lnTo>
                  <a:lnTo>
                    <a:pt x="23101" y="6172"/>
                  </a:lnTo>
                  <a:lnTo>
                    <a:pt x="16852" y="6172"/>
                  </a:lnTo>
                  <a:lnTo>
                    <a:pt x="16852" y="1892"/>
                  </a:lnTo>
                  <a:lnTo>
                    <a:pt x="24066" y="1892"/>
                  </a:lnTo>
                  <a:lnTo>
                    <a:pt x="24066" y="228"/>
                  </a:lnTo>
                  <a:close/>
                </a:path>
                <a:path w="104775" h="14604">
                  <a:moveTo>
                    <a:pt x="39090" y="228"/>
                  </a:moveTo>
                  <a:lnTo>
                    <a:pt x="36715" y="228"/>
                  </a:lnTo>
                  <a:lnTo>
                    <a:pt x="32791" y="12103"/>
                  </a:lnTo>
                  <a:lnTo>
                    <a:pt x="32461" y="10960"/>
                  </a:lnTo>
                  <a:lnTo>
                    <a:pt x="32156" y="10071"/>
                  </a:lnTo>
                  <a:lnTo>
                    <a:pt x="28981" y="228"/>
                  </a:lnTo>
                  <a:lnTo>
                    <a:pt x="26339" y="228"/>
                  </a:lnTo>
                  <a:lnTo>
                    <a:pt x="26339" y="14084"/>
                  </a:lnTo>
                  <a:lnTo>
                    <a:pt x="28028" y="14084"/>
                  </a:lnTo>
                  <a:lnTo>
                    <a:pt x="28028" y="2311"/>
                  </a:lnTo>
                  <a:lnTo>
                    <a:pt x="31889" y="14084"/>
                  </a:lnTo>
                  <a:lnTo>
                    <a:pt x="33489" y="14084"/>
                  </a:lnTo>
                  <a:lnTo>
                    <a:pt x="37401" y="2501"/>
                  </a:lnTo>
                  <a:lnTo>
                    <a:pt x="37401" y="14084"/>
                  </a:lnTo>
                  <a:lnTo>
                    <a:pt x="39090" y="14084"/>
                  </a:lnTo>
                  <a:lnTo>
                    <a:pt x="39090" y="228"/>
                  </a:lnTo>
                  <a:close/>
                </a:path>
                <a:path w="104775" h="14604">
                  <a:moveTo>
                    <a:pt x="57150" y="14084"/>
                  </a:moveTo>
                  <a:lnTo>
                    <a:pt x="55499" y="9918"/>
                  </a:lnTo>
                  <a:lnTo>
                    <a:pt x="54914" y="8432"/>
                  </a:lnTo>
                  <a:lnTo>
                    <a:pt x="53035" y="3683"/>
                  </a:lnTo>
                  <a:lnTo>
                    <a:pt x="53035" y="8432"/>
                  </a:lnTo>
                  <a:lnTo>
                    <a:pt x="48488" y="8432"/>
                  </a:lnTo>
                  <a:lnTo>
                    <a:pt x="49961" y="4368"/>
                  </a:lnTo>
                  <a:lnTo>
                    <a:pt x="50279" y="3429"/>
                  </a:lnTo>
                  <a:lnTo>
                    <a:pt x="50495" y="2603"/>
                  </a:lnTo>
                  <a:lnTo>
                    <a:pt x="50673" y="1714"/>
                  </a:lnTo>
                  <a:lnTo>
                    <a:pt x="51206" y="3479"/>
                  </a:lnTo>
                  <a:lnTo>
                    <a:pt x="53035" y="8432"/>
                  </a:lnTo>
                  <a:lnTo>
                    <a:pt x="53035" y="3683"/>
                  </a:lnTo>
                  <a:lnTo>
                    <a:pt x="52260" y="1714"/>
                  </a:lnTo>
                  <a:lnTo>
                    <a:pt x="51676" y="228"/>
                  </a:lnTo>
                  <a:lnTo>
                    <a:pt x="49771" y="228"/>
                  </a:lnTo>
                  <a:lnTo>
                    <a:pt x="44627" y="14084"/>
                  </a:lnTo>
                  <a:lnTo>
                    <a:pt x="46507" y="14084"/>
                  </a:lnTo>
                  <a:lnTo>
                    <a:pt x="47967" y="9918"/>
                  </a:lnTo>
                  <a:lnTo>
                    <a:pt x="53581" y="9918"/>
                  </a:lnTo>
                  <a:lnTo>
                    <a:pt x="55118" y="14084"/>
                  </a:lnTo>
                  <a:lnTo>
                    <a:pt x="57150" y="14084"/>
                  </a:lnTo>
                  <a:close/>
                </a:path>
                <a:path w="104775" h="14604">
                  <a:moveTo>
                    <a:pt x="66763" y="228"/>
                  </a:moveTo>
                  <a:lnTo>
                    <a:pt x="56172" y="228"/>
                  </a:lnTo>
                  <a:lnTo>
                    <a:pt x="56172" y="1892"/>
                  </a:lnTo>
                  <a:lnTo>
                    <a:pt x="60579" y="1892"/>
                  </a:lnTo>
                  <a:lnTo>
                    <a:pt x="60579" y="14084"/>
                  </a:lnTo>
                  <a:lnTo>
                    <a:pt x="62331" y="14084"/>
                  </a:lnTo>
                  <a:lnTo>
                    <a:pt x="62331" y="1892"/>
                  </a:lnTo>
                  <a:lnTo>
                    <a:pt x="66763" y="1892"/>
                  </a:lnTo>
                  <a:lnTo>
                    <a:pt x="66763" y="228"/>
                  </a:lnTo>
                  <a:close/>
                </a:path>
                <a:path w="104775" h="14604">
                  <a:moveTo>
                    <a:pt x="81470" y="9258"/>
                  </a:moveTo>
                  <a:lnTo>
                    <a:pt x="79654" y="9258"/>
                  </a:lnTo>
                  <a:lnTo>
                    <a:pt x="79654" y="2971"/>
                  </a:lnTo>
                  <a:lnTo>
                    <a:pt x="79654" y="228"/>
                  </a:lnTo>
                  <a:lnTo>
                    <a:pt x="78333" y="228"/>
                  </a:lnTo>
                  <a:lnTo>
                    <a:pt x="78028" y="685"/>
                  </a:lnTo>
                  <a:lnTo>
                    <a:pt x="78028" y="2971"/>
                  </a:lnTo>
                  <a:lnTo>
                    <a:pt x="78028" y="9258"/>
                  </a:lnTo>
                  <a:lnTo>
                    <a:pt x="73837" y="9258"/>
                  </a:lnTo>
                  <a:lnTo>
                    <a:pt x="78028" y="2971"/>
                  </a:lnTo>
                  <a:lnTo>
                    <a:pt x="78028" y="685"/>
                  </a:lnTo>
                  <a:lnTo>
                    <a:pt x="72237" y="9258"/>
                  </a:lnTo>
                  <a:lnTo>
                    <a:pt x="72237" y="10820"/>
                  </a:lnTo>
                  <a:lnTo>
                    <a:pt x="78028" y="10820"/>
                  </a:lnTo>
                  <a:lnTo>
                    <a:pt x="78028" y="14084"/>
                  </a:lnTo>
                  <a:lnTo>
                    <a:pt x="79654" y="14084"/>
                  </a:lnTo>
                  <a:lnTo>
                    <a:pt x="79654" y="10820"/>
                  </a:lnTo>
                  <a:lnTo>
                    <a:pt x="81470" y="10820"/>
                  </a:lnTo>
                  <a:lnTo>
                    <a:pt x="81470" y="9258"/>
                  </a:lnTo>
                  <a:close/>
                </a:path>
                <a:path w="104775" h="14604">
                  <a:moveTo>
                    <a:pt x="91986" y="8089"/>
                  </a:moveTo>
                  <a:lnTo>
                    <a:pt x="91617" y="7023"/>
                  </a:lnTo>
                  <a:lnTo>
                    <a:pt x="89992" y="5334"/>
                  </a:lnTo>
                  <a:lnTo>
                    <a:pt x="89027" y="4914"/>
                  </a:lnTo>
                  <a:lnTo>
                    <a:pt x="86969" y="4914"/>
                  </a:lnTo>
                  <a:lnTo>
                    <a:pt x="86131" y="5207"/>
                  </a:lnTo>
                  <a:lnTo>
                    <a:pt x="85331" y="5803"/>
                  </a:lnTo>
                  <a:lnTo>
                    <a:pt x="86055" y="2057"/>
                  </a:lnTo>
                  <a:lnTo>
                    <a:pt x="91363" y="2057"/>
                  </a:lnTo>
                  <a:lnTo>
                    <a:pt x="91363" y="419"/>
                  </a:lnTo>
                  <a:lnTo>
                    <a:pt x="84759" y="419"/>
                  </a:lnTo>
                  <a:lnTo>
                    <a:pt x="83451" y="7543"/>
                  </a:lnTo>
                  <a:lnTo>
                    <a:pt x="84975" y="7759"/>
                  </a:lnTo>
                  <a:lnTo>
                    <a:pt x="85242" y="7366"/>
                  </a:lnTo>
                  <a:lnTo>
                    <a:pt x="85572" y="7048"/>
                  </a:lnTo>
                  <a:lnTo>
                    <a:pt x="85979" y="6819"/>
                  </a:lnTo>
                  <a:lnTo>
                    <a:pt x="86410" y="6527"/>
                  </a:lnTo>
                  <a:lnTo>
                    <a:pt x="86880" y="6426"/>
                  </a:lnTo>
                  <a:lnTo>
                    <a:pt x="88265" y="6426"/>
                  </a:lnTo>
                  <a:lnTo>
                    <a:pt x="88963" y="6692"/>
                  </a:lnTo>
                  <a:lnTo>
                    <a:pt x="89992" y="7835"/>
                  </a:lnTo>
                  <a:lnTo>
                    <a:pt x="90258" y="8610"/>
                  </a:lnTo>
                  <a:lnTo>
                    <a:pt x="90258" y="10591"/>
                  </a:lnTo>
                  <a:lnTo>
                    <a:pt x="89992" y="11417"/>
                  </a:lnTo>
                  <a:lnTo>
                    <a:pt x="88912" y="12649"/>
                  </a:lnTo>
                  <a:lnTo>
                    <a:pt x="88239" y="12954"/>
                  </a:lnTo>
                  <a:lnTo>
                    <a:pt x="86791" y="12954"/>
                  </a:lnTo>
                  <a:lnTo>
                    <a:pt x="86220" y="12750"/>
                  </a:lnTo>
                  <a:lnTo>
                    <a:pt x="85305" y="11861"/>
                  </a:lnTo>
                  <a:lnTo>
                    <a:pt x="85001" y="11188"/>
                  </a:lnTo>
                  <a:lnTo>
                    <a:pt x="84874" y="10325"/>
                  </a:lnTo>
                  <a:lnTo>
                    <a:pt x="83159" y="10490"/>
                  </a:lnTo>
                  <a:lnTo>
                    <a:pt x="83261" y="11633"/>
                  </a:lnTo>
                  <a:lnTo>
                    <a:pt x="83705" y="12598"/>
                  </a:lnTo>
                  <a:lnTo>
                    <a:pt x="85242" y="13995"/>
                  </a:lnTo>
                  <a:lnTo>
                    <a:pt x="86233" y="14363"/>
                  </a:lnTo>
                  <a:lnTo>
                    <a:pt x="88925" y="14363"/>
                  </a:lnTo>
                  <a:lnTo>
                    <a:pt x="90093" y="13792"/>
                  </a:lnTo>
                  <a:lnTo>
                    <a:pt x="91643" y="11760"/>
                  </a:lnTo>
                  <a:lnTo>
                    <a:pt x="91986" y="10693"/>
                  </a:lnTo>
                  <a:lnTo>
                    <a:pt x="91986" y="8089"/>
                  </a:lnTo>
                  <a:close/>
                </a:path>
                <a:path w="104775" h="14604">
                  <a:moveTo>
                    <a:pt x="104190" y="10909"/>
                  </a:moveTo>
                  <a:lnTo>
                    <a:pt x="102311" y="6934"/>
                  </a:lnTo>
                  <a:lnTo>
                    <a:pt x="102311" y="10909"/>
                  </a:lnTo>
                  <a:lnTo>
                    <a:pt x="102069" y="11341"/>
                  </a:lnTo>
                  <a:lnTo>
                    <a:pt x="101968" y="11582"/>
                  </a:lnTo>
                  <a:lnTo>
                    <a:pt x="101739" y="11861"/>
                  </a:lnTo>
                  <a:lnTo>
                    <a:pt x="101460" y="12026"/>
                  </a:lnTo>
                  <a:lnTo>
                    <a:pt x="101193" y="12230"/>
                  </a:lnTo>
                  <a:lnTo>
                    <a:pt x="100850" y="12331"/>
                  </a:lnTo>
                  <a:lnTo>
                    <a:pt x="100431" y="12407"/>
                  </a:lnTo>
                  <a:lnTo>
                    <a:pt x="99809" y="12458"/>
                  </a:lnTo>
                  <a:lnTo>
                    <a:pt x="95910" y="12458"/>
                  </a:lnTo>
                  <a:lnTo>
                    <a:pt x="95910" y="7721"/>
                  </a:lnTo>
                  <a:lnTo>
                    <a:pt x="99847" y="7721"/>
                  </a:lnTo>
                  <a:lnTo>
                    <a:pt x="100495" y="7759"/>
                  </a:lnTo>
                  <a:lnTo>
                    <a:pt x="100939" y="7937"/>
                  </a:lnTo>
                  <a:lnTo>
                    <a:pt x="101409" y="8089"/>
                  </a:lnTo>
                  <a:lnTo>
                    <a:pt x="101765" y="8356"/>
                  </a:lnTo>
                  <a:lnTo>
                    <a:pt x="102031" y="8737"/>
                  </a:lnTo>
                  <a:lnTo>
                    <a:pt x="102273" y="9131"/>
                  </a:lnTo>
                  <a:lnTo>
                    <a:pt x="102311" y="10909"/>
                  </a:lnTo>
                  <a:lnTo>
                    <a:pt x="102311" y="6934"/>
                  </a:lnTo>
                  <a:lnTo>
                    <a:pt x="101714" y="6718"/>
                  </a:lnTo>
                  <a:lnTo>
                    <a:pt x="102323" y="6426"/>
                  </a:lnTo>
                  <a:lnTo>
                    <a:pt x="102679" y="6083"/>
                  </a:lnTo>
                  <a:lnTo>
                    <a:pt x="103428" y="4965"/>
                  </a:lnTo>
                  <a:lnTo>
                    <a:pt x="103543" y="4495"/>
                  </a:lnTo>
                  <a:lnTo>
                    <a:pt x="103568" y="3149"/>
                  </a:lnTo>
                  <a:lnTo>
                    <a:pt x="103403" y="2552"/>
                  </a:lnTo>
                  <a:lnTo>
                    <a:pt x="102997" y="1892"/>
                  </a:lnTo>
                  <a:lnTo>
                    <a:pt x="102717" y="1371"/>
                  </a:lnTo>
                  <a:lnTo>
                    <a:pt x="102235" y="939"/>
                  </a:lnTo>
                  <a:lnTo>
                    <a:pt x="101739" y="736"/>
                  </a:lnTo>
                  <a:lnTo>
                    <a:pt x="101739" y="3149"/>
                  </a:lnTo>
                  <a:lnTo>
                    <a:pt x="101727" y="4889"/>
                  </a:lnTo>
                  <a:lnTo>
                    <a:pt x="101282" y="5537"/>
                  </a:lnTo>
                  <a:lnTo>
                    <a:pt x="100939" y="5778"/>
                  </a:lnTo>
                  <a:lnTo>
                    <a:pt x="100152" y="6007"/>
                  </a:lnTo>
                  <a:lnTo>
                    <a:pt x="99593" y="6083"/>
                  </a:lnTo>
                  <a:lnTo>
                    <a:pt x="95910" y="6083"/>
                  </a:lnTo>
                  <a:lnTo>
                    <a:pt x="95910" y="1892"/>
                  </a:lnTo>
                  <a:lnTo>
                    <a:pt x="99542" y="1892"/>
                  </a:lnTo>
                  <a:lnTo>
                    <a:pt x="100215" y="1955"/>
                  </a:lnTo>
                  <a:lnTo>
                    <a:pt x="101003" y="2209"/>
                  </a:lnTo>
                  <a:lnTo>
                    <a:pt x="101307" y="2425"/>
                  </a:lnTo>
                  <a:lnTo>
                    <a:pt x="101739" y="3149"/>
                  </a:lnTo>
                  <a:lnTo>
                    <a:pt x="101739" y="736"/>
                  </a:lnTo>
                  <a:lnTo>
                    <a:pt x="101612" y="673"/>
                  </a:lnTo>
                  <a:lnTo>
                    <a:pt x="100990" y="368"/>
                  </a:lnTo>
                  <a:lnTo>
                    <a:pt x="100177" y="228"/>
                  </a:lnTo>
                  <a:lnTo>
                    <a:pt x="94132" y="228"/>
                  </a:lnTo>
                  <a:lnTo>
                    <a:pt x="94132" y="14084"/>
                  </a:lnTo>
                  <a:lnTo>
                    <a:pt x="100088" y="14084"/>
                  </a:lnTo>
                  <a:lnTo>
                    <a:pt x="100799" y="14046"/>
                  </a:lnTo>
                  <a:lnTo>
                    <a:pt x="101384" y="13868"/>
                  </a:lnTo>
                  <a:lnTo>
                    <a:pt x="101968" y="13741"/>
                  </a:lnTo>
                  <a:lnTo>
                    <a:pt x="104101" y="11341"/>
                  </a:lnTo>
                  <a:lnTo>
                    <a:pt x="104190" y="109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224502" y="5261152"/>
              <a:ext cx="15875" cy="139065"/>
            </a:xfrm>
            <a:custGeom>
              <a:avLst/>
              <a:gdLst/>
              <a:ahLst/>
              <a:cxnLst/>
              <a:rect l="l" t="t" r="r" b="b"/>
              <a:pathLst>
                <a:path w="15875" h="139064">
                  <a:moveTo>
                    <a:pt x="15722" y="122605"/>
                  </a:moveTo>
                  <a:lnTo>
                    <a:pt x="0" y="122605"/>
                  </a:lnTo>
                  <a:lnTo>
                    <a:pt x="0" y="138709"/>
                  </a:lnTo>
                  <a:lnTo>
                    <a:pt x="15722" y="138709"/>
                  </a:lnTo>
                  <a:lnTo>
                    <a:pt x="15722" y="122605"/>
                  </a:lnTo>
                  <a:close/>
                </a:path>
                <a:path w="15875" h="139064">
                  <a:moveTo>
                    <a:pt x="15722" y="0"/>
                  </a:moveTo>
                  <a:lnTo>
                    <a:pt x="0" y="0"/>
                  </a:lnTo>
                  <a:lnTo>
                    <a:pt x="0" y="16116"/>
                  </a:lnTo>
                  <a:lnTo>
                    <a:pt x="15722" y="16116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149674" y="5139181"/>
              <a:ext cx="115570" cy="47625"/>
            </a:xfrm>
            <a:custGeom>
              <a:avLst/>
              <a:gdLst/>
              <a:ahLst/>
              <a:cxnLst/>
              <a:rect l="l" t="t" r="r" b="b"/>
              <a:pathLst>
                <a:path w="115570" h="47625">
                  <a:moveTo>
                    <a:pt x="6908" y="8293"/>
                  </a:moveTo>
                  <a:lnTo>
                    <a:pt x="3352" y="0"/>
                  </a:lnTo>
                  <a:lnTo>
                    <a:pt x="0" y="8293"/>
                  </a:lnTo>
                  <a:lnTo>
                    <a:pt x="6908" y="8293"/>
                  </a:lnTo>
                  <a:close/>
                </a:path>
                <a:path w="115570" h="47625">
                  <a:moveTo>
                    <a:pt x="115303" y="33934"/>
                  </a:moveTo>
                  <a:lnTo>
                    <a:pt x="113817" y="33934"/>
                  </a:lnTo>
                  <a:lnTo>
                    <a:pt x="113817" y="44780"/>
                  </a:lnTo>
                  <a:lnTo>
                    <a:pt x="107530" y="33934"/>
                  </a:lnTo>
                  <a:lnTo>
                    <a:pt x="105016" y="33934"/>
                  </a:lnTo>
                  <a:lnTo>
                    <a:pt x="105016" y="47180"/>
                  </a:lnTo>
                  <a:lnTo>
                    <a:pt x="106692" y="47180"/>
                  </a:lnTo>
                  <a:lnTo>
                    <a:pt x="106692" y="35877"/>
                  </a:lnTo>
                  <a:lnTo>
                    <a:pt x="113195" y="47180"/>
                  </a:lnTo>
                  <a:lnTo>
                    <a:pt x="115303" y="47180"/>
                  </a:lnTo>
                  <a:lnTo>
                    <a:pt x="115303" y="3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149674" y="5139181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8293"/>
                  </a:moveTo>
                  <a:lnTo>
                    <a:pt x="6908" y="8293"/>
                  </a:lnTo>
                  <a:lnTo>
                    <a:pt x="3352" y="0"/>
                  </a:lnTo>
                  <a:lnTo>
                    <a:pt x="0" y="8293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229531" y="5231802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4" h="7620">
                  <a:moveTo>
                    <a:pt x="0" y="0"/>
                  </a:moveTo>
                  <a:lnTo>
                    <a:pt x="0" y="7175"/>
                  </a:lnTo>
                  <a:lnTo>
                    <a:pt x="7962" y="3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153026" y="5144642"/>
              <a:ext cx="85090" cy="94615"/>
            </a:xfrm>
            <a:custGeom>
              <a:avLst/>
              <a:gdLst/>
              <a:ahLst/>
              <a:cxnLst/>
              <a:rect l="l" t="t" r="r" b="b"/>
              <a:pathLst>
                <a:path w="85089" h="94614">
                  <a:moveTo>
                    <a:pt x="76504" y="87160"/>
                  </a:moveTo>
                  <a:lnTo>
                    <a:pt x="76504" y="94335"/>
                  </a:lnTo>
                  <a:lnTo>
                    <a:pt x="84467" y="90855"/>
                  </a:lnTo>
                  <a:lnTo>
                    <a:pt x="76504" y="87160"/>
                  </a:lnTo>
                </a:path>
                <a:path w="85089" h="94614">
                  <a:moveTo>
                    <a:pt x="0" y="0"/>
                  </a:moveTo>
                  <a:lnTo>
                    <a:pt x="0" y="90855"/>
                  </a:lnTo>
                  <a:lnTo>
                    <a:pt x="79870" y="90855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224502" y="5138965"/>
              <a:ext cx="15875" cy="48895"/>
            </a:xfrm>
            <a:custGeom>
              <a:avLst/>
              <a:gdLst/>
              <a:ahLst/>
              <a:cxnLst/>
              <a:rect l="l" t="t" r="r" b="b"/>
              <a:pathLst>
                <a:path w="15875" h="48895">
                  <a:moveTo>
                    <a:pt x="15506" y="32169"/>
                  </a:moveTo>
                  <a:lnTo>
                    <a:pt x="0" y="32169"/>
                  </a:lnTo>
                  <a:lnTo>
                    <a:pt x="0" y="48272"/>
                  </a:lnTo>
                  <a:lnTo>
                    <a:pt x="15506" y="48272"/>
                  </a:lnTo>
                  <a:lnTo>
                    <a:pt x="15506" y="32169"/>
                  </a:lnTo>
                  <a:close/>
                </a:path>
                <a:path w="15875" h="48895">
                  <a:moveTo>
                    <a:pt x="15506" y="0"/>
                  </a:moveTo>
                  <a:lnTo>
                    <a:pt x="0" y="0"/>
                  </a:lnTo>
                  <a:lnTo>
                    <a:pt x="0" y="16090"/>
                  </a:lnTo>
                  <a:lnTo>
                    <a:pt x="15506" y="16090"/>
                  </a:lnTo>
                  <a:lnTo>
                    <a:pt x="15506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163504" y="5139854"/>
              <a:ext cx="47625" cy="91440"/>
            </a:xfrm>
            <a:custGeom>
              <a:avLst/>
              <a:gdLst/>
              <a:ahLst/>
              <a:cxnLst/>
              <a:rect l="l" t="t" r="r" b="b"/>
              <a:pathLst>
                <a:path w="47625" h="91439">
                  <a:moveTo>
                    <a:pt x="34607" y="74790"/>
                  </a:moveTo>
                  <a:lnTo>
                    <a:pt x="17399" y="53898"/>
                  </a:lnTo>
                </a:path>
                <a:path w="47625" h="91439">
                  <a:moveTo>
                    <a:pt x="203" y="0"/>
                  </a:moveTo>
                  <a:lnTo>
                    <a:pt x="203" y="22148"/>
                  </a:lnTo>
                </a:path>
                <a:path w="47625" h="91439">
                  <a:moveTo>
                    <a:pt x="47167" y="76949"/>
                  </a:moveTo>
                  <a:lnTo>
                    <a:pt x="16141" y="76949"/>
                  </a:lnTo>
                  <a:lnTo>
                    <a:pt x="16141" y="39966"/>
                  </a:lnTo>
                </a:path>
                <a:path w="47625" h="91439">
                  <a:moveTo>
                    <a:pt x="0" y="21501"/>
                  </a:moveTo>
                  <a:lnTo>
                    <a:pt x="13843" y="38023"/>
                  </a:lnTo>
                  <a:lnTo>
                    <a:pt x="15303" y="39763"/>
                  </a:lnTo>
                  <a:lnTo>
                    <a:pt x="15519" y="39560"/>
                  </a:lnTo>
                  <a:lnTo>
                    <a:pt x="431" y="1714"/>
                  </a:lnTo>
                </a:path>
                <a:path w="47625" h="91439">
                  <a:moveTo>
                    <a:pt x="47371" y="77812"/>
                  </a:moveTo>
                  <a:lnTo>
                    <a:pt x="47371" y="90881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153661" y="5260504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3352" y="0"/>
                  </a:moveTo>
                  <a:lnTo>
                    <a:pt x="0" y="8458"/>
                  </a:lnTo>
                  <a:lnTo>
                    <a:pt x="6908" y="8458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153661" y="5260504"/>
              <a:ext cx="77470" cy="96520"/>
            </a:xfrm>
            <a:custGeom>
              <a:avLst/>
              <a:gdLst/>
              <a:ahLst/>
              <a:cxnLst/>
              <a:rect l="l" t="t" r="r" b="b"/>
              <a:pathLst>
                <a:path w="77470" h="96520">
                  <a:moveTo>
                    <a:pt x="0" y="8458"/>
                  </a:moveTo>
                  <a:lnTo>
                    <a:pt x="6908" y="8458"/>
                  </a:lnTo>
                  <a:lnTo>
                    <a:pt x="3352" y="0"/>
                  </a:lnTo>
                  <a:lnTo>
                    <a:pt x="0" y="8458"/>
                  </a:lnTo>
                </a:path>
                <a:path w="77470" h="96520">
                  <a:moveTo>
                    <a:pt x="3352" y="5626"/>
                  </a:moveTo>
                  <a:lnTo>
                    <a:pt x="3352" y="96316"/>
                  </a:lnTo>
                  <a:lnTo>
                    <a:pt x="76923" y="96316"/>
                  </a:lnTo>
                </a:path>
                <a:path w="77470" h="96520">
                  <a:moveTo>
                    <a:pt x="53441" y="77165"/>
                  </a:moveTo>
                  <a:lnTo>
                    <a:pt x="32486" y="52387"/>
                  </a:lnTo>
                </a:path>
                <a:path w="77470" h="96520">
                  <a:moveTo>
                    <a:pt x="16764" y="0"/>
                  </a:moveTo>
                  <a:lnTo>
                    <a:pt x="16764" y="21932"/>
                  </a:lnTo>
                </a:path>
                <a:path w="77470" h="96520">
                  <a:moveTo>
                    <a:pt x="63512" y="76746"/>
                  </a:moveTo>
                  <a:lnTo>
                    <a:pt x="32677" y="76746"/>
                  </a:lnTo>
                  <a:lnTo>
                    <a:pt x="32677" y="39789"/>
                  </a:lnTo>
                </a:path>
                <a:path w="77470" h="96520">
                  <a:moveTo>
                    <a:pt x="17183" y="21310"/>
                  </a:moveTo>
                  <a:lnTo>
                    <a:pt x="31229" y="37833"/>
                  </a:lnTo>
                  <a:lnTo>
                    <a:pt x="32677" y="39585"/>
                  </a:lnTo>
                  <a:lnTo>
                    <a:pt x="33121" y="39369"/>
                  </a:lnTo>
                  <a:lnTo>
                    <a:pt x="17818" y="6108"/>
                  </a:lnTo>
                </a:path>
                <a:path w="77470" h="96520">
                  <a:moveTo>
                    <a:pt x="66027" y="78257"/>
                  </a:moveTo>
                  <a:lnTo>
                    <a:pt x="66027" y="9130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154919" y="5381599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3352" y="0"/>
                  </a:moveTo>
                  <a:lnTo>
                    <a:pt x="0" y="8267"/>
                  </a:lnTo>
                  <a:lnTo>
                    <a:pt x="6921" y="8267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154919" y="5381599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5" h="8889">
                  <a:moveTo>
                    <a:pt x="0" y="8267"/>
                  </a:moveTo>
                  <a:lnTo>
                    <a:pt x="6921" y="8267"/>
                  </a:lnTo>
                  <a:lnTo>
                    <a:pt x="3352" y="0"/>
                  </a:lnTo>
                  <a:lnTo>
                    <a:pt x="0" y="8267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234370" y="5474639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4" h="7620">
                  <a:moveTo>
                    <a:pt x="0" y="0"/>
                  </a:moveTo>
                  <a:lnTo>
                    <a:pt x="0" y="7200"/>
                  </a:lnTo>
                  <a:lnTo>
                    <a:pt x="7950" y="3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158271" y="5381599"/>
              <a:ext cx="84455" cy="100330"/>
            </a:xfrm>
            <a:custGeom>
              <a:avLst/>
              <a:gdLst/>
              <a:ahLst/>
              <a:cxnLst/>
              <a:rect l="l" t="t" r="r" b="b"/>
              <a:pathLst>
                <a:path w="84454" h="100329">
                  <a:moveTo>
                    <a:pt x="76098" y="93040"/>
                  </a:moveTo>
                  <a:lnTo>
                    <a:pt x="76098" y="100241"/>
                  </a:lnTo>
                  <a:lnTo>
                    <a:pt x="84048" y="96710"/>
                  </a:lnTo>
                  <a:lnTo>
                    <a:pt x="76098" y="93040"/>
                  </a:lnTo>
                </a:path>
                <a:path w="84454" h="100329">
                  <a:moveTo>
                    <a:pt x="0" y="5664"/>
                  </a:moveTo>
                  <a:lnTo>
                    <a:pt x="0" y="96291"/>
                  </a:lnTo>
                  <a:lnTo>
                    <a:pt x="80073" y="96291"/>
                  </a:lnTo>
                </a:path>
                <a:path w="84454" h="100329">
                  <a:moveTo>
                    <a:pt x="47155" y="74587"/>
                  </a:moveTo>
                  <a:lnTo>
                    <a:pt x="30187" y="54127"/>
                  </a:lnTo>
                </a:path>
                <a:path w="84454" h="100329">
                  <a:moveTo>
                    <a:pt x="13208" y="0"/>
                  </a:moveTo>
                  <a:lnTo>
                    <a:pt x="13208" y="21983"/>
                  </a:lnTo>
                </a:path>
                <a:path w="84454" h="100329">
                  <a:moveTo>
                    <a:pt x="59956" y="76746"/>
                  </a:moveTo>
                  <a:lnTo>
                    <a:pt x="29133" y="76746"/>
                  </a:lnTo>
                  <a:lnTo>
                    <a:pt x="29133" y="39992"/>
                  </a:lnTo>
                </a:path>
                <a:path w="84454" h="100329">
                  <a:moveTo>
                    <a:pt x="12788" y="21285"/>
                  </a:moveTo>
                  <a:lnTo>
                    <a:pt x="26835" y="37833"/>
                  </a:lnTo>
                  <a:lnTo>
                    <a:pt x="28511" y="39585"/>
                  </a:lnTo>
                  <a:lnTo>
                    <a:pt x="28714" y="39344"/>
                  </a:lnTo>
                  <a:lnTo>
                    <a:pt x="13411" y="6083"/>
                  </a:lnTo>
                </a:path>
                <a:path w="84454" h="100329">
                  <a:moveTo>
                    <a:pt x="60375" y="76746"/>
                  </a:moveTo>
                  <a:lnTo>
                    <a:pt x="60375" y="91109"/>
                  </a:lnTo>
                </a:path>
                <a:path w="84454" h="100329">
                  <a:moveTo>
                    <a:pt x="13411" y="4572"/>
                  </a:moveTo>
                  <a:lnTo>
                    <a:pt x="13411" y="23914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207954" y="5031358"/>
              <a:ext cx="60960" cy="76835"/>
            </a:xfrm>
            <a:custGeom>
              <a:avLst/>
              <a:gdLst/>
              <a:ahLst/>
              <a:cxnLst/>
              <a:rect l="l" t="t" r="r" b="b"/>
              <a:pathLst>
                <a:path w="60960" h="76835">
                  <a:moveTo>
                    <a:pt x="60375" y="0"/>
                  </a:moveTo>
                  <a:lnTo>
                    <a:pt x="0" y="0"/>
                  </a:lnTo>
                  <a:lnTo>
                    <a:pt x="0" y="76504"/>
                  </a:lnTo>
                  <a:lnTo>
                    <a:pt x="60375" y="76504"/>
                  </a:lnTo>
                  <a:lnTo>
                    <a:pt x="6037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229328" y="5060276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10">
                  <a:moveTo>
                    <a:pt x="15722" y="0"/>
                  </a:moveTo>
                  <a:lnTo>
                    <a:pt x="0" y="0"/>
                  </a:lnTo>
                  <a:lnTo>
                    <a:pt x="0" y="16078"/>
                  </a:lnTo>
                  <a:lnTo>
                    <a:pt x="15722" y="16078"/>
                  </a:lnTo>
                  <a:lnTo>
                    <a:pt x="15722" y="0"/>
                  </a:lnTo>
                  <a:close/>
                </a:path>
              </a:pathLst>
            </a:custGeom>
            <a:solidFill>
              <a:srgbClr val="6E70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212767" y="5036768"/>
              <a:ext cx="147320" cy="174625"/>
            </a:xfrm>
            <a:custGeom>
              <a:avLst/>
              <a:gdLst/>
              <a:ahLst/>
              <a:cxnLst/>
              <a:rect l="l" t="t" r="r" b="b"/>
              <a:pathLst>
                <a:path w="147320" h="174625">
                  <a:moveTo>
                    <a:pt x="8178" y="52628"/>
                  </a:moveTo>
                  <a:lnTo>
                    <a:pt x="0" y="52628"/>
                  </a:lnTo>
                  <a:lnTo>
                    <a:pt x="0" y="65874"/>
                  </a:lnTo>
                  <a:lnTo>
                    <a:pt x="8178" y="65874"/>
                  </a:lnTo>
                  <a:lnTo>
                    <a:pt x="8178" y="64173"/>
                  </a:lnTo>
                  <a:lnTo>
                    <a:pt x="1892" y="64173"/>
                  </a:lnTo>
                  <a:lnTo>
                    <a:pt x="1892" y="60020"/>
                  </a:lnTo>
                  <a:lnTo>
                    <a:pt x="7759" y="60020"/>
                  </a:lnTo>
                  <a:lnTo>
                    <a:pt x="7759" y="58293"/>
                  </a:lnTo>
                  <a:lnTo>
                    <a:pt x="1892" y="58293"/>
                  </a:lnTo>
                  <a:lnTo>
                    <a:pt x="1892" y="54394"/>
                  </a:lnTo>
                  <a:lnTo>
                    <a:pt x="8178" y="54394"/>
                  </a:lnTo>
                  <a:lnTo>
                    <a:pt x="8178" y="52628"/>
                  </a:lnTo>
                  <a:close/>
                </a:path>
                <a:path w="147320" h="174625">
                  <a:moveTo>
                    <a:pt x="18656" y="65874"/>
                  </a:moveTo>
                  <a:lnTo>
                    <a:pt x="16979" y="59575"/>
                  </a:lnTo>
                  <a:lnTo>
                    <a:pt x="15938" y="59156"/>
                  </a:lnTo>
                  <a:lnTo>
                    <a:pt x="17183" y="58293"/>
                  </a:lnTo>
                  <a:lnTo>
                    <a:pt x="17818" y="57861"/>
                  </a:lnTo>
                  <a:lnTo>
                    <a:pt x="18237" y="55232"/>
                  </a:lnTo>
                  <a:lnTo>
                    <a:pt x="18021" y="55232"/>
                  </a:lnTo>
                  <a:lnTo>
                    <a:pt x="17818" y="53924"/>
                  </a:lnTo>
                  <a:lnTo>
                    <a:pt x="15519" y="52628"/>
                  </a:lnTo>
                  <a:lnTo>
                    <a:pt x="9232" y="52628"/>
                  </a:lnTo>
                  <a:lnTo>
                    <a:pt x="9232" y="54394"/>
                  </a:lnTo>
                  <a:lnTo>
                    <a:pt x="11125" y="54394"/>
                  </a:lnTo>
                  <a:lnTo>
                    <a:pt x="15519" y="54597"/>
                  </a:lnTo>
                  <a:lnTo>
                    <a:pt x="16141" y="56997"/>
                  </a:lnTo>
                  <a:lnTo>
                    <a:pt x="14681" y="58293"/>
                  </a:lnTo>
                  <a:lnTo>
                    <a:pt x="11125" y="58293"/>
                  </a:lnTo>
                  <a:lnTo>
                    <a:pt x="11125" y="54457"/>
                  </a:lnTo>
                  <a:lnTo>
                    <a:pt x="9232" y="54394"/>
                  </a:lnTo>
                  <a:lnTo>
                    <a:pt x="9232" y="60020"/>
                  </a:lnTo>
                  <a:lnTo>
                    <a:pt x="9232" y="65874"/>
                  </a:lnTo>
                  <a:lnTo>
                    <a:pt x="11125" y="65874"/>
                  </a:lnTo>
                  <a:lnTo>
                    <a:pt x="11125" y="60096"/>
                  </a:lnTo>
                  <a:lnTo>
                    <a:pt x="15087" y="60248"/>
                  </a:lnTo>
                  <a:lnTo>
                    <a:pt x="16141" y="62852"/>
                  </a:lnTo>
                  <a:lnTo>
                    <a:pt x="16560" y="65874"/>
                  </a:lnTo>
                  <a:lnTo>
                    <a:pt x="18656" y="65874"/>
                  </a:lnTo>
                  <a:close/>
                </a:path>
                <a:path w="147320" h="174625">
                  <a:moveTo>
                    <a:pt x="21602" y="0"/>
                  </a:moveTo>
                  <a:lnTo>
                    <a:pt x="11125" y="0"/>
                  </a:lnTo>
                  <a:lnTo>
                    <a:pt x="11125" y="1981"/>
                  </a:lnTo>
                  <a:lnTo>
                    <a:pt x="15519" y="1981"/>
                  </a:lnTo>
                  <a:lnTo>
                    <a:pt x="15519" y="13487"/>
                  </a:lnTo>
                  <a:lnTo>
                    <a:pt x="17399" y="13487"/>
                  </a:lnTo>
                  <a:lnTo>
                    <a:pt x="17399" y="1981"/>
                  </a:lnTo>
                  <a:lnTo>
                    <a:pt x="21602" y="1981"/>
                  </a:lnTo>
                  <a:lnTo>
                    <a:pt x="21602" y="0"/>
                  </a:lnTo>
                  <a:close/>
                </a:path>
                <a:path w="147320" h="174625">
                  <a:moveTo>
                    <a:pt x="23888" y="11087"/>
                  </a:moveTo>
                  <a:lnTo>
                    <a:pt x="21602" y="11087"/>
                  </a:lnTo>
                  <a:lnTo>
                    <a:pt x="21602" y="13487"/>
                  </a:lnTo>
                  <a:lnTo>
                    <a:pt x="23888" y="13487"/>
                  </a:lnTo>
                  <a:lnTo>
                    <a:pt x="23888" y="11087"/>
                  </a:lnTo>
                  <a:close/>
                </a:path>
                <a:path w="147320" h="174625">
                  <a:moveTo>
                    <a:pt x="28930" y="65874"/>
                  </a:moveTo>
                  <a:lnTo>
                    <a:pt x="27457" y="59804"/>
                  </a:lnTo>
                  <a:lnTo>
                    <a:pt x="26212" y="59156"/>
                  </a:lnTo>
                  <a:lnTo>
                    <a:pt x="27457" y="58293"/>
                  </a:lnTo>
                  <a:lnTo>
                    <a:pt x="28092" y="57861"/>
                  </a:lnTo>
                  <a:lnTo>
                    <a:pt x="28524" y="55232"/>
                  </a:lnTo>
                  <a:lnTo>
                    <a:pt x="28308" y="55232"/>
                  </a:lnTo>
                  <a:lnTo>
                    <a:pt x="28092" y="53924"/>
                  </a:lnTo>
                  <a:lnTo>
                    <a:pt x="25793" y="52628"/>
                  </a:lnTo>
                  <a:lnTo>
                    <a:pt x="19494" y="52628"/>
                  </a:lnTo>
                  <a:lnTo>
                    <a:pt x="19494" y="54394"/>
                  </a:lnTo>
                  <a:lnTo>
                    <a:pt x="21386" y="54394"/>
                  </a:lnTo>
                  <a:lnTo>
                    <a:pt x="25577" y="54597"/>
                  </a:lnTo>
                  <a:lnTo>
                    <a:pt x="26416" y="55689"/>
                  </a:lnTo>
                  <a:lnTo>
                    <a:pt x="25996" y="57861"/>
                  </a:lnTo>
                  <a:lnTo>
                    <a:pt x="21386" y="58293"/>
                  </a:lnTo>
                  <a:lnTo>
                    <a:pt x="21386" y="54457"/>
                  </a:lnTo>
                  <a:lnTo>
                    <a:pt x="19494" y="54394"/>
                  </a:lnTo>
                  <a:lnTo>
                    <a:pt x="19494" y="60020"/>
                  </a:lnTo>
                  <a:lnTo>
                    <a:pt x="19494" y="65874"/>
                  </a:lnTo>
                  <a:lnTo>
                    <a:pt x="21386" y="65874"/>
                  </a:lnTo>
                  <a:lnTo>
                    <a:pt x="21386" y="60096"/>
                  </a:lnTo>
                  <a:lnTo>
                    <a:pt x="25361" y="60248"/>
                  </a:lnTo>
                  <a:lnTo>
                    <a:pt x="26835" y="65874"/>
                  </a:lnTo>
                  <a:lnTo>
                    <a:pt x="28930" y="65874"/>
                  </a:lnTo>
                  <a:close/>
                </a:path>
                <a:path w="147320" h="174625">
                  <a:moveTo>
                    <a:pt x="35636" y="0"/>
                  </a:moveTo>
                  <a:lnTo>
                    <a:pt x="33756" y="0"/>
                  </a:lnTo>
                  <a:lnTo>
                    <a:pt x="33540" y="9994"/>
                  </a:lnTo>
                  <a:lnTo>
                    <a:pt x="31864" y="11760"/>
                  </a:lnTo>
                  <a:lnTo>
                    <a:pt x="28930" y="11760"/>
                  </a:lnTo>
                  <a:lnTo>
                    <a:pt x="27457" y="10668"/>
                  </a:lnTo>
                  <a:lnTo>
                    <a:pt x="27051" y="8928"/>
                  </a:lnTo>
                  <a:lnTo>
                    <a:pt x="27051" y="0"/>
                  </a:lnTo>
                  <a:lnTo>
                    <a:pt x="25158" y="0"/>
                  </a:lnTo>
                  <a:lnTo>
                    <a:pt x="25361" y="10236"/>
                  </a:lnTo>
                  <a:lnTo>
                    <a:pt x="25996" y="11087"/>
                  </a:lnTo>
                  <a:lnTo>
                    <a:pt x="28092" y="13487"/>
                  </a:lnTo>
                  <a:lnTo>
                    <a:pt x="32486" y="13271"/>
                  </a:lnTo>
                  <a:lnTo>
                    <a:pt x="35013" y="11328"/>
                  </a:lnTo>
                  <a:lnTo>
                    <a:pt x="35636" y="9994"/>
                  </a:lnTo>
                  <a:lnTo>
                    <a:pt x="35636" y="0"/>
                  </a:lnTo>
                  <a:close/>
                </a:path>
                <a:path w="147320" h="174625">
                  <a:moveTo>
                    <a:pt x="39204" y="11087"/>
                  </a:moveTo>
                  <a:lnTo>
                    <a:pt x="36906" y="11087"/>
                  </a:lnTo>
                  <a:lnTo>
                    <a:pt x="36906" y="13487"/>
                  </a:lnTo>
                  <a:lnTo>
                    <a:pt x="39204" y="13487"/>
                  </a:lnTo>
                  <a:lnTo>
                    <a:pt x="39204" y="11087"/>
                  </a:lnTo>
                  <a:close/>
                </a:path>
                <a:path w="147320" h="174625">
                  <a:moveTo>
                    <a:pt x="41084" y="60477"/>
                  </a:moveTo>
                  <a:lnTo>
                    <a:pt x="40462" y="56324"/>
                  </a:lnTo>
                  <a:lnTo>
                    <a:pt x="39408" y="54152"/>
                  </a:lnTo>
                  <a:lnTo>
                    <a:pt x="39204" y="54152"/>
                  </a:lnTo>
                  <a:lnTo>
                    <a:pt x="35661" y="54406"/>
                  </a:lnTo>
                  <a:lnTo>
                    <a:pt x="37744" y="55016"/>
                  </a:lnTo>
                  <a:lnTo>
                    <a:pt x="38989" y="58064"/>
                  </a:lnTo>
                  <a:lnTo>
                    <a:pt x="38569" y="62204"/>
                  </a:lnTo>
                  <a:lnTo>
                    <a:pt x="36474" y="64389"/>
                  </a:lnTo>
                  <a:lnTo>
                    <a:pt x="33540" y="64389"/>
                  </a:lnTo>
                  <a:lnTo>
                    <a:pt x="31445" y="61544"/>
                  </a:lnTo>
                  <a:lnTo>
                    <a:pt x="31445" y="56756"/>
                  </a:lnTo>
                  <a:lnTo>
                    <a:pt x="32918" y="54597"/>
                  </a:lnTo>
                  <a:lnTo>
                    <a:pt x="35661" y="54406"/>
                  </a:lnTo>
                  <a:lnTo>
                    <a:pt x="35636" y="54152"/>
                  </a:lnTo>
                  <a:lnTo>
                    <a:pt x="39204" y="54152"/>
                  </a:lnTo>
                  <a:lnTo>
                    <a:pt x="36677" y="52628"/>
                  </a:lnTo>
                  <a:lnTo>
                    <a:pt x="33337" y="52628"/>
                  </a:lnTo>
                  <a:lnTo>
                    <a:pt x="33337" y="52857"/>
                  </a:lnTo>
                  <a:lnTo>
                    <a:pt x="32486" y="53060"/>
                  </a:lnTo>
                  <a:lnTo>
                    <a:pt x="29984" y="55689"/>
                  </a:lnTo>
                  <a:lnTo>
                    <a:pt x="29146" y="58712"/>
                  </a:lnTo>
                  <a:lnTo>
                    <a:pt x="29984" y="63271"/>
                  </a:lnTo>
                  <a:lnTo>
                    <a:pt x="32283" y="65874"/>
                  </a:lnTo>
                  <a:lnTo>
                    <a:pt x="37312" y="65874"/>
                  </a:lnTo>
                  <a:lnTo>
                    <a:pt x="38976" y="64389"/>
                  </a:lnTo>
                  <a:lnTo>
                    <a:pt x="40246" y="63271"/>
                  </a:lnTo>
                  <a:lnTo>
                    <a:pt x="41084" y="60477"/>
                  </a:lnTo>
                  <a:close/>
                </a:path>
                <a:path w="147320" h="174625">
                  <a:moveTo>
                    <a:pt x="51358" y="65874"/>
                  </a:moveTo>
                  <a:lnTo>
                    <a:pt x="49898" y="59804"/>
                  </a:lnTo>
                  <a:lnTo>
                    <a:pt x="48641" y="59156"/>
                  </a:lnTo>
                  <a:lnTo>
                    <a:pt x="49885" y="58293"/>
                  </a:lnTo>
                  <a:lnTo>
                    <a:pt x="50520" y="57861"/>
                  </a:lnTo>
                  <a:lnTo>
                    <a:pt x="50939" y="55232"/>
                  </a:lnTo>
                  <a:lnTo>
                    <a:pt x="50723" y="55232"/>
                  </a:lnTo>
                  <a:lnTo>
                    <a:pt x="50520" y="53924"/>
                  </a:lnTo>
                  <a:lnTo>
                    <a:pt x="48209" y="52628"/>
                  </a:lnTo>
                  <a:lnTo>
                    <a:pt x="41922" y="52628"/>
                  </a:lnTo>
                  <a:lnTo>
                    <a:pt x="41922" y="54394"/>
                  </a:lnTo>
                  <a:lnTo>
                    <a:pt x="43815" y="54394"/>
                  </a:lnTo>
                  <a:lnTo>
                    <a:pt x="48006" y="54597"/>
                  </a:lnTo>
                  <a:lnTo>
                    <a:pt x="48844" y="55689"/>
                  </a:lnTo>
                  <a:lnTo>
                    <a:pt x="48425" y="57861"/>
                  </a:lnTo>
                  <a:lnTo>
                    <a:pt x="43815" y="58293"/>
                  </a:lnTo>
                  <a:lnTo>
                    <a:pt x="43815" y="54457"/>
                  </a:lnTo>
                  <a:lnTo>
                    <a:pt x="41922" y="54394"/>
                  </a:lnTo>
                  <a:lnTo>
                    <a:pt x="41922" y="60020"/>
                  </a:lnTo>
                  <a:lnTo>
                    <a:pt x="41922" y="65874"/>
                  </a:lnTo>
                  <a:lnTo>
                    <a:pt x="43815" y="65874"/>
                  </a:lnTo>
                  <a:lnTo>
                    <a:pt x="43815" y="60096"/>
                  </a:lnTo>
                  <a:lnTo>
                    <a:pt x="47790" y="60248"/>
                  </a:lnTo>
                  <a:lnTo>
                    <a:pt x="48844" y="62852"/>
                  </a:lnTo>
                  <a:lnTo>
                    <a:pt x="49263" y="65874"/>
                  </a:lnTo>
                  <a:lnTo>
                    <a:pt x="51358" y="65874"/>
                  </a:lnTo>
                  <a:close/>
                </a:path>
                <a:path w="147320" h="174625">
                  <a:moveTo>
                    <a:pt x="146939" y="151485"/>
                  </a:moveTo>
                  <a:lnTo>
                    <a:pt x="143929" y="139877"/>
                  </a:lnTo>
                  <a:lnTo>
                    <a:pt x="136309" y="131953"/>
                  </a:lnTo>
                  <a:lnTo>
                    <a:pt x="126060" y="128917"/>
                  </a:lnTo>
                  <a:lnTo>
                    <a:pt x="115163" y="131978"/>
                  </a:lnTo>
                  <a:lnTo>
                    <a:pt x="107226" y="140563"/>
                  </a:lnTo>
                  <a:lnTo>
                    <a:pt x="104597" y="151587"/>
                  </a:lnTo>
                  <a:lnTo>
                    <a:pt x="107264" y="162585"/>
                  </a:lnTo>
                  <a:lnTo>
                    <a:pt x="115214" y="171145"/>
                  </a:lnTo>
                  <a:lnTo>
                    <a:pt x="126149" y="174193"/>
                  </a:lnTo>
                  <a:lnTo>
                    <a:pt x="136398" y="171119"/>
                  </a:lnTo>
                  <a:lnTo>
                    <a:pt x="143979" y="163144"/>
                  </a:lnTo>
                  <a:lnTo>
                    <a:pt x="146939" y="1514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317374" y="5165678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42332" y="22576"/>
                  </a:moveTo>
                  <a:lnTo>
                    <a:pt x="39326" y="10964"/>
                  </a:lnTo>
                  <a:lnTo>
                    <a:pt x="31707" y="3035"/>
                  </a:lnTo>
                  <a:lnTo>
                    <a:pt x="21456" y="0"/>
                  </a:lnTo>
                  <a:lnTo>
                    <a:pt x="10556" y="3068"/>
                  </a:lnTo>
                  <a:lnTo>
                    <a:pt x="2631" y="11651"/>
                  </a:lnTo>
                  <a:lnTo>
                    <a:pt x="0" y="22666"/>
                  </a:lnTo>
                  <a:lnTo>
                    <a:pt x="2659" y="33674"/>
                  </a:lnTo>
                  <a:lnTo>
                    <a:pt x="10607" y="42235"/>
                  </a:lnTo>
                  <a:lnTo>
                    <a:pt x="21549" y="45280"/>
                  </a:lnTo>
                  <a:lnTo>
                    <a:pt x="31799" y="42202"/>
                  </a:lnTo>
                  <a:lnTo>
                    <a:pt x="39384" y="34225"/>
                  </a:lnTo>
                  <a:lnTo>
                    <a:pt x="42332" y="22576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326597" y="518571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03" y="0"/>
                  </a:moveTo>
                  <a:lnTo>
                    <a:pt x="0" y="0"/>
                  </a:lnTo>
                  <a:lnTo>
                    <a:pt x="0" y="5880"/>
                  </a:lnTo>
                  <a:lnTo>
                    <a:pt x="26403" y="5880"/>
                  </a:lnTo>
                  <a:lnTo>
                    <a:pt x="26403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059537" y="5165678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21452" y="0"/>
                  </a:moveTo>
                  <a:lnTo>
                    <a:pt x="10558" y="3068"/>
                  </a:lnTo>
                  <a:lnTo>
                    <a:pt x="2633" y="11651"/>
                  </a:lnTo>
                  <a:lnTo>
                    <a:pt x="0" y="22666"/>
                  </a:lnTo>
                  <a:lnTo>
                    <a:pt x="2655" y="33674"/>
                  </a:lnTo>
                  <a:lnTo>
                    <a:pt x="10596" y="42235"/>
                  </a:lnTo>
                  <a:lnTo>
                    <a:pt x="21540" y="45280"/>
                  </a:lnTo>
                  <a:lnTo>
                    <a:pt x="31796" y="42202"/>
                  </a:lnTo>
                  <a:lnTo>
                    <a:pt x="39389" y="34225"/>
                  </a:lnTo>
                  <a:lnTo>
                    <a:pt x="42346" y="22576"/>
                  </a:lnTo>
                  <a:lnTo>
                    <a:pt x="39331" y="10964"/>
                  </a:lnTo>
                  <a:lnTo>
                    <a:pt x="31705" y="3035"/>
                  </a:lnTo>
                  <a:lnTo>
                    <a:pt x="21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059537" y="5165678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42346" y="22576"/>
                  </a:moveTo>
                  <a:lnTo>
                    <a:pt x="39331" y="10964"/>
                  </a:lnTo>
                  <a:lnTo>
                    <a:pt x="31705" y="3035"/>
                  </a:lnTo>
                  <a:lnTo>
                    <a:pt x="21452" y="0"/>
                  </a:lnTo>
                  <a:lnTo>
                    <a:pt x="10558" y="3068"/>
                  </a:lnTo>
                  <a:lnTo>
                    <a:pt x="2633" y="11651"/>
                  </a:lnTo>
                  <a:lnTo>
                    <a:pt x="0" y="22666"/>
                  </a:lnTo>
                  <a:lnTo>
                    <a:pt x="2655" y="33674"/>
                  </a:lnTo>
                  <a:lnTo>
                    <a:pt x="10596" y="42235"/>
                  </a:lnTo>
                  <a:lnTo>
                    <a:pt x="21540" y="45280"/>
                  </a:lnTo>
                  <a:lnTo>
                    <a:pt x="31796" y="42202"/>
                  </a:lnTo>
                  <a:lnTo>
                    <a:pt x="39389" y="34225"/>
                  </a:lnTo>
                  <a:lnTo>
                    <a:pt x="42346" y="22576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068762" y="5185714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03" y="0"/>
                  </a:moveTo>
                  <a:lnTo>
                    <a:pt x="0" y="0"/>
                  </a:lnTo>
                  <a:lnTo>
                    <a:pt x="0" y="5880"/>
                  </a:lnTo>
                  <a:lnTo>
                    <a:pt x="26403" y="5880"/>
                  </a:lnTo>
                  <a:lnTo>
                    <a:pt x="26403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059537" y="5287432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21452" y="0"/>
                  </a:moveTo>
                  <a:lnTo>
                    <a:pt x="10558" y="3082"/>
                  </a:lnTo>
                  <a:lnTo>
                    <a:pt x="2633" y="11661"/>
                  </a:lnTo>
                  <a:lnTo>
                    <a:pt x="0" y="22667"/>
                  </a:lnTo>
                  <a:lnTo>
                    <a:pt x="2655" y="33667"/>
                  </a:lnTo>
                  <a:lnTo>
                    <a:pt x="10596" y="42224"/>
                  </a:lnTo>
                  <a:lnTo>
                    <a:pt x="21540" y="45277"/>
                  </a:lnTo>
                  <a:lnTo>
                    <a:pt x="31796" y="42195"/>
                  </a:lnTo>
                  <a:lnTo>
                    <a:pt x="39389" y="34223"/>
                  </a:lnTo>
                  <a:lnTo>
                    <a:pt x="42346" y="22602"/>
                  </a:lnTo>
                  <a:lnTo>
                    <a:pt x="39331" y="10969"/>
                  </a:lnTo>
                  <a:lnTo>
                    <a:pt x="31705" y="3032"/>
                  </a:lnTo>
                  <a:lnTo>
                    <a:pt x="21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059537" y="5287432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42346" y="22602"/>
                  </a:moveTo>
                  <a:lnTo>
                    <a:pt x="39331" y="10969"/>
                  </a:lnTo>
                  <a:lnTo>
                    <a:pt x="31705" y="3032"/>
                  </a:lnTo>
                  <a:lnTo>
                    <a:pt x="21452" y="0"/>
                  </a:lnTo>
                  <a:lnTo>
                    <a:pt x="10558" y="3082"/>
                  </a:lnTo>
                  <a:lnTo>
                    <a:pt x="2633" y="11661"/>
                  </a:lnTo>
                  <a:lnTo>
                    <a:pt x="0" y="22667"/>
                  </a:lnTo>
                  <a:lnTo>
                    <a:pt x="2655" y="33667"/>
                  </a:lnTo>
                  <a:lnTo>
                    <a:pt x="10596" y="42224"/>
                  </a:lnTo>
                  <a:lnTo>
                    <a:pt x="21540" y="45277"/>
                  </a:lnTo>
                  <a:lnTo>
                    <a:pt x="31796" y="42195"/>
                  </a:lnTo>
                  <a:lnTo>
                    <a:pt x="39389" y="34223"/>
                  </a:lnTo>
                  <a:lnTo>
                    <a:pt x="42346" y="22602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068762" y="5307266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03" y="0"/>
                  </a:moveTo>
                  <a:lnTo>
                    <a:pt x="0" y="0"/>
                  </a:lnTo>
                  <a:lnTo>
                    <a:pt x="0" y="5854"/>
                  </a:lnTo>
                  <a:lnTo>
                    <a:pt x="26403" y="5854"/>
                  </a:lnTo>
                  <a:lnTo>
                    <a:pt x="26403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059537" y="5408744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21452" y="0"/>
                  </a:moveTo>
                  <a:lnTo>
                    <a:pt x="10558" y="3068"/>
                  </a:lnTo>
                  <a:lnTo>
                    <a:pt x="2633" y="11650"/>
                  </a:lnTo>
                  <a:lnTo>
                    <a:pt x="0" y="22665"/>
                  </a:lnTo>
                  <a:lnTo>
                    <a:pt x="2655" y="33673"/>
                  </a:lnTo>
                  <a:lnTo>
                    <a:pt x="10596" y="42235"/>
                  </a:lnTo>
                  <a:lnTo>
                    <a:pt x="21540" y="45264"/>
                  </a:lnTo>
                  <a:lnTo>
                    <a:pt x="31796" y="42182"/>
                  </a:lnTo>
                  <a:lnTo>
                    <a:pt x="39389" y="34221"/>
                  </a:lnTo>
                  <a:lnTo>
                    <a:pt x="42346" y="22613"/>
                  </a:lnTo>
                  <a:lnTo>
                    <a:pt x="39331" y="10979"/>
                  </a:lnTo>
                  <a:lnTo>
                    <a:pt x="31705" y="3039"/>
                  </a:lnTo>
                  <a:lnTo>
                    <a:pt x="21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059537" y="5408744"/>
              <a:ext cx="42545" cy="45720"/>
            </a:xfrm>
            <a:custGeom>
              <a:avLst/>
              <a:gdLst/>
              <a:ahLst/>
              <a:cxnLst/>
              <a:rect l="l" t="t" r="r" b="b"/>
              <a:pathLst>
                <a:path w="42545" h="45720">
                  <a:moveTo>
                    <a:pt x="42346" y="22613"/>
                  </a:moveTo>
                  <a:lnTo>
                    <a:pt x="39331" y="10979"/>
                  </a:lnTo>
                  <a:lnTo>
                    <a:pt x="31705" y="3039"/>
                  </a:lnTo>
                  <a:lnTo>
                    <a:pt x="21452" y="0"/>
                  </a:lnTo>
                  <a:lnTo>
                    <a:pt x="10558" y="3068"/>
                  </a:lnTo>
                  <a:lnTo>
                    <a:pt x="2633" y="11650"/>
                  </a:lnTo>
                  <a:lnTo>
                    <a:pt x="0" y="22665"/>
                  </a:lnTo>
                  <a:lnTo>
                    <a:pt x="2655" y="33673"/>
                  </a:lnTo>
                  <a:lnTo>
                    <a:pt x="10596" y="42235"/>
                  </a:lnTo>
                  <a:lnTo>
                    <a:pt x="21540" y="45264"/>
                  </a:lnTo>
                  <a:lnTo>
                    <a:pt x="31796" y="42182"/>
                  </a:lnTo>
                  <a:lnTo>
                    <a:pt x="39389" y="34221"/>
                  </a:lnTo>
                  <a:lnTo>
                    <a:pt x="42346" y="22613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010266" y="5031358"/>
              <a:ext cx="189865" cy="403860"/>
            </a:xfrm>
            <a:custGeom>
              <a:avLst/>
              <a:gdLst/>
              <a:ahLst/>
              <a:cxnLst/>
              <a:rect l="l" t="t" r="r" b="b"/>
              <a:pathLst>
                <a:path w="189864" h="403860">
                  <a:moveTo>
                    <a:pt x="84899" y="397421"/>
                  </a:moveTo>
                  <a:lnTo>
                    <a:pt x="58496" y="397421"/>
                  </a:lnTo>
                  <a:lnTo>
                    <a:pt x="58496" y="403313"/>
                  </a:lnTo>
                  <a:lnTo>
                    <a:pt x="84899" y="403313"/>
                  </a:lnTo>
                  <a:lnTo>
                    <a:pt x="84899" y="397421"/>
                  </a:lnTo>
                  <a:close/>
                </a:path>
                <a:path w="189864" h="403860">
                  <a:moveTo>
                    <a:pt x="189712" y="0"/>
                  </a:moveTo>
                  <a:lnTo>
                    <a:pt x="0" y="0"/>
                  </a:lnTo>
                  <a:lnTo>
                    <a:pt x="0" y="76504"/>
                  </a:lnTo>
                  <a:lnTo>
                    <a:pt x="189712" y="76504"/>
                  </a:lnTo>
                  <a:lnTo>
                    <a:pt x="189712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045267" y="5073751"/>
              <a:ext cx="194310" cy="286385"/>
            </a:xfrm>
            <a:custGeom>
              <a:avLst/>
              <a:gdLst/>
              <a:ahLst/>
              <a:cxnLst/>
              <a:rect l="l" t="t" r="r" b="b"/>
              <a:pathLst>
                <a:path w="194310" h="286385">
                  <a:moveTo>
                    <a:pt x="5880" y="0"/>
                  </a:moveTo>
                  <a:lnTo>
                    <a:pt x="3365" y="0"/>
                  </a:lnTo>
                  <a:lnTo>
                    <a:pt x="3365" y="647"/>
                  </a:lnTo>
                  <a:lnTo>
                    <a:pt x="3149" y="647"/>
                  </a:lnTo>
                  <a:lnTo>
                    <a:pt x="3149" y="1739"/>
                  </a:lnTo>
                  <a:lnTo>
                    <a:pt x="2946" y="1739"/>
                  </a:lnTo>
                  <a:lnTo>
                    <a:pt x="2743" y="3721"/>
                  </a:lnTo>
                  <a:lnTo>
                    <a:pt x="2540" y="3721"/>
                  </a:lnTo>
                  <a:lnTo>
                    <a:pt x="2540" y="4787"/>
                  </a:lnTo>
                  <a:lnTo>
                    <a:pt x="2311" y="4787"/>
                  </a:lnTo>
                  <a:lnTo>
                    <a:pt x="2311" y="5880"/>
                  </a:lnTo>
                  <a:lnTo>
                    <a:pt x="2108" y="5880"/>
                  </a:lnTo>
                  <a:lnTo>
                    <a:pt x="1905" y="7835"/>
                  </a:lnTo>
                  <a:lnTo>
                    <a:pt x="1689" y="7835"/>
                  </a:lnTo>
                  <a:lnTo>
                    <a:pt x="1689" y="8902"/>
                  </a:lnTo>
                  <a:lnTo>
                    <a:pt x="1473" y="8902"/>
                  </a:lnTo>
                  <a:lnTo>
                    <a:pt x="1473" y="9994"/>
                  </a:lnTo>
                  <a:lnTo>
                    <a:pt x="1257" y="9994"/>
                  </a:lnTo>
                  <a:lnTo>
                    <a:pt x="1054" y="11925"/>
                  </a:lnTo>
                  <a:lnTo>
                    <a:pt x="850" y="11925"/>
                  </a:lnTo>
                  <a:lnTo>
                    <a:pt x="850" y="13042"/>
                  </a:lnTo>
                  <a:lnTo>
                    <a:pt x="647" y="13042"/>
                  </a:lnTo>
                  <a:lnTo>
                    <a:pt x="647" y="14109"/>
                  </a:lnTo>
                  <a:lnTo>
                    <a:pt x="431" y="14109"/>
                  </a:lnTo>
                  <a:lnTo>
                    <a:pt x="228" y="16078"/>
                  </a:lnTo>
                  <a:lnTo>
                    <a:pt x="0" y="16078"/>
                  </a:lnTo>
                  <a:lnTo>
                    <a:pt x="0" y="16738"/>
                  </a:lnTo>
                  <a:lnTo>
                    <a:pt x="2311" y="16738"/>
                  </a:lnTo>
                  <a:lnTo>
                    <a:pt x="2540" y="15227"/>
                  </a:lnTo>
                  <a:lnTo>
                    <a:pt x="2743" y="15227"/>
                  </a:lnTo>
                  <a:lnTo>
                    <a:pt x="2743" y="14109"/>
                  </a:lnTo>
                  <a:lnTo>
                    <a:pt x="2946" y="14109"/>
                  </a:lnTo>
                  <a:lnTo>
                    <a:pt x="3149" y="12179"/>
                  </a:lnTo>
                  <a:lnTo>
                    <a:pt x="3365" y="12179"/>
                  </a:lnTo>
                  <a:lnTo>
                    <a:pt x="3568" y="10248"/>
                  </a:lnTo>
                  <a:lnTo>
                    <a:pt x="3784" y="10248"/>
                  </a:lnTo>
                  <a:lnTo>
                    <a:pt x="4000" y="8255"/>
                  </a:lnTo>
                  <a:lnTo>
                    <a:pt x="4203" y="8255"/>
                  </a:lnTo>
                  <a:lnTo>
                    <a:pt x="4203" y="7391"/>
                  </a:lnTo>
                  <a:lnTo>
                    <a:pt x="4419" y="7391"/>
                  </a:lnTo>
                  <a:lnTo>
                    <a:pt x="4635" y="5410"/>
                  </a:lnTo>
                  <a:lnTo>
                    <a:pt x="4838" y="5410"/>
                  </a:lnTo>
                  <a:lnTo>
                    <a:pt x="5041" y="3467"/>
                  </a:lnTo>
                  <a:lnTo>
                    <a:pt x="5257" y="3467"/>
                  </a:lnTo>
                  <a:lnTo>
                    <a:pt x="5461" y="1536"/>
                  </a:lnTo>
                  <a:lnTo>
                    <a:pt x="5676" y="1536"/>
                  </a:lnTo>
                  <a:lnTo>
                    <a:pt x="5676" y="647"/>
                  </a:lnTo>
                  <a:lnTo>
                    <a:pt x="5880" y="647"/>
                  </a:lnTo>
                  <a:lnTo>
                    <a:pt x="5880" y="0"/>
                  </a:lnTo>
                  <a:close/>
                </a:path>
                <a:path w="194310" h="286385">
                  <a:moveTo>
                    <a:pt x="14897" y="12827"/>
                  </a:moveTo>
                  <a:lnTo>
                    <a:pt x="13220" y="10642"/>
                  </a:lnTo>
                  <a:lnTo>
                    <a:pt x="10502" y="10439"/>
                  </a:lnTo>
                  <a:lnTo>
                    <a:pt x="8191" y="12179"/>
                  </a:lnTo>
                  <a:lnTo>
                    <a:pt x="8191" y="10642"/>
                  </a:lnTo>
                  <a:lnTo>
                    <a:pt x="6299" y="10642"/>
                  </a:lnTo>
                  <a:lnTo>
                    <a:pt x="6299" y="20878"/>
                  </a:lnTo>
                  <a:lnTo>
                    <a:pt x="8191" y="20878"/>
                  </a:lnTo>
                  <a:lnTo>
                    <a:pt x="8394" y="14109"/>
                  </a:lnTo>
                  <a:lnTo>
                    <a:pt x="9448" y="12407"/>
                  </a:lnTo>
                  <a:lnTo>
                    <a:pt x="10922" y="11925"/>
                  </a:lnTo>
                  <a:lnTo>
                    <a:pt x="12788" y="13042"/>
                  </a:lnTo>
                  <a:lnTo>
                    <a:pt x="13004" y="20878"/>
                  </a:lnTo>
                  <a:lnTo>
                    <a:pt x="14897" y="20878"/>
                  </a:lnTo>
                  <a:lnTo>
                    <a:pt x="14897" y="12827"/>
                  </a:lnTo>
                  <a:close/>
                </a:path>
                <a:path w="194310" h="286385">
                  <a:moveTo>
                    <a:pt x="35229" y="10439"/>
                  </a:moveTo>
                  <a:lnTo>
                    <a:pt x="23710" y="10439"/>
                  </a:lnTo>
                  <a:lnTo>
                    <a:pt x="23710" y="12179"/>
                  </a:lnTo>
                  <a:lnTo>
                    <a:pt x="35229" y="12179"/>
                  </a:lnTo>
                  <a:lnTo>
                    <a:pt x="35229" y="10439"/>
                  </a:lnTo>
                  <a:close/>
                </a:path>
                <a:path w="194310" h="286385">
                  <a:moveTo>
                    <a:pt x="35229" y="5664"/>
                  </a:moveTo>
                  <a:lnTo>
                    <a:pt x="23710" y="5664"/>
                  </a:lnTo>
                  <a:lnTo>
                    <a:pt x="23710" y="7620"/>
                  </a:lnTo>
                  <a:lnTo>
                    <a:pt x="35229" y="7620"/>
                  </a:lnTo>
                  <a:lnTo>
                    <a:pt x="35229" y="5664"/>
                  </a:lnTo>
                  <a:close/>
                </a:path>
                <a:path w="194310" h="286385">
                  <a:moveTo>
                    <a:pt x="51777" y="2400"/>
                  </a:moveTo>
                  <a:lnTo>
                    <a:pt x="51371" y="1739"/>
                  </a:lnTo>
                  <a:lnTo>
                    <a:pt x="50749" y="1739"/>
                  </a:lnTo>
                  <a:lnTo>
                    <a:pt x="50749" y="1536"/>
                  </a:lnTo>
                  <a:lnTo>
                    <a:pt x="50317" y="1536"/>
                  </a:lnTo>
                  <a:lnTo>
                    <a:pt x="50114" y="1066"/>
                  </a:lnTo>
                  <a:lnTo>
                    <a:pt x="48018" y="647"/>
                  </a:lnTo>
                  <a:lnTo>
                    <a:pt x="48018" y="444"/>
                  </a:lnTo>
                  <a:lnTo>
                    <a:pt x="46761" y="444"/>
                  </a:lnTo>
                  <a:lnTo>
                    <a:pt x="46761" y="647"/>
                  </a:lnTo>
                  <a:lnTo>
                    <a:pt x="46139" y="647"/>
                  </a:lnTo>
                  <a:lnTo>
                    <a:pt x="46139" y="863"/>
                  </a:lnTo>
                  <a:lnTo>
                    <a:pt x="45085" y="863"/>
                  </a:lnTo>
                  <a:lnTo>
                    <a:pt x="45085" y="1066"/>
                  </a:lnTo>
                  <a:lnTo>
                    <a:pt x="44653" y="1066"/>
                  </a:lnTo>
                  <a:lnTo>
                    <a:pt x="44653" y="1308"/>
                  </a:lnTo>
                  <a:lnTo>
                    <a:pt x="43395" y="1930"/>
                  </a:lnTo>
                  <a:lnTo>
                    <a:pt x="43395" y="2400"/>
                  </a:lnTo>
                  <a:lnTo>
                    <a:pt x="42989" y="2603"/>
                  </a:lnTo>
                  <a:lnTo>
                    <a:pt x="42786" y="3721"/>
                  </a:lnTo>
                  <a:lnTo>
                    <a:pt x="42557" y="3721"/>
                  </a:lnTo>
                  <a:lnTo>
                    <a:pt x="42557" y="4559"/>
                  </a:lnTo>
                  <a:lnTo>
                    <a:pt x="42354" y="4559"/>
                  </a:lnTo>
                  <a:lnTo>
                    <a:pt x="42354" y="5003"/>
                  </a:lnTo>
                  <a:lnTo>
                    <a:pt x="44881" y="5003"/>
                  </a:lnTo>
                  <a:lnTo>
                    <a:pt x="44881" y="4343"/>
                  </a:lnTo>
                  <a:lnTo>
                    <a:pt x="45085" y="4343"/>
                  </a:lnTo>
                  <a:lnTo>
                    <a:pt x="45085" y="3721"/>
                  </a:lnTo>
                  <a:lnTo>
                    <a:pt x="46329" y="2603"/>
                  </a:lnTo>
                  <a:lnTo>
                    <a:pt x="46761" y="2603"/>
                  </a:lnTo>
                  <a:lnTo>
                    <a:pt x="46761" y="2400"/>
                  </a:lnTo>
                  <a:lnTo>
                    <a:pt x="51777" y="2400"/>
                  </a:lnTo>
                  <a:close/>
                </a:path>
                <a:path w="194310" h="286385">
                  <a:moveTo>
                    <a:pt x="52628" y="5232"/>
                  </a:moveTo>
                  <a:lnTo>
                    <a:pt x="52209" y="3048"/>
                  </a:lnTo>
                  <a:lnTo>
                    <a:pt x="51777" y="2400"/>
                  </a:lnTo>
                  <a:lnTo>
                    <a:pt x="48018" y="2603"/>
                  </a:lnTo>
                  <a:lnTo>
                    <a:pt x="49695" y="3048"/>
                  </a:lnTo>
                  <a:lnTo>
                    <a:pt x="50114" y="5651"/>
                  </a:lnTo>
                  <a:lnTo>
                    <a:pt x="48221" y="7391"/>
                  </a:lnTo>
                  <a:lnTo>
                    <a:pt x="46139" y="7391"/>
                  </a:lnTo>
                  <a:lnTo>
                    <a:pt x="46139" y="9550"/>
                  </a:lnTo>
                  <a:lnTo>
                    <a:pt x="48653" y="9550"/>
                  </a:lnTo>
                  <a:lnTo>
                    <a:pt x="50114" y="10858"/>
                  </a:lnTo>
                  <a:lnTo>
                    <a:pt x="50114" y="13690"/>
                  </a:lnTo>
                  <a:lnTo>
                    <a:pt x="48221" y="15011"/>
                  </a:lnTo>
                  <a:lnTo>
                    <a:pt x="45694" y="14782"/>
                  </a:lnTo>
                  <a:lnTo>
                    <a:pt x="44653" y="12407"/>
                  </a:lnTo>
                  <a:lnTo>
                    <a:pt x="42151" y="12407"/>
                  </a:lnTo>
                  <a:lnTo>
                    <a:pt x="43192" y="15430"/>
                  </a:lnTo>
                  <a:lnTo>
                    <a:pt x="45694" y="16941"/>
                  </a:lnTo>
                  <a:lnTo>
                    <a:pt x="50114" y="16548"/>
                  </a:lnTo>
                  <a:lnTo>
                    <a:pt x="52628" y="14109"/>
                  </a:lnTo>
                  <a:lnTo>
                    <a:pt x="52628" y="10858"/>
                  </a:lnTo>
                  <a:lnTo>
                    <a:pt x="50749" y="8712"/>
                  </a:lnTo>
                  <a:lnTo>
                    <a:pt x="49898" y="8712"/>
                  </a:lnTo>
                  <a:lnTo>
                    <a:pt x="50317" y="8039"/>
                  </a:lnTo>
                  <a:lnTo>
                    <a:pt x="50952" y="7835"/>
                  </a:lnTo>
                  <a:lnTo>
                    <a:pt x="52628" y="5232"/>
                  </a:lnTo>
                  <a:close/>
                </a:path>
                <a:path w="194310" h="286385">
                  <a:moveTo>
                    <a:pt x="65011" y="4559"/>
                  </a:moveTo>
                  <a:lnTo>
                    <a:pt x="64795" y="4559"/>
                  </a:lnTo>
                  <a:lnTo>
                    <a:pt x="64795" y="3721"/>
                  </a:lnTo>
                  <a:lnTo>
                    <a:pt x="64579" y="3721"/>
                  </a:lnTo>
                  <a:lnTo>
                    <a:pt x="64579" y="3048"/>
                  </a:lnTo>
                  <a:lnTo>
                    <a:pt x="64363" y="3048"/>
                  </a:lnTo>
                  <a:lnTo>
                    <a:pt x="64363" y="2603"/>
                  </a:lnTo>
                  <a:lnTo>
                    <a:pt x="64160" y="2603"/>
                  </a:lnTo>
                  <a:lnTo>
                    <a:pt x="64160" y="2400"/>
                  </a:lnTo>
                  <a:lnTo>
                    <a:pt x="63944" y="2400"/>
                  </a:lnTo>
                  <a:lnTo>
                    <a:pt x="63525" y="1536"/>
                  </a:lnTo>
                  <a:lnTo>
                    <a:pt x="62890" y="1536"/>
                  </a:lnTo>
                  <a:lnTo>
                    <a:pt x="62687" y="1066"/>
                  </a:lnTo>
                  <a:lnTo>
                    <a:pt x="62268" y="1066"/>
                  </a:lnTo>
                  <a:lnTo>
                    <a:pt x="62064" y="647"/>
                  </a:lnTo>
                  <a:lnTo>
                    <a:pt x="60807" y="647"/>
                  </a:lnTo>
                  <a:lnTo>
                    <a:pt x="60807" y="444"/>
                  </a:lnTo>
                  <a:lnTo>
                    <a:pt x="59347" y="444"/>
                  </a:lnTo>
                  <a:lnTo>
                    <a:pt x="59347" y="647"/>
                  </a:lnTo>
                  <a:lnTo>
                    <a:pt x="58077" y="647"/>
                  </a:lnTo>
                  <a:lnTo>
                    <a:pt x="58077" y="863"/>
                  </a:lnTo>
                  <a:lnTo>
                    <a:pt x="57645" y="863"/>
                  </a:lnTo>
                  <a:lnTo>
                    <a:pt x="57645" y="1066"/>
                  </a:lnTo>
                  <a:lnTo>
                    <a:pt x="56400" y="1739"/>
                  </a:lnTo>
                  <a:lnTo>
                    <a:pt x="56400" y="2159"/>
                  </a:lnTo>
                  <a:lnTo>
                    <a:pt x="55778" y="2603"/>
                  </a:lnTo>
                  <a:lnTo>
                    <a:pt x="55575" y="3721"/>
                  </a:lnTo>
                  <a:lnTo>
                    <a:pt x="55359" y="3721"/>
                  </a:lnTo>
                  <a:lnTo>
                    <a:pt x="55359" y="4559"/>
                  </a:lnTo>
                  <a:lnTo>
                    <a:pt x="55143" y="4559"/>
                  </a:lnTo>
                  <a:lnTo>
                    <a:pt x="55143" y="5232"/>
                  </a:lnTo>
                  <a:lnTo>
                    <a:pt x="57645" y="5232"/>
                  </a:lnTo>
                  <a:lnTo>
                    <a:pt x="57861" y="3721"/>
                  </a:lnTo>
                  <a:lnTo>
                    <a:pt x="58077" y="3721"/>
                  </a:lnTo>
                  <a:lnTo>
                    <a:pt x="58077" y="3251"/>
                  </a:lnTo>
                  <a:lnTo>
                    <a:pt x="58293" y="3251"/>
                  </a:lnTo>
                  <a:lnTo>
                    <a:pt x="58293" y="2832"/>
                  </a:lnTo>
                  <a:lnTo>
                    <a:pt x="58699" y="2832"/>
                  </a:lnTo>
                  <a:lnTo>
                    <a:pt x="58699" y="2603"/>
                  </a:lnTo>
                  <a:lnTo>
                    <a:pt x="59347" y="2603"/>
                  </a:lnTo>
                  <a:lnTo>
                    <a:pt x="59347" y="2400"/>
                  </a:lnTo>
                  <a:lnTo>
                    <a:pt x="60807" y="2400"/>
                  </a:lnTo>
                  <a:lnTo>
                    <a:pt x="60807" y="2603"/>
                  </a:lnTo>
                  <a:lnTo>
                    <a:pt x="61429" y="2603"/>
                  </a:lnTo>
                  <a:lnTo>
                    <a:pt x="62268" y="3924"/>
                  </a:lnTo>
                  <a:lnTo>
                    <a:pt x="62268" y="4559"/>
                  </a:lnTo>
                  <a:lnTo>
                    <a:pt x="62484" y="4559"/>
                  </a:lnTo>
                  <a:lnTo>
                    <a:pt x="62484" y="5651"/>
                  </a:lnTo>
                  <a:lnTo>
                    <a:pt x="62268" y="5651"/>
                  </a:lnTo>
                  <a:lnTo>
                    <a:pt x="62268" y="6502"/>
                  </a:lnTo>
                  <a:lnTo>
                    <a:pt x="62064" y="6502"/>
                  </a:lnTo>
                  <a:lnTo>
                    <a:pt x="62064" y="6972"/>
                  </a:lnTo>
                  <a:lnTo>
                    <a:pt x="61429" y="7391"/>
                  </a:lnTo>
                  <a:lnTo>
                    <a:pt x="61429" y="7835"/>
                  </a:lnTo>
                  <a:lnTo>
                    <a:pt x="60807" y="8255"/>
                  </a:lnTo>
                  <a:lnTo>
                    <a:pt x="60807" y="8712"/>
                  </a:lnTo>
                  <a:lnTo>
                    <a:pt x="57023" y="12407"/>
                  </a:lnTo>
                  <a:lnTo>
                    <a:pt x="54940" y="14363"/>
                  </a:lnTo>
                  <a:lnTo>
                    <a:pt x="54940" y="16738"/>
                  </a:lnTo>
                  <a:lnTo>
                    <a:pt x="65011" y="16738"/>
                  </a:lnTo>
                  <a:lnTo>
                    <a:pt x="65011" y="14782"/>
                  </a:lnTo>
                  <a:lnTo>
                    <a:pt x="57861" y="14782"/>
                  </a:lnTo>
                  <a:lnTo>
                    <a:pt x="57861" y="14554"/>
                  </a:lnTo>
                  <a:lnTo>
                    <a:pt x="60388" y="12179"/>
                  </a:lnTo>
                  <a:lnTo>
                    <a:pt x="60388" y="11734"/>
                  </a:lnTo>
                  <a:lnTo>
                    <a:pt x="60807" y="11315"/>
                  </a:lnTo>
                  <a:lnTo>
                    <a:pt x="61214" y="11315"/>
                  </a:lnTo>
                  <a:lnTo>
                    <a:pt x="61214" y="11087"/>
                  </a:lnTo>
                  <a:lnTo>
                    <a:pt x="62687" y="9994"/>
                  </a:lnTo>
                  <a:lnTo>
                    <a:pt x="62687" y="9550"/>
                  </a:lnTo>
                  <a:lnTo>
                    <a:pt x="63525" y="8902"/>
                  </a:lnTo>
                  <a:lnTo>
                    <a:pt x="63525" y="8458"/>
                  </a:lnTo>
                  <a:lnTo>
                    <a:pt x="63944" y="8255"/>
                  </a:lnTo>
                  <a:lnTo>
                    <a:pt x="63944" y="7835"/>
                  </a:lnTo>
                  <a:lnTo>
                    <a:pt x="64363" y="7620"/>
                  </a:lnTo>
                  <a:lnTo>
                    <a:pt x="64579" y="6502"/>
                  </a:lnTo>
                  <a:lnTo>
                    <a:pt x="64795" y="6502"/>
                  </a:lnTo>
                  <a:lnTo>
                    <a:pt x="65011" y="4559"/>
                  </a:lnTo>
                  <a:close/>
                </a:path>
                <a:path w="194310" h="286385">
                  <a:moveTo>
                    <a:pt x="77571" y="6972"/>
                  </a:moveTo>
                  <a:lnTo>
                    <a:pt x="77368" y="6972"/>
                  </a:lnTo>
                  <a:lnTo>
                    <a:pt x="76936" y="3721"/>
                  </a:lnTo>
                  <a:lnTo>
                    <a:pt x="76314" y="2832"/>
                  </a:lnTo>
                  <a:lnTo>
                    <a:pt x="76314" y="2400"/>
                  </a:lnTo>
                  <a:lnTo>
                    <a:pt x="76098" y="2400"/>
                  </a:lnTo>
                  <a:lnTo>
                    <a:pt x="75895" y="1739"/>
                  </a:lnTo>
                  <a:lnTo>
                    <a:pt x="75260" y="1485"/>
                  </a:lnTo>
                  <a:lnTo>
                    <a:pt x="75260" y="7391"/>
                  </a:lnTo>
                  <a:lnTo>
                    <a:pt x="74637" y="13246"/>
                  </a:lnTo>
                  <a:lnTo>
                    <a:pt x="74002" y="14109"/>
                  </a:lnTo>
                  <a:lnTo>
                    <a:pt x="74002" y="14554"/>
                  </a:lnTo>
                  <a:lnTo>
                    <a:pt x="71081" y="14782"/>
                  </a:lnTo>
                  <a:lnTo>
                    <a:pt x="69608" y="11734"/>
                  </a:lnTo>
                  <a:lnTo>
                    <a:pt x="69608" y="5410"/>
                  </a:lnTo>
                  <a:lnTo>
                    <a:pt x="69811" y="5410"/>
                  </a:lnTo>
                  <a:lnTo>
                    <a:pt x="70662" y="2832"/>
                  </a:lnTo>
                  <a:lnTo>
                    <a:pt x="71501" y="2400"/>
                  </a:lnTo>
                  <a:lnTo>
                    <a:pt x="72745" y="2400"/>
                  </a:lnTo>
                  <a:lnTo>
                    <a:pt x="73380" y="2832"/>
                  </a:lnTo>
                  <a:lnTo>
                    <a:pt x="74002" y="2832"/>
                  </a:lnTo>
                  <a:lnTo>
                    <a:pt x="75260" y="7391"/>
                  </a:lnTo>
                  <a:lnTo>
                    <a:pt x="75260" y="1485"/>
                  </a:lnTo>
                  <a:lnTo>
                    <a:pt x="72745" y="444"/>
                  </a:lnTo>
                  <a:lnTo>
                    <a:pt x="69608" y="1308"/>
                  </a:lnTo>
                  <a:lnTo>
                    <a:pt x="67513" y="4559"/>
                  </a:lnTo>
                  <a:lnTo>
                    <a:pt x="67106" y="9994"/>
                  </a:lnTo>
                  <a:lnTo>
                    <a:pt x="67310" y="9994"/>
                  </a:lnTo>
                  <a:lnTo>
                    <a:pt x="67729" y="13690"/>
                  </a:lnTo>
                  <a:lnTo>
                    <a:pt x="70866" y="16941"/>
                  </a:lnTo>
                  <a:lnTo>
                    <a:pt x="74002" y="16738"/>
                  </a:lnTo>
                  <a:lnTo>
                    <a:pt x="75882" y="14782"/>
                  </a:lnTo>
                  <a:lnTo>
                    <a:pt x="76936" y="13690"/>
                  </a:lnTo>
                  <a:lnTo>
                    <a:pt x="77571" y="6972"/>
                  </a:lnTo>
                  <a:close/>
                </a:path>
                <a:path w="194310" h="286385">
                  <a:moveTo>
                    <a:pt x="89941" y="9994"/>
                  </a:moveTo>
                  <a:lnTo>
                    <a:pt x="89306" y="3721"/>
                  </a:lnTo>
                  <a:lnTo>
                    <a:pt x="88684" y="2832"/>
                  </a:lnTo>
                  <a:lnTo>
                    <a:pt x="88684" y="2400"/>
                  </a:lnTo>
                  <a:lnTo>
                    <a:pt x="88480" y="2400"/>
                  </a:lnTo>
                  <a:lnTo>
                    <a:pt x="88252" y="1739"/>
                  </a:lnTo>
                  <a:lnTo>
                    <a:pt x="87642" y="1562"/>
                  </a:lnTo>
                  <a:lnTo>
                    <a:pt x="87642" y="7391"/>
                  </a:lnTo>
                  <a:lnTo>
                    <a:pt x="86995" y="13246"/>
                  </a:lnTo>
                  <a:lnTo>
                    <a:pt x="86372" y="14109"/>
                  </a:lnTo>
                  <a:lnTo>
                    <a:pt x="86372" y="14554"/>
                  </a:lnTo>
                  <a:lnTo>
                    <a:pt x="84061" y="15011"/>
                  </a:lnTo>
                  <a:lnTo>
                    <a:pt x="81978" y="11734"/>
                  </a:lnTo>
                  <a:lnTo>
                    <a:pt x="81978" y="5410"/>
                  </a:lnTo>
                  <a:lnTo>
                    <a:pt x="82181" y="5410"/>
                  </a:lnTo>
                  <a:lnTo>
                    <a:pt x="82600" y="3721"/>
                  </a:lnTo>
                  <a:lnTo>
                    <a:pt x="84061" y="2400"/>
                  </a:lnTo>
                  <a:lnTo>
                    <a:pt x="85331" y="2400"/>
                  </a:lnTo>
                  <a:lnTo>
                    <a:pt x="85331" y="2603"/>
                  </a:lnTo>
                  <a:lnTo>
                    <a:pt x="86372" y="2832"/>
                  </a:lnTo>
                  <a:lnTo>
                    <a:pt x="87642" y="7391"/>
                  </a:lnTo>
                  <a:lnTo>
                    <a:pt x="87642" y="1562"/>
                  </a:lnTo>
                  <a:lnTo>
                    <a:pt x="84061" y="444"/>
                  </a:lnTo>
                  <a:lnTo>
                    <a:pt x="84061" y="647"/>
                  </a:lnTo>
                  <a:lnTo>
                    <a:pt x="81978" y="1308"/>
                  </a:lnTo>
                  <a:lnTo>
                    <a:pt x="79895" y="4559"/>
                  </a:lnTo>
                  <a:lnTo>
                    <a:pt x="79451" y="9994"/>
                  </a:lnTo>
                  <a:lnTo>
                    <a:pt x="79667" y="9994"/>
                  </a:lnTo>
                  <a:lnTo>
                    <a:pt x="80098" y="13690"/>
                  </a:lnTo>
                  <a:lnTo>
                    <a:pt x="83235" y="16941"/>
                  </a:lnTo>
                  <a:lnTo>
                    <a:pt x="86169" y="16738"/>
                  </a:lnTo>
                  <a:lnTo>
                    <a:pt x="88315" y="15011"/>
                  </a:lnTo>
                  <a:lnTo>
                    <a:pt x="88887" y="14554"/>
                  </a:lnTo>
                  <a:lnTo>
                    <a:pt x="89941" y="9994"/>
                  </a:lnTo>
                  <a:close/>
                </a:path>
                <a:path w="194310" h="286385">
                  <a:moveTo>
                    <a:pt x="113004" y="16078"/>
                  </a:moveTo>
                  <a:lnTo>
                    <a:pt x="112801" y="16078"/>
                  </a:lnTo>
                  <a:lnTo>
                    <a:pt x="112801" y="14782"/>
                  </a:lnTo>
                  <a:lnTo>
                    <a:pt x="112585" y="14782"/>
                  </a:lnTo>
                  <a:lnTo>
                    <a:pt x="112369" y="12598"/>
                  </a:lnTo>
                  <a:lnTo>
                    <a:pt x="112166" y="12598"/>
                  </a:lnTo>
                  <a:lnTo>
                    <a:pt x="112166" y="12407"/>
                  </a:lnTo>
                  <a:lnTo>
                    <a:pt x="111848" y="10439"/>
                  </a:lnTo>
                  <a:lnTo>
                    <a:pt x="110693" y="3048"/>
                  </a:lnTo>
                  <a:lnTo>
                    <a:pt x="110490" y="3048"/>
                  </a:lnTo>
                  <a:lnTo>
                    <a:pt x="110058" y="0"/>
                  </a:lnTo>
                  <a:lnTo>
                    <a:pt x="109220" y="0"/>
                  </a:lnTo>
                  <a:lnTo>
                    <a:pt x="109220" y="10439"/>
                  </a:lnTo>
                  <a:lnTo>
                    <a:pt x="103568" y="10439"/>
                  </a:lnTo>
                  <a:lnTo>
                    <a:pt x="107759" y="3048"/>
                  </a:lnTo>
                  <a:lnTo>
                    <a:pt x="107962" y="3048"/>
                  </a:lnTo>
                  <a:lnTo>
                    <a:pt x="109220" y="10439"/>
                  </a:lnTo>
                  <a:lnTo>
                    <a:pt x="109220" y="0"/>
                  </a:lnTo>
                  <a:lnTo>
                    <a:pt x="107340" y="0"/>
                  </a:lnTo>
                  <a:lnTo>
                    <a:pt x="97282" y="16738"/>
                  </a:lnTo>
                  <a:lnTo>
                    <a:pt x="99580" y="16738"/>
                  </a:lnTo>
                  <a:lnTo>
                    <a:pt x="102095" y="12407"/>
                  </a:lnTo>
                  <a:lnTo>
                    <a:pt x="109651" y="12407"/>
                  </a:lnTo>
                  <a:lnTo>
                    <a:pt x="109651" y="12827"/>
                  </a:lnTo>
                  <a:lnTo>
                    <a:pt x="109842" y="12827"/>
                  </a:lnTo>
                  <a:lnTo>
                    <a:pt x="110058" y="15011"/>
                  </a:lnTo>
                  <a:lnTo>
                    <a:pt x="110286" y="15011"/>
                  </a:lnTo>
                  <a:lnTo>
                    <a:pt x="110286" y="16078"/>
                  </a:lnTo>
                  <a:lnTo>
                    <a:pt x="110490" y="16078"/>
                  </a:lnTo>
                  <a:lnTo>
                    <a:pt x="110490" y="16738"/>
                  </a:lnTo>
                  <a:lnTo>
                    <a:pt x="113004" y="16738"/>
                  </a:lnTo>
                  <a:lnTo>
                    <a:pt x="113004" y="16078"/>
                  </a:lnTo>
                  <a:close/>
                </a:path>
                <a:path w="194310" h="286385">
                  <a:moveTo>
                    <a:pt x="193916" y="282397"/>
                  </a:moveTo>
                  <a:lnTo>
                    <a:pt x="185940" y="278955"/>
                  </a:lnTo>
                  <a:lnTo>
                    <a:pt x="185940" y="286118"/>
                  </a:lnTo>
                  <a:lnTo>
                    <a:pt x="193916" y="282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31208" y="5352706"/>
              <a:ext cx="8255" cy="7620"/>
            </a:xfrm>
            <a:custGeom>
              <a:avLst/>
              <a:gdLst/>
              <a:ahLst/>
              <a:cxnLst/>
              <a:rect l="l" t="t" r="r" b="b"/>
              <a:pathLst>
                <a:path w="8254" h="7620">
                  <a:moveTo>
                    <a:pt x="0" y="0"/>
                  </a:moveTo>
                  <a:lnTo>
                    <a:pt x="0" y="7162"/>
                  </a:lnTo>
                  <a:lnTo>
                    <a:pt x="7975" y="3441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289081" y="5138965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98475"/>
                  </a:moveTo>
                  <a:lnTo>
                    <a:pt x="0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72927" y="5090921"/>
              <a:ext cx="132715" cy="147955"/>
            </a:xfrm>
            <a:custGeom>
              <a:avLst/>
              <a:gdLst/>
              <a:ahLst/>
              <a:cxnLst/>
              <a:rect l="l" t="t" r="r" b="b"/>
              <a:pathLst>
                <a:path w="132714" h="147954">
                  <a:moveTo>
                    <a:pt x="838" y="147180"/>
                  </a:moveTo>
                  <a:lnTo>
                    <a:pt x="838" y="48044"/>
                  </a:lnTo>
                </a:path>
                <a:path w="132714" h="147954">
                  <a:moveTo>
                    <a:pt x="132689" y="146989"/>
                  </a:moveTo>
                  <a:lnTo>
                    <a:pt x="0" y="146989"/>
                  </a:lnTo>
                </a:path>
                <a:path w="132714" h="147954">
                  <a:moveTo>
                    <a:pt x="16357" y="48044"/>
                  </a:moveTo>
                  <a:lnTo>
                    <a:pt x="228" y="48044"/>
                  </a:lnTo>
                </a:path>
                <a:path w="132714" h="147954">
                  <a:moveTo>
                    <a:pt x="132067" y="147853"/>
                  </a:moveTo>
                  <a:lnTo>
                    <a:pt x="132067" y="0"/>
                  </a:lnTo>
                </a:path>
                <a:path w="132714" h="147954">
                  <a:moveTo>
                    <a:pt x="116357" y="146519"/>
                  </a:moveTo>
                  <a:lnTo>
                    <a:pt x="116357" y="26733"/>
                  </a:lnTo>
                </a:path>
                <a:path w="132714" h="147954">
                  <a:moveTo>
                    <a:pt x="131864" y="863"/>
                  </a:moveTo>
                  <a:lnTo>
                    <a:pt x="95389" y="863"/>
                  </a:lnTo>
                </a:path>
                <a:path w="132714" h="147954">
                  <a:moveTo>
                    <a:pt x="96215" y="26733"/>
                  </a:moveTo>
                  <a:lnTo>
                    <a:pt x="96215" y="241"/>
                  </a:lnTo>
                </a:path>
                <a:path w="132714" h="147954">
                  <a:moveTo>
                    <a:pt x="116560" y="26733"/>
                  </a:moveTo>
                  <a:lnTo>
                    <a:pt x="95605" y="26733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54385" y="5406351"/>
              <a:ext cx="111760" cy="40640"/>
            </a:xfrm>
            <a:custGeom>
              <a:avLst/>
              <a:gdLst/>
              <a:ahLst/>
              <a:cxnLst/>
              <a:rect l="l" t="t" r="r" b="b"/>
              <a:pathLst>
                <a:path w="111760" h="40639">
                  <a:moveTo>
                    <a:pt x="1765" y="203"/>
                  </a:moveTo>
                  <a:lnTo>
                    <a:pt x="279" y="203"/>
                  </a:lnTo>
                  <a:lnTo>
                    <a:pt x="279" y="11772"/>
                  </a:lnTo>
                  <a:lnTo>
                    <a:pt x="1765" y="11772"/>
                  </a:lnTo>
                  <a:lnTo>
                    <a:pt x="1765" y="203"/>
                  </a:lnTo>
                  <a:close/>
                </a:path>
                <a:path w="111760" h="40639">
                  <a:moveTo>
                    <a:pt x="5295" y="13677"/>
                  </a:moveTo>
                  <a:lnTo>
                    <a:pt x="4597" y="13677"/>
                  </a:lnTo>
                  <a:lnTo>
                    <a:pt x="4597" y="17868"/>
                  </a:lnTo>
                  <a:lnTo>
                    <a:pt x="5295" y="17868"/>
                  </a:lnTo>
                  <a:lnTo>
                    <a:pt x="5295" y="13677"/>
                  </a:lnTo>
                  <a:close/>
                </a:path>
                <a:path w="111760" h="40639">
                  <a:moveTo>
                    <a:pt x="5295" y="12090"/>
                  </a:moveTo>
                  <a:lnTo>
                    <a:pt x="4597" y="12090"/>
                  </a:lnTo>
                  <a:lnTo>
                    <a:pt x="4597" y="12877"/>
                  </a:lnTo>
                  <a:lnTo>
                    <a:pt x="5295" y="12877"/>
                  </a:lnTo>
                  <a:lnTo>
                    <a:pt x="5295" y="12090"/>
                  </a:lnTo>
                  <a:close/>
                </a:path>
                <a:path w="111760" h="40639">
                  <a:moveTo>
                    <a:pt x="10642" y="24333"/>
                  </a:moveTo>
                  <a:lnTo>
                    <a:pt x="8674" y="24333"/>
                  </a:lnTo>
                  <a:lnTo>
                    <a:pt x="5981" y="32372"/>
                  </a:lnTo>
                  <a:lnTo>
                    <a:pt x="5384" y="34239"/>
                  </a:lnTo>
                  <a:lnTo>
                    <a:pt x="5283" y="33832"/>
                  </a:lnTo>
                  <a:lnTo>
                    <a:pt x="2209" y="24333"/>
                  </a:lnTo>
                  <a:lnTo>
                    <a:pt x="0" y="24333"/>
                  </a:lnTo>
                  <a:lnTo>
                    <a:pt x="0" y="35902"/>
                  </a:lnTo>
                  <a:lnTo>
                    <a:pt x="1409" y="35902"/>
                  </a:lnTo>
                  <a:lnTo>
                    <a:pt x="1409" y="26047"/>
                  </a:lnTo>
                  <a:lnTo>
                    <a:pt x="4635" y="35902"/>
                  </a:lnTo>
                  <a:lnTo>
                    <a:pt x="5969" y="35902"/>
                  </a:lnTo>
                  <a:lnTo>
                    <a:pt x="9220" y="26225"/>
                  </a:lnTo>
                  <a:lnTo>
                    <a:pt x="9220" y="35902"/>
                  </a:lnTo>
                  <a:lnTo>
                    <a:pt x="10642" y="35902"/>
                  </a:lnTo>
                  <a:lnTo>
                    <a:pt x="10642" y="24333"/>
                  </a:lnTo>
                  <a:close/>
                </a:path>
                <a:path w="111760" h="40639">
                  <a:moveTo>
                    <a:pt x="15722" y="7150"/>
                  </a:moveTo>
                  <a:lnTo>
                    <a:pt x="8331" y="7150"/>
                  </a:lnTo>
                  <a:lnTo>
                    <a:pt x="8331" y="8483"/>
                  </a:lnTo>
                  <a:lnTo>
                    <a:pt x="15722" y="8483"/>
                  </a:lnTo>
                  <a:lnTo>
                    <a:pt x="15722" y="7150"/>
                  </a:lnTo>
                  <a:close/>
                </a:path>
                <a:path w="111760" h="40639">
                  <a:moveTo>
                    <a:pt x="15722" y="3657"/>
                  </a:moveTo>
                  <a:lnTo>
                    <a:pt x="8331" y="3657"/>
                  </a:lnTo>
                  <a:lnTo>
                    <a:pt x="8331" y="4991"/>
                  </a:lnTo>
                  <a:lnTo>
                    <a:pt x="15722" y="4991"/>
                  </a:lnTo>
                  <a:lnTo>
                    <a:pt x="15722" y="3657"/>
                  </a:lnTo>
                  <a:close/>
                </a:path>
                <a:path w="111760" h="40639">
                  <a:moveTo>
                    <a:pt x="22212" y="35902"/>
                  </a:moveTo>
                  <a:lnTo>
                    <a:pt x="20815" y="32372"/>
                  </a:lnTo>
                  <a:lnTo>
                    <a:pt x="20332" y="31140"/>
                  </a:lnTo>
                  <a:lnTo>
                    <a:pt x="18783" y="27216"/>
                  </a:lnTo>
                  <a:lnTo>
                    <a:pt x="18783" y="31140"/>
                  </a:lnTo>
                  <a:lnTo>
                    <a:pt x="14998" y="31140"/>
                  </a:lnTo>
                  <a:lnTo>
                    <a:pt x="16217" y="27787"/>
                  </a:lnTo>
                  <a:lnTo>
                    <a:pt x="16484" y="26987"/>
                  </a:lnTo>
                  <a:lnTo>
                    <a:pt x="16687" y="26200"/>
                  </a:lnTo>
                  <a:lnTo>
                    <a:pt x="16814" y="25527"/>
                  </a:lnTo>
                  <a:lnTo>
                    <a:pt x="17030" y="26301"/>
                  </a:lnTo>
                  <a:lnTo>
                    <a:pt x="17284" y="27038"/>
                  </a:lnTo>
                  <a:lnTo>
                    <a:pt x="18783" y="31140"/>
                  </a:lnTo>
                  <a:lnTo>
                    <a:pt x="18783" y="27216"/>
                  </a:lnTo>
                  <a:lnTo>
                    <a:pt x="18122" y="25527"/>
                  </a:lnTo>
                  <a:lnTo>
                    <a:pt x="17665" y="24333"/>
                  </a:lnTo>
                  <a:lnTo>
                    <a:pt x="16065" y="24333"/>
                  </a:lnTo>
                  <a:lnTo>
                    <a:pt x="11798" y="35902"/>
                  </a:lnTo>
                  <a:lnTo>
                    <a:pt x="13347" y="35902"/>
                  </a:lnTo>
                  <a:lnTo>
                    <a:pt x="14566" y="32372"/>
                  </a:lnTo>
                  <a:lnTo>
                    <a:pt x="19240" y="32372"/>
                  </a:lnTo>
                  <a:lnTo>
                    <a:pt x="20535" y="35902"/>
                  </a:lnTo>
                  <a:lnTo>
                    <a:pt x="22212" y="35902"/>
                  </a:lnTo>
                  <a:close/>
                </a:path>
                <a:path w="111760" h="40639">
                  <a:moveTo>
                    <a:pt x="32219" y="7543"/>
                  </a:moveTo>
                  <a:lnTo>
                    <a:pt x="32169" y="4216"/>
                  </a:lnTo>
                  <a:lnTo>
                    <a:pt x="32092" y="3822"/>
                  </a:lnTo>
                  <a:lnTo>
                    <a:pt x="31229" y="1993"/>
                  </a:lnTo>
                  <a:lnTo>
                    <a:pt x="30759" y="1473"/>
                  </a:lnTo>
                  <a:lnTo>
                    <a:pt x="30759" y="7543"/>
                  </a:lnTo>
                  <a:lnTo>
                    <a:pt x="30429" y="8636"/>
                  </a:lnTo>
                  <a:lnTo>
                    <a:pt x="28994" y="10248"/>
                  </a:lnTo>
                  <a:lnTo>
                    <a:pt x="28092" y="10642"/>
                  </a:lnTo>
                  <a:lnTo>
                    <a:pt x="25882" y="10642"/>
                  </a:lnTo>
                  <a:lnTo>
                    <a:pt x="24968" y="10248"/>
                  </a:lnTo>
                  <a:lnTo>
                    <a:pt x="23520" y="8636"/>
                  </a:lnTo>
                  <a:lnTo>
                    <a:pt x="23177" y="7543"/>
                  </a:lnTo>
                  <a:lnTo>
                    <a:pt x="23228" y="4216"/>
                  </a:lnTo>
                  <a:lnTo>
                    <a:pt x="23558" y="3149"/>
                  </a:lnTo>
                  <a:lnTo>
                    <a:pt x="25057" y="1689"/>
                  </a:lnTo>
                  <a:lnTo>
                    <a:pt x="25958" y="1320"/>
                  </a:lnTo>
                  <a:lnTo>
                    <a:pt x="27736" y="1320"/>
                  </a:lnTo>
                  <a:lnTo>
                    <a:pt x="30759" y="7543"/>
                  </a:lnTo>
                  <a:lnTo>
                    <a:pt x="30759" y="1473"/>
                  </a:lnTo>
                  <a:lnTo>
                    <a:pt x="30632" y="1320"/>
                  </a:lnTo>
                  <a:lnTo>
                    <a:pt x="28943" y="254"/>
                  </a:lnTo>
                  <a:lnTo>
                    <a:pt x="28003" y="0"/>
                  </a:lnTo>
                  <a:lnTo>
                    <a:pt x="25425" y="0"/>
                  </a:lnTo>
                  <a:lnTo>
                    <a:pt x="21742" y="7543"/>
                  </a:lnTo>
                  <a:lnTo>
                    <a:pt x="21869" y="8115"/>
                  </a:lnTo>
                  <a:lnTo>
                    <a:pt x="22720" y="9931"/>
                  </a:lnTo>
                  <a:lnTo>
                    <a:pt x="23342" y="10642"/>
                  </a:lnTo>
                  <a:lnTo>
                    <a:pt x="24993" y="11684"/>
                  </a:lnTo>
                  <a:lnTo>
                    <a:pt x="25920" y="11963"/>
                  </a:lnTo>
                  <a:lnTo>
                    <a:pt x="27940" y="11963"/>
                  </a:lnTo>
                  <a:lnTo>
                    <a:pt x="28892" y="11684"/>
                  </a:lnTo>
                  <a:lnTo>
                    <a:pt x="30518" y="10769"/>
                  </a:lnTo>
                  <a:lnTo>
                    <a:pt x="30632" y="10642"/>
                  </a:lnTo>
                  <a:lnTo>
                    <a:pt x="31165" y="10071"/>
                  </a:lnTo>
                  <a:lnTo>
                    <a:pt x="32080" y="8216"/>
                  </a:lnTo>
                  <a:lnTo>
                    <a:pt x="32219" y="7543"/>
                  </a:lnTo>
                  <a:close/>
                </a:path>
                <a:path w="111760" h="40639">
                  <a:moveTo>
                    <a:pt x="32473" y="35902"/>
                  </a:moveTo>
                  <a:lnTo>
                    <a:pt x="28295" y="29845"/>
                  </a:lnTo>
                  <a:lnTo>
                    <a:pt x="32169" y="24333"/>
                  </a:lnTo>
                  <a:lnTo>
                    <a:pt x="30543" y="24333"/>
                  </a:lnTo>
                  <a:lnTo>
                    <a:pt x="27686" y="28308"/>
                  </a:lnTo>
                  <a:lnTo>
                    <a:pt x="27444" y="28702"/>
                  </a:lnTo>
                  <a:lnTo>
                    <a:pt x="26974" y="27914"/>
                  </a:lnTo>
                  <a:lnTo>
                    <a:pt x="24511" y="24333"/>
                  </a:lnTo>
                  <a:lnTo>
                    <a:pt x="22758" y="24333"/>
                  </a:lnTo>
                  <a:lnTo>
                    <a:pt x="26568" y="29895"/>
                  </a:lnTo>
                  <a:lnTo>
                    <a:pt x="22263" y="35902"/>
                  </a:lnTo>
                  <a:lnTo>
                    <a:pt x="24015" y="35902"/>
                  </a:lnTo>
                  <a:lnTo>
                    <a:pt x="27139" y="31483"/>
                  </a:lnTo>
                  <a:lnTo>
                    <a:pt x="27368" y="31064"/>
                  </a:lnTo>
                  <a:lnTo>
                    <a:pt x="30670" y="35902"/>
                  </a:lnTo>
                  <a:lnTo>
                    <a:pt x="32473" y="35902"/>
                  </a:lnTo>
                  <a:close/>
                </a:path>
                <a:path w="111760" h="40639">
                  <a:moveTo>
                    <a:pt x="41808" y="203"/>
                  </a:moveTo>
                  <a:lnTo>
                    <a:pt x="34277" y="203"/>
                  </a:lnTo>
                  <a:lnTo>
                    <a:pt x="34277" y="11760"/>
                  </a:lnTo>
                  <a:lnTo>
                    <a:pt x="35750" y="11760"/>
                  </a:lnTo>
                  <a:lnTo>
                    <a:pt x="35750" y="6502"/>
                  </a:lnTo>
                  <a:lnTo>
                    <a:pt x="40982" y="6502"/>
                  </a:lnTo>
                  <a:lnTo>
                    <a:pt x="40982" y="5143"/>
                  </a:lnTo>
                  <a:lnTo>
                    <a:pt x="35750" y="5143"/>
                  </a:lnTo>
                  <a:lnTo>
                    <a:pt x="35750" y="1562"/>
                  </a:lnTo>
                  <a:lnTo>
                    <a:pt x="41808" y="1562"/>
                  </a:lnTo>
                  <a:lnTo>
                    <a:pt x="41808" y="203"/>
                  </a:lnTo>
                  <a:close/>
                </a:path>
                <a:path w="111760" h="40639">
                  <a:moveTo>
                    <a:pt x="45123" y="31280"/>
                  </a:moveTo>
                  <a:lnTo>
                    <a:pt x="37731" y="31280"/>
                  </a:lnTo>
                  <a:lnTo>
                    <a:pt x="37731" y="32626"/>
                  </a:lnTo>
                  <a:lnTo>
                    <a:pt x="45123" y="32626"/>
                  </a:lnTo>
                  <a:lnTo>
                    <a:pt x="45123" y="31280"/>
                  </a:lnTo>
                  <a:close/>
                </a:path>
                <a:path w="111760" h="40639">
                  <a:moveTo>
                    <a:pt x="45123" y="27787"/>
                  </a:moveTo>
                  <a:lnTo>
                    <a:pt x="37731" y="27787"/>
                  </a:lnTo>
                  <a:lnTo>
                    <a:pt x="37731" y="29095"/>
                  </a:lnTo>
                  <a:lnTo>
                    <a:pt x="45123" y="29095"/>
                  </a:lnTo>
                  <a:lnTo>
                    <a:pt x="45123" y="27787"/>
                  </a:lnTo>
                  <a:close/>
                </a:path>
                <a:path w="111760" h="40639">
                  <a:moveTo>
                    <a:pt x="51308" y="203"/>
                  </a:moveTo>
                  <a:lnTo>
                    <a:pt x="43789" y="203"/>
                  </a:lnTo>
                  <a:lnTo>
                    <a:pt x="43789" y="11760"/>
                  </a:lnTo>
                  <a:lnTo>
                    <a:pt x="45250" y="11760"/>
                  </a:lnTo>
                  <a:lnTo>
                    <a:pt x="45250" y="6502"/>
                  </a:lnTo>
                  <a:lnTo>
                    <a:pt x="50495" y="6502"/>
                  </a:lnTo>
                  <a:lnTo>
                    <a:pt x="50495" y="5143"/>
                  </a:lnTo>
                  <a:lnTo>
                    <a:pt x="45250" y="5143"/>
                  </a:lnTo>
                  <a:lnTo>
                    <a:pt x="45250" y="1562"/>
                  </a:lnTo>
                  <a:lnTo>
                    <a:pt x="51308" y="1562"/>
                  </a:lnTo>
                  <a:lnTo>
                    <a:pt x="51308" y="203"/>
                  </a:lnTo>
                  <a:close/>
                </a:path>
                <a:path w="111760" h="40639">
                  <a:moveTo>
                    <a:pt x="54978" y="10147"/>
                  </a:moveTo>
                  <a:lnTo>
                    <a:pt x="53416" y="10147"/>
                  </a:lnTo>
                  <a:lnTo>
                    <a:pt x="53416" y="11760"/>
                  </a:lnTo>
                  <a:lnTo>
                    <a:pt x="54978" y="11760"/>
                  </a:lnTo>
                  <a:lnTo>
                    <a:pt x="54978" y="10147"/>
                  </a:lnTo>
                  <a:close/>
                </a:path>
                <a:path w="111760" h="40639">
                  <a:moveTo>
                    <a:pt x="54978" y="3378"/>
                  </a:moveTo>
                  <a:lnTo>
                    <a:pt x="53416" y="3378"/>
                  </a:lnTo>
                  <a:lnTo>
                    <a:pt x="53416" y="5029"/>
                  </a:lnTo>
                  <a:lnTo>
                    <a:pt x="54978" y="5029"/>
                  </a:lnTo>
                  <a:lnTo>
                    <a:pt x="54978" y="3378"/>
                  </a:lnTo>
                  <a:close/>
                </a:path>
                <a:path w="111760" h="40639">
                  <a:moveTo>
                    <a:pt x="58153" y="32105"/>
                  </a:moveTo>
                  <a:lnTo>
                    <a:pt x="58026" y="27736"/>
                  </a:lnTo>
                  <a:lnTo>
                    <a:pt x="57797" y="26822"/>
                  </a:lnTo>
                  <a:lnTo>
                    <a:pt x="57581" y="26225"/>
                  </a:lnTo>
                  <a:lnTo>
                    <a:pt x="57086" y="25450"/>
                  </a:lnTo>
                  <a:lnTo>
                    <a:pt x="56984" y="25285"/>
                  </a:lnTo>
                  <a:lnTo>
                    <a:pt x="56718" y="25031"/>
                  </a:lnTo>
                  <a:lnTo>
                    <a:pt x="56718" y="32651"/>
                  </a:lnTo>
                  <a:lnTo>
                    <a:pt x="56591" y="33337"/>
                  </a:lnTo>
                  <a:lnTo>
                    <a:pt x="55727" y="34607"/>
                  </a:lnTo>
                  <a:lnTo>
                    <a:pt x="55206" y="34925"/>
                  </a:lnTo>
                  <a:lnTo>
                    <a:pt x="53949" y="34925"/>
                  </a:lnTo>
                  <a:lnTo>
                    <a:pt x="53416" y="34607"/>
                  </a:lnTo>
                  <a:lnTo>
                    <a:pt x="52565" y="33337"/>
                  </a:lnTo>
                  <a:lnTo>
                    <a:pt x="52451" y="32651"/>
                  </a:lnTo>
                  <a:lnTo>
                    <a:pt x="52451" y="27736"/>
                  </a:lnTo>
                  <a:lnTo>
                    <a:pt x="52590" y="27012"/>
                  </a:lnTo>
                  <a:lnTo>
                    <a:pt x="53441" y="25755"/>
                  </a:lnTo>
                  <a:lnTo>
                    <a:pt x="53936" y="25450"/>
                  </a:lnTo>
                  <a:lnTo>
                    <a:pt x="55206" y="25450"/>
                  </a:lnTo>
                  <a:lnTo>
                    <a:pt x="56718" y="32651"/>
                  </a:lnTo>
                  <a:lnTo>
                    <a:pt x="56718" y="25031"/>
                  </a:lnTo>
                  <a:lnTo>
                    <a:pt x="55702" y="24434"/>
                  </a:lnTo>
                  <a:lnTo>
                    <a:pt x="55168" y="24307"/>
                  </a:lnTo>
                  <a:lnTo>
                    <a:pt x="53771" y="24307"/>
                  </a:lnTo>
                  <a:lnTo>
                    <a:pt x="51015" y="32651"/>
                  </a:lnTo>
                  <a:lnTo>
                    <a:pt x="51308" y="33934"/>
                  </a:lnTo>
                  <a:lnTo>
                    <a:pt x="52666" y="35699"/>
                  </a:lnTo>
                  <a:lnTo>
                    <a:pt x="53517" y="36093"/>
                  </a:lnTo>
                  <a:lnTo>
                    <a:pt x="55384" y="36093"/>
                  </a:lnTo>
                  <a:lnTo>
                    <a:pt x="56070" y="35852"/>
                  </a:lnTo>
                  <a:lnTo>
                    <a:pt x="57150" y="34975"/>
                  </a:lnTo>
                  <a:lnTo>
                    <a:pt x="57543" y="34340"/>
                  </a:lnTo>
                  <a:lnTo>
                    <a:pt x="58089" y="32651"/>
                  </a:lnTo>
                  <a:lnTo>
                    <a:pt x="58153" y="32105"/>
                  </a:lnTo>
                  <a:close/>
                </a:path>
                <a:path w="111760" h="40639">
                  <a:moveTo>
                    <a:pt x="61925" y="34315"/>
                  </a:moveTo>
                  <a:lnTo>
                    <a:pt x="60375" y="34315"/>
                  </a:lnTo>
                  <a:lnTo>
                    <a:pt x="60375" y="35902"/>
                  </a:lnTo>
                  <a:lnTo>
                    <a:pt x="61925" y="35902"/>
                  </a:lnTo>
                  <a:lnTo>
                    <a:pt x="61925" y="34315"/>
                  </a:lnTo>
                  <a:close/>
                </a:path>
                <a:path w="111760" h="40639">
                  <a:moveTo>
                    <a:pt x="63588" y="203"/>
                  </a:moveTo>
                  <a:lnTo>
                    <a:pt x="62115" y="203"/>
                  </a:lnTo>
                  <a:lnTo>
                    <a:pt x="62115" y="11772"/>
                  </a:lnTo>
                  <a:lnTo>
                    <a:pt x="63588" y="11772"/>
                  </a:lnTo>
                  <a:lnTo>
                    <a:pt x="63588" y="203"/>
                  </a:lnTo>
                  <a:close/>
                </a:path>
                <a:path w="111760" h="40639">
                  <a:moveTo>
                    <a:pt x="71234" y="31800"/>
                  </a:moveTo>
                  <a:lnTo>
                    <a:pt x="69735" y="29845"/>
                  </a:lnTo>
                  <a:lnTo>
                    <a:pt x="69735" y="33566"/>
                  </a:lnTo>
                  <a:lnTo>
                    <a:pt x="69634" y="33832"/>
                  </a:lnTo>
                  <a:lnTo>
                    <a:pt x="68783" y="34709"/>
                  </a:lnTo>
                  <a:lnTo>
                    <a:pt x="68249" y="34925"/>
                  </a:lnTo>
                  <a:lnTo>
                    <a:pt x="67183" y="34925"/>
                  </a:lnTo>
                  <a:lnTo>
                    <a:pt x="65354" y="31800"/>
                  </a:lnTo>
                  <a:lnTo>
                    <a:pt x="65519" y="31356"/>
                  </a:lnTo>
                  <a:lnTo>
                    <a:pt x="66370" y="30492"/>
                  </a:lnTo>
                  <a:lnTo>
                    <a:pt x="66903" y="30238"/>
                  </a:lnTo>
                  <a:lnTo>
                    <a:pt x="68211" y="30238"/>
                  </a:lnTo>
                  <a:lnTo>
                    <a:pt x="68757" y="30492"/>
                  </a:lnTo>
                  <a:lnTo>
                    <a:pt x="69634" y="31356"/>
                  </a:lnTo>
                  <a:lnTo>
                    <a:pt x="69735" y="33566"/>
                  </a:lnTo>
                  <a:lnTo>
                    <a:pt x="69735" y="29845"/>
                  </a:lnTo>
                  <a:lnTo>
                    <a:pt x="69151" y="29641"/>
                  </a:lnTo>
                  <a:lnTo>
                    <a:pt x="69710" y="29425"/>
                  </a:lnTo>
                  <a:lnTo>
                    <a:pt x="70129" y="29070"/>
                  </a:lnTo>
                  <a:lnTo>
                    <a:pt x="70650" y="28333"/>
                  </a:lnTo>
                  <a:lnTo>
                    <a:pt x="70713" y="26327"/>
                  </a:lnTo>
                  <a:lnTo>
                    <a:pt x="70472" y="25755"/>
                  </a:lnTo>
                  <a:lnTo>
                    <a:pt x="70167" y="25450"/>
                  </a:lnTo>
                  <a:lnTo>
                    <a:pt x="69354" y="24638"/>
                  </a:lnTo>
                  <a:lnTo>
                    <a:pt x="69354" y="27863"/>
                  </a:lnTo>
                  <a:lnTo>
                    <a:pt x="69215" y="28232"/>
                  </a:lnTo>
                  <a:lnTo>
                    <a:pt x="68554" y="28930"/>
                  </a:lnTo>
                  <a:lnTo>
                    <a:pt x="68122" y="29070"/>
                  </a:lnTo>
                  <a:lnTo>
                    <a:pt x="67043" y="29070"/>
                  </a:lnTo>
                  <a:lnTo>
                    <a:pt x="66611" y="28930"/>
                  </a:lnTo>
                  <a:lnTo>
                    <a:pt x="65951" y="28232"/>
                  </a:lnTo>
                  <a:lnTo>
                    <a:pt x="65786" y="27863"/>
                  </a:lnTo>
                  <a:lnTo>
                    <a:pt x="65887" y="26441"/>
                  </a:lnTo>
                  <a:lnTo>
                    <a:pt x="69354" y="27863"/>
                  </a:lnTo>
                  <a:lnTo>
                    <a:pt x="69354" y="24638"/>
                  </a:lnTo>
                  <a:lnTo>
                    <a:pt x="68529" y="24307"/>
                  </a:lnTo>
                  <a:lnTo>
                    <a:pt x="66586" y="24307"/>
                  </a:lnTo>
                  <a:lnTo>
                    <a:pt x="65811" y="24587"/>
                  </a:lnTo>
                  <a:lnTo>
                    <a:pt x="64655" y="25755"/>
                  </a:lnTo>
                  <a:lnTo>
                    <a:pt x="64554" y="25971"/>
                  </a:lnTo>
                  <a:lnTo>
                    <a:pt x="64477" y="28232"/>
                  </a:lnTo>
                  <a:lnTo>
                    <a:pt x="65049" y="29095"/>
                  </a:lnTo>
                  <a:lnTo>
                    <a:pt x="65481" y="29425"/>
                  </a:lnTo>
                  <a:lnTo>
                    <a:pt x="66052" y="29641"/>
                  </a:lnTo>
                  <a:lnTo>
                    <a:pt x="65303" y="29870"/>
                  </a:lnTo>
                  <a:lnTo>
                    <a:pt x="64846" y="30137"/>
                  </a:lnTo>
                  <a:lnTo>
                    <a:pt x="64096" y="31178"/>
                  </a:lnTo>
                  <a:lnTo>
                    <a:pt x="64008" y="33832"/>
                  </a:lnTo>
                  <a:lnTo>
                    <a:pt x="64249" y="34404"/>
                  </a:lnTo>
                  <a:lnTo>
                    <a:pt x="65608" y="35775"/>
                  </a:lnTo>
                  <a:lnTo>
                    <a:pt x="66484" y="36093"/>
                  </a:lnTo>
                  <a:lnTo>
                    <a:pt x="68681" y="36093"/>
                  </a:lnTo>
                  <a:lnTo>
                    <a:pt x="69583" y="35775"/>
                  </a:lnTo>
                  <a:lnTo>
                    <a:pt x="70383" y="34925"/>
                  </a:lnTo>
                  <a:lnTo>
                    <a:pt x="70929" y="34404"/>
                  </a:lnTo>
                  <a:lnTo>
                    <a:pt x="71158" y="33832"/>
                  </a:lnTo>
                  <a:lnTo>
                    <a:pt x="71234" y="31800"/>
                  </a:lnTo>
                  <a:close/>
                </a:path>
                <a:path w="111760" h="40639">
                  <a:moveTo>
                    <a:pt x="71653" y="16027"/>
                  </a:moveTo>
                  <a:lnTo>
                    <a:pt x="70904" y="15836"/>
                  </a:lnTo>
                  <a:lnTo>
                    <a:pt x="70802" y="16306"/>
                  </a:lnTo>
                  <a:lnTo>
                    <a:pt x="70624" y="16675"/>
                  </a:lnTo>
                  <a:lnTo>
                    <a:pt x="70319" y="16916"/>
                  </a:lnTo>
                  <a:lnTo>
                    <a:pt x="70040" y="17195"/>
                  </a:lnTo>
                  <a:lnTo>
                    <a:pt x="69710" y="17297"/>
                  </a:lnTo>
                  <a:lnTo>
                    <a:pt x="68948" y="17297"/>
                  </a:lnTo>
                  <a:lnTo>
                    <a:pt x="68630" y="17221"/>
                  </a:lnTo>
                  <a:lnTo>
                    <a:pt x="67475" y="15405"/>
                  </a:lnTo>
                  <a:lnTo>
                    <a:pt x="67475" y="14541"/>
                  </a:lnTo>
                  <a:lnTo>
                    <a:pt x="68910" y="12636"/>
                  </a:lnTo>
                  <a:lnTo>
                    <a:pt x="69710" y="12636"/>
                  </a:lnTo>
                  <a:lnTo>
                    <a:pt x="70015" y="12725"/>
                  </a:lnTo>
                  <a:lnTo>
                    <a:pt x="70497" y="13106"/>
                  </a:lnTo>
                  <a:lnTo>
                    <a:pt x="70700" y="13423"/>
                  </a:lnTo>
                  <a:lnTo>
                    <a:pt x="70827" y="13817"/>
                  </a:lnTo>
                  <a:lnTo>
                    <a:pt x="71539" y="13652"/>
                  </a:lnTo>
                  <a:lnTo>
                    <a:pt x="69913" y="11963"/>
                  </a:lnTo>
                  <a:lnTo>
                    <a:pt x="68859" y="11963"/>
                  </a:lnTo>
                  <a:lnTo>
                    <a:pt x="68402" y="12090"/>
                  </a:lnTo>
                  <a:lnTo>
                    <a:pt x="68008" y="12331"/>
                  </a:lnTo>
                  <a:lnTo>
                    <a:pt x="67589" y="12560"/>
                  </a:lnTo>
                  <a:lnTo>
                    <a:pt x="67271" y="12903"/>
                  </a:lnTo>
                  <a:lnTo>
                    <a:pt x="67056" y="13373"/>
                  </a:lnTo>
                  <a:lnTo>
                    <a:pt x="66840" y="13792"/>
                  </a:lnTo>
                  <a:lnTo>
                    <a:pt x="66725" y="14338"/>
                  </a:lnTo>
                  <a:lnTo>
                    <a:pt x="66725" y="15481"/>
                  </a:lnTo>
                  <a:lnTo>
                    <a:pt x="68732" y="17945"/>
                  </a:lnTo>
                  <a:lnTo>
                    <a:pt x="69913" y="17945"/>
                  </a:lnTo>
                  <a:lnTo>
                    <a:pt x="70408" y="17792"/>
                  </a:lnTo>
                  <a:lnTo>
                    <a:pt x="70802" y="17462"/>
                  </a:lnTo>
                  <a:lnTo>
                    <a:pt x="71221" y="17145"/>
                  </a:lnTo>
                  <a:lnTo>
                    <a:pt x="71501" y="16649"/>
                  </a:lnTo>
                  <a:lnTo>
                    <a:pt x="71653" y="16027"/>
                  </a:lnTo>
                  <a:close/>
                </a:path>
                <a:path w="111760" h="40639">
                  <a:moveTo>
                    <a:pt x="77406" y="15900"/>
                  </a:moveTo>
                  <a:lnTo>
                    <a:pt x="77343" y="15633"/>
                  </a:lnTo>
                  <a:lnTo>
                    <a:pt x="77177" y="15405"/>
                  </a:lnTo>
                  <a:lnTo>
                    <a:pt x="77025" y="15163"/>
                  </a:lnTo>
                  <a:lnTo>
                    <a:pt x="74637" y="14312"/>
                  </a:lnTo>
                  <a:lnTo>
                    <a:pt x="74256" y="14173"/>
                  </a:lnTo>
                  <a:lnTo>
                    <a:pt x="73964" y="13919"/>
                  </a:lnTo>
                  <a:lnTo>
                    <a:pt x="73901" y="13716"/>
                  </a:lnTo>
                  <a:lnTo>
                    <a:pt x="73901" y="13271"/>
                  </a:lnTo>
                  <a:lnTo>
                    <a:pt x="74002" y="13081"/>
                  </a:lnTo>
                  <a:lnTo>
                    <a:pt x="74218" y="12928"/>
                  </a:lnTo>
                  <a:lnTo>
                    <a:pt x="74422" y="12750"/>
                  </a:lnTo>
                  <a:lnTo>
                    <a:pt x="74714" y="12661"/>
                  </a:lnTo>
                  <a:lnTo>
                    <a:pt x="75615" y="12661"/>
                  </a:lnTo>
                  <a:lnTo>
                    <a:pt x="76542" y="13741"/>
                  </a:lnTo>
                  <a:lnTo>
                    <a:pt x="77254" y="13703"/>
                  </a:lnTo>
                  <a:lnTo>
                    <a:pt x="75565" y="11963"/>
                  </a:lnTo>
                  <a:lnTo>
                    <a:pt x="74777" y="11963"/>
                  </a:lnTo>
                  <a:lnTo>
                    <a:pt x="73177" y="13271"/>
                  </a:lnTo>
                  <a:lnTo>
                    <a:pt x="73177" y="13817"/>
                  </a:lnTo>
                  <a:lnTo>
                    <a:pt x="73266" y="14071"/>
                  </a:lnTo>
                  <a:lnTo>
                    <a:pt x="73520" y="14490"/>
                  </a:lnTo>
                  <a:lnTo>
                    <a:pt x="73710" y="14693"/>
                  </a:lnTo>
                  <a:lnTo>
                    <a:pt x="73977" y="14833"/>
                  </a:lnTo>
                  <a:lnTo>
                    <a:pt x="74180" y="14960"/>
                  </a:lnTo>
                  <a:lnTo>
                    <a:pt x="74536" y="15062"/>
                  </a:lnTo>
                  <a:lnTo>
                    <a:pt x="75565" y="15303"/>
                  </a:lnTo>
                  <a:lnTo>
                    <a:pt x="75895" y="15405"/>
                  </a:lnTo>
                  <a:lnTo>
                    <a:pt x="76047" y="15481"/>
                  </a:lnTo>
                  <a:lnTo>
                    <a:pt x="76288" y="15582"/>
                  </a:lnTo>
                  <a:lnTo>
                    <a:pt x="76441" y="15684"/>
                  </a:lnTo>
                  <a:lnTo>
                    <a:pt x="76555" y="15836"/>
                  </a:lnTo>
                  <a:lnTo>
                    <a:pt x="76695" y="16103"/>
                  </a:lnTo>
                  <a:lnTo>
                    <a:pt x="76695" y="16471"/>
                  </a:lnTo>
                  <a:lnTo>
                    <a:pt x="76631" y="16624"/>
                  </a:lnTo>
                  <a:lnTo>
                    <a:pt x="76542" y="16802"/>
                  </a:lnTo>
                  <a:lnTo>
                    <a:pt x="76288" y="17068"/>
                  </a:lnTo>
                  <a:lnTo>
                    <a:pt x="75844" y="17221"/>
                  </a:lnTo>
                  <a:lnTo>
                    <a:pt x="75603" y="17272"/>
                  </a:lnTo>
                  <a:lnTo>
                    <a:pt x="74993" y="17272"/>
                  </a:lnTo>
                  <a:lnTo>
                    <a:pt x="73672" y="15925"/>
                  </a:lnTo>
                  <a:lnTo>
                    <a:pt x="72974" y="16002"/>
                  </a:lnTo>
                  <a:lnTo>
                    <a:pt x="74853" y="17945"/>
                  </a:lnTo>
                  <a:lnTo>
                    <a:pt x="75755" y="17945"/>
                  </a:lnTo>
                  <a:lnTo>
                    <a:pt x="77152" y="17094"/>
                  </a:lnTo>
                  <a:lnTo>
                    <a:pt x="77343" y="16827"/>
                  </a:lnTo>
                  <a:lnTo>
                    <a:pt x="77406" y="16522"/>
                  </a:lnTo>
                  <a:lnTo>
                    <a:pt x="77406" y="15900"/>
                  </a:lnTo>
                  <a:close/>
                </a:path>
                <a:path w="111760" h="40639">
                  <a:moveTo>
                    <a:pt x="83908" y="35902"/>
                  </a:moveTo>
                  <a:lnTo>
                    <a:pt x="80962" y="31534"/>
                  </a:lnTo>
                  <a:lnTo>
                    <a:pt x="83705" y="27508"/>
                  </a:lnTo>
                  <a:lnTo>
                    <a:pt x="82067" y="27508"/>
                  </a:lnTo>
                  <a:lnTo>
                    <a:pt x="80708" y="29527"/>
                  </a:lnTo>
                  <a:lnTo>
                    <a:pt x="80098" y="30391"/>
                  </a:lnTo>
                  <a:lnTo>
                    <a:pt x="79959" y="30162"/>
                  </a:lnTo>
                  <a:lnTo>
                    <a:pt x="79756" y="29870"/>
                  </a:lnTo>
                  <a:lnTo>
                    <a:pt x="78244" y="27508"/>
                  </a:lnTo>
                  <a:lnTo>
                    <a:pt x="76568" y="27508"/>
                  </a:lnTo>
                  <a:lnTo>
                    <a:pt x="79298" y="31559"/>
                  </a:lnTo>
                  <a:lnTo>
                    <a:pt x="76352" y="35902"/>
                  </a:lnTo>
                  <a:lnTo>
                    <a:pt x="78003" y="35902"/>
                  </a:lnTo>
                  <a:lnTo>
                    <a:pt x="80175" y="32677"/>
                  </a:lnTo>
                  <a:lnTo>
                    <a:pt x="82245" y="35902"/>
                  </a:lnTo>
                  <a:lnTo>
                    <a:pt x="83908" y="35902"/>
                  </a:lnTo>
                  <a:close/>
                </a:path>
                <a:path w="111760" h="40639">
                  <a:moveTo>
                    <a:pt x="86182" y="7150"/>
                  </a:moveTo>
                  <a:lnTo>
                    <a:pt x="78816" y="7150"/>
                  </a:lnTo>
                  <a:lnTo>
                    <a:pt x="78816" y="8483"/>
                  </a:lnTo>
                  <a:lnTo>
                    <a:pt x="86182" y="8483"/>
                  </a:lnTo>
                  <a:lnTo>
                    <a:pt x="86182" y="7150"/>
                  </a:lnTo>
                  <a:close/>
                </a:path>
                <a:path w="111760" h="40639">
                  <a:moveTo>
                    <a:pt x="86182" y="3657"/>
                  </a:moveTo>
                  <a:lnTo>
                    <a:pt x="78816" y="3657"/>
                  </a:lnTo>
                  <a:lnTo>
                    <a:pt x="78816" y="4991"/>
                  </a:lnTo>
                  <a:lnTo>
                    <a:pt x="86182" y="4991"/>
                  </a:lnTo>
                  <a:lnTo>
                    <a:pt x="86182" y="3657"/>
                  </a:lnTo>
                  <a:close/>
                </a:path>
                <a:path w="111760" h="40639">
                  <a:moveTo>
                    <a:pt x="91274" y="24333"/>
                  </a:moveTo>
                  <a:lnTo>
                    <a:pt x="89814" y="24333"/>
                  </a:lnTo>
                  <a:lnTo>
                    <a:pt x="89814" y="35902"/>
                  </a:lnTo>
                  <a:lnTo>
                    <a:pt x="91274" y="35902"/>
                  </a:lnTo>
                  <a:lnTo>
                    <a:pt x="91274" y="24333"/>
                  </a:lnTo>
                  <a:close/>
                </a:path>
                <a:path w="111760" h="40639">
                  <a:moveTo>
                    <a:pt x="94272" y="203"/>
                  </a:moveTo>
                  <a:lnTo>
                    <a:pt x="92811" y="203"/>
                  </a:lnTo>
                  <a:lnTo>
                    <a:pt x="92811" y="11772"/>
                  </a:lnTo>
                  <a:lnTo>
                    <a:pt x="94272" y="11772"/>
                  </a:lnTo>
                  <a:lnTo>
                    <a:pt x="94272" y="203"/>
                  </a:lnTo>
                  <a:close/>
                </a:path>
                <a:path w="111760" h="40639">
                  <a:moveTo>
                    <a:pt x="101003" y="38011"/>
                  </a:moveTo>
                  <a:lnTo>
                    <a:pt x="100253" y="37807"/>
                  </a:lnTo>
                  <a:lnTo>
                    <a:pt x="100152" y="38277"/>
                  </a:lnTo>
                  <a:lnTo>
                    <a:pt x="99974" y="38620"/>
                  </a:lnTo>
                  <a:lnTo>
                    <a:pt x="99669" y="38874"/>
                  </a:lnTo>
                  <a:lnTo>
                    <a:pt x="99390" y="39141"/>
                  </a:lnTo>
                  <a:lnTo>
                    <a:pt x="99047" y="39268"/>
                  </a:lnTo>
                  <a:lnTo>
                    <a:pt x="98285" y="39268"/>
                  </a:lnTo>
                  <a:lnTo>
                    <a:pt x="97980" y="39166"/>
                  </a:lnTo>
                  <a:lnTo>
                    <a:pt x="96850" y="37363"/>
                  </a:lnTo>
                  <a:lnTo>
                    <a:pt x="96850" y="36487"/>
                  </a:lnTo>
                  <a:lnTo>
                    <a:pt x="98259" y="34607"/>
                  </a:lnTo>
                  <a:lnTo>
                    <a:pt x="99047" y="34607"/>
                  </a:lnTo>
                  <a:lnTo>
                    <a:pt x="99352" y="34683"/>
                  </a:lnTo>
                  <a:lnTo>
                    <a:pt x="99847" y="35052"/>
                  </a:lnTo>
                  <a:lnTo>
                    <a:pt x="100050" y="35382"/>
                  </a:lnTo>
                  <a:lnTo>
                    <a:pt x="100177" y="35801"/>
                  </a:lnTo>
                  <a:lnTo>
                    <a:pt x="100901" y="35623"/>
                  </a:lnTo>
                  <a:lnTo>
                    <a:pt x="100736" y="35077"/>
                  </a:lnTo>
                  <a:lnTo>
                    <a:pt x="100482" y="34683"/>
                  </a:lnTo>
                  <a:lnTo>
                    <a:pt x="99720" y="34086"/>
                  </a:lnTo>
                  <a:lnTo>
                    <a:pt x="99263" y="33934"/>
                  </a:lnTo>
                  <a:lnTo>
                    <a:pt x="98209" y="33934"/>
                  </a:lnTo>
                  <a:lnTo>
                    <a:pt x="97764" y="34036"/>
                  </a:lnTo>
                  <a:lnTo>
                    <a:pt x="97370" y="34315"/>
                  </a:lnTo>
                  <a:lnTo>
                    <a:pt x="96939" y="34531"/>
                  </a:lnTo>
                  <a:lnTo>
                    <a:pt x="96621" y="34861"/>
                  </a:lnTo>
                  <a:lnTo>
                    <a:pt x="96189" y="35775"/>
                  </a:lnTo>
                  <a:lnTo>
                    <a:pt x="96088" y="36296"/>
                  </a:lnTo>
                  <a:lnTo>
                    <a:pt x="96088" y="37439"/>
                  </a:lnTo>
                  <a:lnTo>
                    <a:pt x="98082" y="39916"/>
                  </a:lnTo>
                  <a:lnTo>
                    <a:pt x="99263" y="39916"/>
                  </a:lnTo>
                  <a:lnTo>
                    <a:pt x="99771" y="39738"/>
                  </a:lnTo>
                  <a:lnTo>
                    <a:pt x="100152" y="39420"/>
                  </a:lnTo>
                  <a:lnTo>
                    <a:pt x="100571" y="39103"/>
                  </a:lnTo>
                  <a:lnTo>
                    <a:pt x="100838" y="38620"/>
                  </a:lnTo>
                  <a:lnTo>
                    <a:pt x="101003" y="38011"/>
                  </a:lnTo>
                  <a:close/>
                </a:path>
                <a:path w="111760" h="40639">
                  <a:moveTo>
                    <a:pt x="103505" y="16027"/>
                  </a:moveTo>
                  <a:lnTo>
                    <a:pt x="102781" y="15836"/>
                  </a:lnTo>
                  <a:lnTo>
                    <a:pt x="102666" y="16306"/>
                  </a:lnTo>
                  <a:lnTo>
                    <a:pt x="102476" y="16675"/>
                  </a:lnTo>
                  <a:lnTo>
                    <a:pt x="102196" y="16916"/>
                  </a:lnTo>
                  <a:lnTo>
                    <a:pt x="101904" y="17195"/>
                  </a:lnTo>
                  <a:lnTo>
                    <a:pt x="101561" y="17297"/>
                  </a:lnTo>
                  <a:lnTo>
                    <a:pt x="100812" y="17297"/>
                  </a:lnTo>
                  <a:lnTo>
                    <a:pt x="100495" y="17221"/>
                  </a:lnTo>
                  <a:lnTo>
                    <a:pt x="99910" y="16852"/>
                  </a:lnTo>
                  <a:lnTo>
                    <a:pt x="99695" y="16548"/>
                  </a:lnTo>
                  <a:lnTo>
                    <a:pt x="99428" y="15836"/>
                  </a:lnTo>
                  <a:lnTo>
                    <a:pt x="99339" y="15405"/>
                  </a:lnTo>
                  <a:lnTo>
                    <a:pt x="99339" y="14541"/>
                  </a:lnTo>
                  <a:lnTo>
                    <a:pt x="100761" y="12636"/>
                  </a:lnTo>
                  <a:lnTo>
                    <a:pt x="101587" y="12636"/>
                  </a:lnTo>
                  <a:lnTo>
                    <a:pt x="101879" y="12725"/>
                  </a:lnTo>
                  <a:lnTo>
                    <a:pt x="102133" y="12928"/>
                  </a:lnTo>
                  <a:lnTo>
                    <a:pt x="102387" y="13106"/>
                  </a:lnTo>
                  <a:lnTo>
                    <a:pt x="102552" y="13423"/>
                  </a:lnTo>
                  <a:lnTo>
                    <a:pt x="102679" y="13817"/>
                  </a:lnTo>
                  <a:lnTo>
                    <a:pt x="103416" y="13652"/>
                  </a:lnTo>
                  <a:lnTo>
                    <a:pt x="101765" y="11963"/>
                  </a:lnTo>
                  <a:lnTo>
                    <a:pt x="100723" y="11963"/>
                  </a:lnTo>
                  <a:lnTo>
                    <a:pt x="100279" y="12090"/>
                  </a:lnTo>
                  <a:lnTo>
                    <a:pt x="99466" y="12560"/>
                  </a:lnTo>
                  <a:lnTo>
                    <a:pt x="99136" y="12903"/>
                  </a:lnTo>
                  <a:lnTo>
                    <a:pt x="98920" y="13373"/>
                  </a:lnTo>
                  <a:lnTo>
                    <a:pt x="98691" y="13792"/>
                  </a:lnTo>
                  <a:lnTo>
                    <a:pt x="98590" y="14338"/>
                  </a:lnTo>
                  <a:lnTo>
                    <a:pt x="98590" y="15481"/>
                  </a:lnTo>
                  <a:lnTo>
                    <a:pt x="100622" y="17945"/>
                  </a:lnTo>
                  <a:lnTo>
                    <a:pt x="101790" y="17945"/>
                  </a:lnTo>
                  <a:lnTo>
                    <a:pt x="102273" y="17792"/>
                  </a:lnTo>
                  <a:lnTo>
                    <a:pt x="103085" y="17145"/>
                  </a:lnTo>
                  <a:lnTo>
                    <a:pt x="103352" y="16649"/>
                  </a:lnTo>
                  <a:lnTo>
                    <a:pt x="103505" y="16027"/>
                  </a:lnTo>
                  <a:close/>
                </a:path>
                <a:path w="111760" h="40639">
                  <a:moveTo>
                    <a:pt x="109880" y="34683"/>
                  </a:moveTo>
                  <a:lnTo>
                    <a:pt x="109131" y="34683"/>
                  </a:lnTo>
                  <a:lnTo>
                    <a:pt x="108051" y="39293"/>
                  </a:lnTo>
                  <a:lnTo>
                    <a:pt x="107988" y="39662"/>
                  </a:lnTo>
                  <a:lnTo>
                    <a:pt x="107873" y="39052"/>
                  </a:lnTo>
                  <a:lnTo>
                    <a:pt x="107721" y="38328"/>
                  </a:lnTo>
                  <a:lnTo>
                    <a:pt x="107543" y="37604"/>
                  </a:lnTo>
                  <a:lnTo>
                    <a:pt x="106743" y="34683"/>
                  </a:lnTo>
                  <a:lnTo>
                    <a:pt x="105854" y="34683"/>
                  </a:lnTo>
                  <a:lnTo>
                    <a:pt x="104787" y="38595"/>
                  </a:lnTo>
                  <a:lnTo>
                    <a:pt x="104673" y="39052"/>
                  </a:lnTo>
                  <a:lnTo>
                    <a:pt x="104533" y="39662"/>
                  </a:lnTo>
                  <a:lnTo>
                    <a:pt x="104394" y="38849"/>
                  </a:lnTo>
                  <a:lnTo>
                    <a:pt x="103466" y="34683"/>
                  </a:lnTo>
                  <a:lnTo>
                    <a:pt x="102717" y="34683"/>
                  </a:lnTo>
                  <a:lnTo>
                    <a:pt x="104165" y="40462"/>
                  </a:lnTo>
                  <a:lnTo>
                    <a:pt x="104927" y="40462"/>
                  </a:lnTo>
                  <a:lnTo>
                    <a:pt x="106222" y="35648"/>
                  </a:lnTo>
                  <a:lnTo>
                    <a:pt x="106273" y="35382"/>
                  </a:lnTo>
                  <a:lnTo>
                    <a:pt x="106362" y="35699"/>
                  </a:lnTo>
                  <a:lnTo>
                    <a:pt x="107619" y="40462"/>
                  </a:lnTo>
                  <a:lnTo>
                    <a:pt x="108331" y="40462"/>
                  </a:lnTo>
                  <a:lnTo>
                    <a:pt x="109880" y="34683"/>
                  </a:lnTo>
                  <a:close/>
                </a:path>
                <a:path w="111760" h="40639">
                  <a:moveTo>
                    <a:pt x="111747" y="12725"/>
                  </a:moveTo>
                  <a:lnTo>
                    <a:pt x="111010" y="12725"/>
                  </a:lnTo>
                  <a:lnTo>
                    <a:pt x="109931" y="17348"/>
                  </a:lnTo>
                  <a:lnTo>
                    <a:pt x="109867" y="17716"/>
                  </a:lnTo>
                  <a:lnTo>
                    <a:pt x="109778" y="17068"/>
                  </a:lnTo>
                  <a:lnTo>
                    <a:pt x="109613" y="16370"/>
                  </a:lnTo>
                  <a:lnTo>
                    <a:pt x="109410" y="15659"/>
                  </a:lnTo>
                  <a:lnTo>
                    <a:pt x="108635" y="12725"/>
                  </a:lnTo>
                  <a:lnTo>
                    <a:pt x="107734" y="12725"/>
                  </a:lnTo>
                  <a:lnTo>
                    <a:pt x="106680" y="16649"/>
                  </a:lnTo>
                  <a:lnTo>
                    <a:pt x="106426" y="17716"/>
                  </a:lnTo>
                  <a:lnTo>
                    <a:pt x="106362" y="17297"/>
                  </a:lnTo>
                  <a:lnTo>
                    <a:pt x="106286" y="16891"/>
                  </a:lnTo>
                  <a:lnTo>
                    <a:pt x="106184" y="16522"/>
                  </a:lnTo>
                  <a:lnTo>
                    <a:pt x="105346" y="12725"/>
                  </a:lnTo>
                  <a:lnTo>
                    <a:pt x="104584" y="12725"/>
                  </a:lnTo>
                  <a:lnTo>
                    <a:pt x="106057" y="18503"/>
                  </a:lnTo>
                  <a:lnTo>
                    <a:pt x="106819" y="18503"/>
                  </a:lnTo>
                  <a:lnTo>
                    <a:pt x="108013" y="14122"/>
                  </a:lnTo>
                  <a:lnTo>
                    <a:pt x="108051" y="13919"/>
                  </a:lnTo>
                  <a:lnTo>
                    <a:pt x="108115" y="13703"/>
                  </a:lnTo>
                  <a:lnTo>
                    <a:pt x="108153" y="13449"/>
                  </a:lnTo>
                  <a:lnTo>
                    <a:pt x="108331" y="14122"/>
                  </a:lnTo>
                  <a:lnTo>
                    <a:pt x="109512" y="18503"/>
                  </a:lnTo>
                  <a:lnTo>
                    <a:pt x="110236" y="18503"/>
                  </a:lnTo>
                  <a:lnTo>
                    <a:pt x="111747" y="127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038358" y="5580951"/>
              <a:ext cx="89535" cy="98425"/>
            </a:xfrm>
            <a:custGeom>
              <a:avLst/>
              <a:gdLst/>
              <a:ahLst/>
              <a:cxnLst/>
              <a:rect l="l" t="t" r="r" b="b"/>
              <a:pathLst>
                <a:path w="89535" h="98425">
                  <a:moveTo>
                    <a:pt x="89090" y="0"/>
                  </a:moveTo>
                  <a:lnTo>
                    <a:pt x="0" y="0"/>
                  </a:lnTo>
                  <a:lnTo>
                    <a:pt x="0" y="97840"/>
                  </a:lnTo>
                  <a:lnTo>
                    <a:pt x="89090" y="97840"/>
                  </a:lnTo>
                  <a:lnTo>
                    <a:pt x="89090" y="0"/>
                  </a:lnTo>
                  <a:close/>
                </a:path>
              </a:pathLst>
            </a:custGeom>
            <a:solidFill>
              <a:srgbClr val="BAB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046740" y="5599455"/>
              <a:ext cx="80645" cy="60960"/>
            </a:xfrm>
            <a:custGeom>
              <a:avLst/>
              <a:gdLst/>
              <a:ahLst/>
              <a:cxnLst/>
              <a:rect l="l" t="t" r="r" b="b"/>
              <a:pathLst>
                <a:path w="80645" h="60960">
                  <a:moveTo>
                    <a:pt x="0" y="18465"/>
                  </a:moveTo>
                  <a:lnTo>
                    <a:pt x="13004" y="0"/>
                  </a:lnTo>
                  <a:lnTo>
                    <a:pt x="40259" y="0"/>
                  </a:lnTo>
                </a:path>
                <a:path w="80645" h="60960">
                  <a:moveTo>
                    <a:pt x="6921" y="24980"/>
                  </a:moveTo>
                  <a:lnTo>
                    <a:pt x="21183" y="20218"/>
                  </a:lnTo>
                  <a:lnTo>
                    <a:pt x="41084" y="20218"/>
                  </a:lnTo>
                </a:path>
                <a:path w="80645" h="60960">
                  <a:moveTo>
                    <a:pt x="431" y="41948"/>
                  </a:moveTo>
                  <a:lnTo>
                    <a:pt x="13423" y="60426"/>
                  </a:lnTo>
                  <a:lnTo>
                    <a:pt x="40678" y="60426"/>
                  </a:lnTo>
                </a:path>
                <a:path w="80645" h="60960">
                  <a:moveTo>
                    <a:pt x="7353" y="35407"/>
                  </a:moveTo>
                  <a:lnTo>
                    <a:pt x="21602" y="40411"/>
                  </a:lnTo>
                  <a:lnTo>
                    <a:pt x="41516" y="40411"/>
                  </a:lnTo>
                </a:path>
                <a:path w="80645" h="60960">
                  <a:moveTo>
                    <a:pt x="79870" y="18681"/>
                  </a:moveTo>
                  <a:lnTo>
                    <a:pt x="66662" y="203"/>
                  </a:lnTo>
                  <a:lnTo>
                    <a:pt x="39420" y="203"/>
                  </a:lnTo>
                </a:path>
                <a:path w="80645" h="60960">
                  <a:moveTo>
                    <a:pt x="72745" y="24980"/>
                  </a:moveTo>
                  <a:lnTo>
                    <a:pt x="58508" y="20218"/>
                  </a:lnTo>
                  <a:lnTo>
                    <a:pt x="38582" y="20218"/>
                  </a:lnTo>
                </a:path>
                <a:path w="80645" h="60960">
                  <a:moveTo>
                    <a:pt x="80302" y="41948"/>
                  </a:moveTo>
                  <a:lnTo>
                    <a:pt x="67081" y="60426"/>
                  </a:lnTo>
                  <a:lnTo>
                    <a:pt x="39839" y="60426"/>
                  </a:lnTo>
                </a:path>
                <a:path w="80645" h="60960">
                  <a:moveTo>
                    <a:pt x="73164" y="35648"/>
                  </a:moveTo>
                  <a:lnTo>
                    <a:pt x="58915" y="40411"/>
                  </a:lnTo>
                  <a:lnTo>
                    <a:pt x="39001" y="40411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014038" y="5582691"/>
              <a:ext cx="78740" cy="93345"/>
            </a:xfrm>
            <a:custGeom>
              <a:avLst/>
              <a:gdLst/>
              <a:ahLst/>
              <a:cxnLst/>
              <a:rect l="l" t="t" r="r" b="b"/>
              <a:pathLst>
                <a:path w="78739" h="93345">
                  <a:moveTo>
                    <a:pt x="42354" y="48475"/>
                  </a:moveTo>
                  <a:lnTo>
                    <a:pt x="39370" y="37198"/>
                  </a:lnTo>
                  <a:lnTo>
                    <a:pt x="31762" y="29476"/>
                  </a:lnTo>
                  <a:lnTo>
                    <a:pt x="21501" y="26504"/>
                  </a:lnTo>
                  <a:lnTo>
                    <a:pt x="10591" y="29464"/>
                  </a:lnTo>
                  <a:lnTo>
                    <a:pt x="2654" y="37795"/>
                  </a:lnTo>
                  <a:lnTo>
                    <a:pt x="0" y="48501"/>
                  </a:lnTo>
                  <a:lnTo>
                    <a:pt x="2654" y="59207"/>
                  </a:lnTo>
                  <a:lnTo>
                    <a:pt x="10591" y="67525"/>
                  </a:lnTo>
                  <a:lnTo>
                    <a:pt x="21513" y="70497"/>
                  </a:lnTo>
                  <a:lnTo>
                    <a:pt x="31762" y="67525"/>
                  </a:lnTo>
                  <a:lnTo>
                    <a:pt x="39382" y="59778"/>
                  </a:lnTo>
                  <a:lnTo>
                    <a:pt x="42354" y="48475"/>
                  </a:lnTo>
                  <a:close/>
                </a:path>
                <a:path w="78739" h="93345">
                  <a:moveTo>
                    <a:pt x="75882" y="80251"/>
                  </a:moveTo>
                  <a:lnTo>
                    <a:pt x="67716" y="80251"/>
                  </a:lnTo>
                  <a:lnTo>
                    <a:pt x="67716" y="93268"/>
                  </a:lnTo>
                  <a:lnTo>
                    <a:pt x="75882" y="93268"/>
                  </a:lnTo>
                  <a:lnTo>
                    <a:pt x="75882" y="91757"/>
                  </a:lnTo>
                  <a:lnTo>
                    <a:pt x="69596" y="91757"/>
                  </a:lnTo>
                  <a:lnTo>
                    <a:pt x="69596" y="87414"/>
                  </a:lnTo>
                  <a:lnTo>
                    <a:pt x="75476" y="87414"/>
                  </a:lnTo>
                  <a:lnTo>
                    <a:pt x="75476" y="85877"/>
                  </a:lnTo>
                  <a:lnTo>
                    <a:pt x="69596" y="85877"/>
                  </a:lnTo>
                  <a:lnTo>
                    <a:pt x="69596" y="81762"/>
                  </a:lnTo>
                  <a:lnTo>
                    <a:pt x="75882" y="81762"/>
                  </a:lnTo>
                  <a:lnTo>
                    <a:pt x="75882" y="80251"/>
                  </a:lnTo>
                  <a:close/>
                </a:path>
                <a:path w="78739" h="93345">
                  <a:moveTo>
                    <a:pt x="76923" y="43929"/>
                  </a:moveTo>
                  <a:lnTo>
                    <a:pt x="76517" y="42164"/>
                  </a:lnTo>
                  <a:lnTo>
                    <a:pt x="73787" y="40462"/>
                  </a:lnTo>
                  <a:lnTo>
                    <a:pt x="70853" y="40462"/>
                  </a:lnTo>
                  <a:lnTo>
                    <a:pt x="67716" y="42646"/>
                  </a:lnTo>
                  <a:lnTo>
                    <a:pt x="66675" y="47180"/>
                  </a:lnTo>
                  <a:lnTo>
                    <a:pt x="67716" y="51549"/>
                  </a:lnTo>
                  <a:lnTo>
                    <a:pt x="70650" y="53708"/>
                  </a:lnTo>
                  <a:lnTo>
                    <a:pt x="73583" y="53708"/>
                  </a:lnTo>
                  <a:lnTo>
                    <a:pt x="76314" y="51968"/>
                  </a:lnTo>
                  <a:lnTo>
                    <a:pt x="76733" y="50228"/>
                  </a:lnTo>
                  <a:lnTo>
                    <a:pt x="74841" y="50228"/>
                  </a:lnTo>
                  <a:lnTo>
                    <a:pt x="73177" y="52171"/>
                  </a:lnTo>
                  <a:lnTo>
                    <a:pt x="70446" y="51968"/>
                  </a:lnTo>
                  <a:lnTo>
                    <a:pt x="68770" y="49161"/>
                  </a:lnTo>
                  <a:lnTo>
                    <a:pt x="68770" y="44577"/>
                  </a:lnTo>
                  <a:lnTo>
                    <a:pt x="70650" y="41973"/>
                  </a:lnTo>
                  <a:lnTo>
                    <a:pt x="73787" y="42164"/>
                  </a:lnTo>
                  <a:lnTo>
                    <a:pt x="75057" y="43929"/>
                  </a:lnTo>
                  <a:lnTo>
                    <a:pt x="76923" y="43929"/>
                  </a:lnTo>
                  <a:close/>
                </a:path>
                <a:path w="78739" h="93345">
                  <a:moveTo>
                    <a:pt x="76923" y="28930"/>
                  </a:moveTo>
                  <a:lnTo>
                    <a:pt x="74422" y="26771"/>
                  </a:lnTo>
                  <a:lnTo>
                    <a:pt x="75882" y="26073"/>
                  </a:lnTo>
                  <a:lnTo>
                    <a:pt x="76314" y="25869"/>
                  </a:lnTo>
                  <a:lnTo>
                    <a:pt x="76733" y="23075"/>
                  </a:lnTo>
                  <a:lnTo>
                    <a:pt x="74422" y="20662"/>
                  </a:lnTo>
                  <a:lnTo>
                    <a:pt x="67932" y="20472"/>
                  </a:lnTo>
                  <a:lnTo>
                    <a:pt x="67932" y="22174"/>
                  </a:lnTo>
                  <a:lnTo>
                    <a:pt x="69811" y="22174"/>
                  </a:lnTo>
                  <a:lnTo>
                    <a:pt x="73583" y="22402"/>
                  </a:lnTo>
                  <a:lnTo>
                    <a:pt x="74625" y="23710"/>
                  </a:lnTo>
                  <a:lnTo>
                    <a:pt x="74218" y="25654"/>
                  </a:lnTo>
                  <a:lnTo>
                    <a:pt x="69811" y="26073"/>
                  </a:lnTo>
                  <a:lnTo>
                    <a:pt x="69811" y="22250"/>
                  </a:lnTo>
                  <a:lnTo>
                    <a:pt x="67932" y="22174"/>
                  </a:lnTo>
                  <a:lnTo>
                    <a:pt x="67932" y="27838"/>
                  </a:lnTo>
                  <a:lnTo>
                    <a:pt x="69811" y="27838"/>
                  </a:lnTo>
                  <a:lnTo>
                    <a:pt x="74015" y="28054"/>
                  </a:lnTo>
                  <a:lnTo>
                    <a:pt x="75057" y="29591"/>
                  </a:lnTo>
                  <a:lnTo>
                    <a:pt x="74625" y="31534"/>
                  </a:lnTo>
                  <a:lnTo>
                    <a:pt x="73177" y="32169"/>
                  </a:lnTo>
                  <a:lnTo>
                    <a:pt x="69811" y="32169"/>
                  </a:lnTo>
                  <a:lnTo>
                    <a:pt x="69811" y="27914"/>
                  </a:lnTo>
                  <a:lnTo>
                    <a:pt x="67932" y="27838"/>
                  </a:lnTo>
                  <a:lnTo>
                    <a:pt x="67932" y="33705"/>
                  </a:lnTo>
                  <a:lnTo>
                    <a:pt x="74841" y="33489"/>
                  </a:lnTo>
                  <a:lnTo>
                    <a:pt x="76238" y="32169"/>
                  </a:lnTo>
                  <a:lnTo>
                    <a:pt x="76923" y="31534"/>
                  </a:lnTo>
                  <a:lnTo>
                    <a:pt x="76923" y="28930"/>
                  </a:lnTo>
                  <a:close/>
                </a:path>
                <a:path w="78739" h="93345">
                  <a:moveTo>
                    <a:pt x="78193" y="65239"/>
                  </a:moveTo>
                  <a:lnTo>
                    <a:pt x="77990" y="65239"/>
                  </a:lnTo>
                  <a:lnTo>
                    <a:pt x="77368" y="63055"/>
                  </a:lnTo>
                  <a:lnTo>
                    <a:pt x="74422" y="60655"/>
                  </a:lnTo>
                  <a:lnTo>
                    <a:pt x="67716" y="60452"/>
                  </a:lnTo>
                  <a:lnTo>
                    <a:pt x="67716" y="61963"/>
                  </a:lnTo>
                  <a:lnTo>
                    <a:pt x="69596" y="61963"/>
                  </a:lnTo>
                  <a:lnTo>
                    <a:pt x="69596" y="62103"/>
                  </a:lnTo>
                  <a:lnTo>
                    <a:pt x="74218" y="62407"/>
                  </a:lnTo>
                  <a:lnTo>
                    <a:pt x="76314" y="66332"/>
                  </a:lnTo>
                  <a:lnTo>
                    <a:pt x="75679" y="70243"/>
                  </a:lnTo>
                  <a:lnTo>
                    <a:pt x="73177" y="71983"/>
                  </a:lnTo>
                  <a:lnTo>
                    <a:pt x="69596" y="71983"/>
                  </a:lnTo>
                  <a:lnTo>
                    <a:pt x="69596" y="62103"/>
                  </a:lnTo>
                  <a:lnTo>
                    <a:pt x="67716" y="61963"/>
                  </a:lnTo>
                  <a:lnTo>
                    <a:pt x="67716" y="73494"/>
                  </a:lnTo>
                  <a:lnTo>
                    <a:pt x="75057" y="73279"/>
                  </a:lnTo>
                  <a:lnTo>
                    <a:pt x="75882" y="72631"/>
                  </a:lnTo>
                  <a:lnTo>
                    <a:pt x="76733" y="72212"/>
                  </a:lnTo>
                  <a:lnTo>
                    <a:pt x="76847" y="71983"/>
                  </a:lnTo>
                  <a:lnTo>
                    <a:pt x="78193" y="69380"/>
                  </a:lnTo>
                  <a:lnTo>
                    <a:pt x="78193" y="65239"/>
                  </a:lnTo>
                  <a:close/>
                </a:path>
                <a:path w="78739" h="93345">
                  <a:moveTo>
                    <a:pt x="78409" y="13271"/>
                  </a:moveTo>
                  <a:lnTo>
                    <a:pt x="78193" y="12407"/>
                  </a:lnTo>
                  <a:lnTo>
                    <a:pt x="77990" y="12407"/>
                  </a:lnTo>
                  <a:lnTo>
                    <a:pt x="77990" y="11734"/>
                  </a:lnTo>
                  <a:lnTo>
                    <a:pt x="77774" y="11734"/>
                  </a:lnTo>
                  <a:lnTo>
                    <a:pt x="77774" y="11341"/>
                  </a:lnTo>
                  <a:lnTo>
                    <a:pt x="77558" y="11341"/>
                  </a:lnTo>
                  <a:lnTo>
                    <a:pt x="77558" y="10668"/>
                  </a:lnTo>
                  <a:lnTo>
                    <a:pt x="77368" y="10668"/>
                  </a:lnTo>
                  <a:lnTo>
                    <a:pt x="77368" y="10248"/>
                  </a:lnTo>
                  <a:lnTo>
                    <a:pt x="77152" y="10248"/>
                  </a:lnTo>
                  <a:lnTo>
                    <a:pt x="77152" y="9994"/>
                  </a:lnTo>
                  <a:lnTo>
                    <a:pt x="76504" y="8293"/>
                  </a:lnTo>
                  <a:lnTo>
                    <a:pt x="74422" y="2730"/>
                  </a:lnTo>
                  <a:lnTo>
                    <a:pt x="74422" y="8293"/>
                  </a:lnTo>
                  <a:lnTo>
                    <a:pt x="69811" y="8293"/>
                  </a:lnTo>
                  <a:lnTo>
                    <a:pt x="72123" y="2184"/>
                  </a:lnTo>
                  <a:lnTo>
                    <a:pt x="72326" y="2184"/>
                  </a:lnTo>
                  <a:lnTo>
                    <a:pt x="74422" y="8293"/>
                  </a:lnTo>
                  <a:lnTo>
                    <a:pt x="74422" y="2730"/>
                  </a:lnTo>
                  <a:lnTo>
                    <a:pt x="74218" y="2184"/>
                  </a:lnTo>
                  <a:lnTo>
                    <a:pt x="73380" y="0"/>
                  </a:lnTo>
                  <a:lnTo>
                    <a:pt x="71285" y="0"/>
                  </a:lnTo>
                  <a:lnTo>
                    <a:pt x="65836" y="13271"/>
                  </a:lnTo>
                  <a:lnTo>
                    <a:pt x="67932" y="13271"/>
                  </a:lnTo>
                  <a:lnTo>
                    <a:pt x="69176" y="9994"/>
                  </a:lnTo>
                  <a:lnTo>
                    <a:pt x="75057" y="9994"/>
                  </a:lnTo>
                  <a:lnTo>
                    <a:pt x="75476" y="10871"/>
                  </a:lnTo>
                  <a:lnTo>
                    <a:pt x="75679" y="11734"/>
                  </a:lnTo>
                  <a:lnTo>
                    <a:pt x="75882" y="11734"/>
                  </a:lnTo>
                  <a:lnTo>
                    <a:pt x="75882" y="12407"/>
                  </a:lnTo>
                  <a:lnTo>
                    <a:pt x="76111" y="12407"/>
                  </a:lnTo>
                  <a:lnTo>
                    <a:pt x="76314" y="13271"/>
                  </a:lnTo>
                  <a:lnTo>
                    <a:pt x="78409" y="132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014047" y="5609184"/>
              <a:ext cx="42545" cy="44450"/>
            </a:xfrm>
            <a:custGeom>
              <a:avLst/>
              <a:gdLst/>
              <a:ahLst/>
              <a:cxnLst/>
              <a:rect l="l" t="t" r="r" b="b"/>
              <a:pathLst>
                <a:path w="42545" h="44450">
                  <a:moveTo>
                    <a:pt x="42344" y="21983"/>
                  </a:moveTo>
                  <a:lnTo>
                    <a:pt x="39373" y="33285"/>
                  </a:lnTo>
                  <a:lnTo>
                    <a:pt x="31764" y="41023"/>
                  </a:lnTo>
                  <a:lnTo>
                    <a:pt x="21504" y="44003"/>
                  </a:lnTo>
                  <a:lnTo>
                    <a:pt x="10582" y="41033"/>
                  </a:lnTo>
                  <a:lnTo>
                    <a:pt x="2645" y="32705"/>
                  </a:lnTo>
                  <a:lnTo>
                    <a:pt x="0" y="21997"/>
                  </a:lnTo>
                  <a:lnTo>
                    <a:pt x="2645" y="11291"/>
                  </a:lnTo>
                  <a:lnTo>
                    <a:pt x="10582" y="2971"/>
                  </a:lnTo>
                  <a:lnTo>
                    <a:pt x="21497" y="0"/>
                  </a:lnTo>
                  <a:lnTo>
                    <a:pt x="31754" y="2975"/>
                  </a:lnTo>
                  <a:lnTo>
                    <a:pt x="39366" y="10702"/>
                  </a:lnTo>
                  <a:lnTo>
                    <a:pt x="42344" y="21983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021810" y="5628360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03" y="0"/>
                  </a:moveTo>
                  <a:lnTo>
                    <a:pt x="0" y="0"/>
                  </a:lnTo>
                  <a:lnTo>
                    <a:pt x="0" y="5880"/>
                  </a:lnTo>
                  <a:lnTo>
                    <a:pt x="26403" y="5880"/>
                  </a:lnTo>
                  <a:lnTo>
                    <a:pt x="26403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106278" y="5609184"/>
              <a:ext cx="42545" cy="44450"/>
            </a:xfrm>
            <a:custGeom>
              <a:avLst/>
              <a:gdLst/>
              <a:ahLst/>
              <a:cxnLst/>
              <a:rect l="l" t="t" r="r" b="b"/>
              <a:pathLst>
                <a:path w="42545" h="44450">
                  <a:moveTo>
                    <a:pt x="21501" y="0"/>
                  </a:moveTo>
                  <a:lnTo>
                    <a:pt x="10591" y="2971"/>
                  </a:lnTo>
                  <a:lnTo>
                    <a:pt x="2647" y="11291"/>
                  </a:lnTo>
                  <a:lnTo>
                    <a:pt x="0" y="21997"/>
                  </a:lnTo>
                  <a:lnTo>
                    <a:pt x="2647" y="32705"/>
                  </a:lnTo>
                  <a:lnTo>
                    <a:pt x="10591" y="41033"/>
                  </a:lnTo>
                  <a:lnTo>
                    <a:pt x="21503" y="44003"/>
                  </a:lnTo>
                  <a:lnTo>
                    <a:pt x="31764" y="41023"/>
                  </a:lnTo>
                  <a:lnTo>
                    <a:pt x="39379" y="33285"/>
                  </a:lnTo>
                  <a:lnTo>
                    <a:pt x="42354" y="21983"/>
                  </a:lnTo>
                  <a:lnTo>
                    <a:pt x="39373" y="10702"/>
                  </a:lnTo>
                  <a:lnTo>
                    <a:pt x="31759" y="2975"/>
                  </a:lnTo>
                  <a:lnTo>
                    <a:pt x="215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106278" y="5609184"/>
              <a:ext cx="42545" cy="44450"/>
            </a:xfrm>
            <a:custGeom>
              <a:avLst/>
              <a:gdLst/>
              <a:ahLst/>
              <a:cxnLst/>
              <a:rect l="l" t="t" r="r" b="b"/>
              <a:pathLst>
                <a:path w="42545" h="44450">
                  <a:moveTo>
                    <a:pt x="42354" y="21983"/>
                  </a:moveTo>
                  <a:lnTo>
                    <a:pt x="39379" y="33285"/>
                  </a:lnTo>
                  <a:lnTo>
                    <a:pt x="31764" y="41023"/>
                  </a:lnTo>
                  <a:lnTo>
                    <a:pt x="21503" y="44003"/>
                  </a:lnTo>
                  <a:lnTo>
                    <a:pt x="10591" y="41033"/>
                  </a:lnTo>
                  <a:lnTo>
                    <a:pt x="2647" y="32705"/>
                  </a:lnTo>
                  <a:lnTo>
                    <a:pt x="0" y="21997"/>
                  </a:lnTo>
                  <a:lnTo>
                    <a:pt x="2647" y="11291"/>
                  </a:lnTo>
                  <a:lnTo>
                    <a:pt x="10591" y="2971"/>
                  </a:lnTo>
                  <a:lnTo>
                    <a:pt x="21501" y="0"/>
                  </a:lnTo>
                  <a:lnTo>
                    <a:pt x="31759" y="2975"/>
                  </a:lnTo>
                  <a:lnTo>
                    <a:pt x="39373" y="10702"/>
                  </a:lnTo>
                  <a:lnTo>
                    <a:pt x="42354" y="21983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113821" y="5628360"/>
              <a:ext cx="26670" cy="6350"/>
            </a:xfrm>
            <a:custGeom>
              <a:avLst/>
              <a:gdLst/>
              <a:ahLst/>
              <a:cxnLst/>
              <a:rect l="l" t="t" r="r" b="b"/>
              <a:pathLst>
                <a:path w="26670" h="6350">
                  <a:moveTo>
                    <a:pt x="26415" y="0"/>
                  </a:moveTo>
                  <a:lnTo>
                    <a:pt x="0" y="0"/>
                  </a:lnTo>
                  <a:lnTo>
                    <a:pt x="0" y="5880"/>
                  </a:lnTo>
                  <a:lnTo>
                    <a:pt x="26415" y="5880"/>
                  </a:lnTo>
                  <a:lnTo>
                    <a:pt x="26415" y="0"/>
                  </a:lnTo>
                  <a:close/>
                </a:path>
              </a:pathLst>
            </a:custGeom>
            <a:solidFill>
              <a:srgbClr val="CDC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16349" y="5127053"/>
              <a:ext cx="33020" cy="288925"/>
            </a:xfrm>
            <a:custGeom>
              <a:avLst/>
              <a:gdLst/>
              <a:ahLst/>
              <a:cxnLst/>
              <a:rect l="l" t="t" r="r" b="b"/>
              <a:pathLst>
                <a:path w="33020" h="288925">
                  <a:moveTo>
                    <a:pt x="32473" y="267601"/>
                  </a:moveTo>
                  <a:lnTo>
                    <a:pt x="32473" y="24307"/>
                  </a:lnTo>
                </a:path>
                <a:path w="33020" h="288925">
                  <a:moveTo>
                    <a:pt x="0" y="23863"/>
                  </a:moveTo>
                  <a:lnTo>
                    <a:pt x="0" y="269328"/>
                  </a:lnTo>
                </a:path>
                <a:path w="33020" h="288925">
                  <a:moveTo>
                    <a:pt x="32245" y="18834"/>
                  </a:moveTo>
                  <a:lnTo>
                    <a:pt x="32600" y="12534"/>
                  </a:lnTo>
                  <a:lnTo>
                    <a:pt x="29641" y="6527"/>
                  </a:lnTo>
                  <a:lnTo>
                    <a:pt x="24574" y="3276"/>
                  </a:lnTo>
                  <a:lnTo>
                    <a:pt x="19494" y="0"/>
                  </a:lnTo>
                  <a:lnTo>
                    <a:pt x="13144" y="0"/>
                  </a:lnTo>
                  <a:lnTo>
                    <a:pt x="8064" y="3302"/>
                  </a:lnTo>
                  <a:lnTo>
                    <a:pt x="2997" y="6553"/>
                  </a:lnTo>
                  <a:lnTo>
                    <a:pt x="50" y="12573"/>
                  </a:lnTo>
                  <a:lnTo>
                    <a:pt x="444" y="18884"/>
                  </a:lnTo>
                </a:path>
                <a:path w="33020" h="288925">
                  <a:moveTo>
                    <a:pt x="32435" y="269481"/>
                  </a:moveTo>
                  <a:lnTo>
                    <a:pt x="13512" y="288429"/>
                  </a:lnTo>
                  <a:lnTo>
                    <a:pt x="8420" y="285203"/>
                  </a:lnTo>
                  <a:lnTo>
                    <a:pt x="3340" y="282028"/>
                  </a:lnTo>
                  <a:lnTo>
                    <a:pt x="330" y="276059"/>
                  </a:lnTo>
                  <a:lnTo>
                    <a:pt x="635" y="269798"/>
                  </a:lnTo>
                </a:path>
              </a:pathLst>
            </a:custGeom>
            <a:ln w="5397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967505" y="4445228"/>
              <a:ext cx="448945" cy="0"/>
            </a:xfrm>
            <a:custGeom>
              <a:avLst/>
              <a:gdLst/>
              <a:ahLst/>
              <a:cxnLst/>
              <a:rect l="l" t="t" r="r" b="b"/>
              <a:pathLst>
                <a:path w="448945">
                  <a:moveTo>
                    <a:pt x="0" y="0"/>
                  </a:moveTo>
                  <a:lnTo>
                    <a:pt x="448386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974223" y="4575288"/>
              <a:ext cx="440055" cy="323215"/>
            </a:xfrm>
            <a:custGeom>
              <a:avLst/>
              <a:gdLst/>
              <a:ahLst/>
              <a:cxnLst/>
              <a:rect l="l" t="t" r="r" b="b"/>
              <a:pathLst>
                <a:path w="440054" h="323214">
                  <a:moveTo>
                    <a:pt x="436219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436219" y="19050"/>
                  </a:lnTo>
                  <a:lnTo>
                    <a:pt x="436219" y="0"/>
                  </a:lnTo>
                  <a:close/>
                </a:path>
                <a:path w="440054" h="323214">
                  <a:moveTo>
                    <a:pt x="439788" y="304050"/>
                  </a:moveTo>
                  <a:lnTo>
                    <a:pt x="2298" y="304050"/>
                  </a:lnTo>
                  <a:lnTo>
                    <a:pt x="2298" y="323100"/>
                  </a:lnTo>
                  <a:lnTo>
                    <a:pt x="439788" y="323100"/>
                  </a:lnTo>
                  <a:lnTo>
                    <a:pt x="439788" y="304050"/>
                  </a:lnTo>
                  <a:close/>
                </a:path>
              </a:pathLst>
            </a:custGeom>
            <a:solidFill>
              <a:srgbClr val="727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976103" y="4578070"/>
              <a:ext cx="432434" cy="1269365"/>
            </a:xfrm>
            <a:custGeom>
              <a:avLst/>
              <a:gdLst/>
              <a:ahLst/>
              <a:cxnLst/>
              <a:rect l="l" t="t" r="r" b="b"/>
              <a:pathLst>
                <a:path w="432435" h="1269364">
                  <a:moveTo>
                    <a:pt x="0" y="0"/>
                  </a:moveTo>
                  <a:lnTo>
                    <a:pt x="430771" y="0"/>
                  </a:lnTo>
                </a:path>
                <a:path w="432435" h="1269364">
                  <a:moveTo>
                    <a:pt x="0" y="1269314"/>
                  </a:moveTo>
                  <a:lnTo>
                    <a:pt x="430771" y="1269314"/>
                  </a:lnTo>
                </a:path>
                <a:path w="432435" h="1269364">
                  <a:moveTo>
                    <a:pt x="635" y="304266"/>
                  </a:moveTo>
                  <a:lnTo>
                    <a:pt x="432041" y="304266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019714" y="4978971"/>
              <a:ext cx="346710" cy="143510"/>
            </a:xfrm>
            <a:custGeom>
              <a:avLst/>
              <a:gdLst/>
              <a:ahLst/>
              <a:cxnLst/>
              <a:rect l="l" t="t" r="r" b="b"/>
              <a:pathLst>
                <a:path w="346710" h="143510">
                  <a:moveTo>
                    <a:pt x="22225" y="33680"/>
                  </a:moveTo>
                  <a:lnTo>
                    <a:pt x="114033" y="33680"/>
                  </a:lnTo>
                </a:path>
                <a:path w="346710" h="143510">
                  <a:moveTo>
                    <a:pt x="17386" y="0"/>
                  </a:moveTo>
                  <a:lnTo>
                    <a:pt x="16344" y="0"/>
                  </a:lnTo>
                  <a:lnTo>
                    <a:pt x="7327" y="0"/>
                  </a:lnTo>
                  <a:lnTo>
                    <a:pt x="0" y="7594"/>
                  </a:lnTo>
                  <a:lnTo>
                    <a:pt x="0" y="16725"/>
                  </a:lnTo>
                  <a:lnTo>
                    <a:pt x="0" y="25882"/>
                  </a:lnTo>
                  <a:lnTo>
                    <a:pt x="7327" y="33248"/>
                  </a:lnTo>
                  <a:lnTo>
                    <a:pt x="16344" y="33248"/>
                  </a:lnTo>
                  <a:lnTo>
                    <a:pt x="17386" y="33248"/>
                  </a:lnTo>
                </a:path>
                <a:path w="346710" h="143510">
                  <a:moveTo>
                    <a:pt x="118846" y="0"/>
                  </a:moveTo>
                  <a:lnTo>
                    <a:pt x="119900" y="0"/>
                  </a:lnTo>
                  <a:lnTo>
                    <a:pt x="128917" y="0"/>
                  </a:lnTo>
                  <a:lnTo>
                    <a:pt x="136245" y="7378"/>
                  </a:lnTo>
                  <a:lnTo>
                    <a:pt x="136245" y="16510"/>
                  </a:lnTo>
                  <a:lnTo>
                    <a:pt x="136245" y="25628"/>
                  </a:lnTo>
                  <a:lnTo>
                    <a:pt x="128917" y="33032"/>
                  </a:lnTo>
                  <a:lnTo>
                    <a:pt x="119900" y="33032"/>
                  </a:lnTo>
                  <a:lnTo>
                    <a:pt x="118846" y="33032"/>
                  </a:lnTo>
                </a:path>
                <a:path w="346710" h="143510">
                  <a:moveTo>
                    <a:pt x="346290" y="114122"/>
                  </a:moveTo>
                  <a:lnTo>
                    <a:pt x="346290" y="32600"/>
                  </a:lnTo>
                </a:path>
                <a:path w="346710" h="143510">
                  <a:moveTo>
                    <a:pt x="292214" y="36068"/>
                  </a:moveTo>
                  <a:lnTo>
                    <a:pt x="292214" y="114795"/>
                  </a:lnTo>
                </a:path>
                <a:path w="346710" h="143510">
                  <a:moveTo>
                    <a:pt x="293090" y="34759"/>
                  </a:moveTo>
                  <a:lnTo>
                    <a:pt x="319665" y="5419"/>
                  </a:lnTo>
                  <a:lnTo>
                    <a:pt x="326765" y="6413"/>
                  </a:lnTo>
                  <a:lnTo>
                    <a:pt x="333463" y="9410"/>
                  </a:lnTo>
                  <a:lnTo>
                    <a:pt x="339123" y="14171"/>
                  </a:lnTo>
                  <a:lnTo>
                    <a:pt x="343266" y="20227"/>
                  </a:lnTo>
                  <a:lnTo>
                    <a:pt x="345702" y="27212"/>
                  </a:lnTo>
                  <a:lnTo>
                    <a:pt x="346240" y="34759"/>
                  </a:lnTo>
                </a:path>
                <a:path w="346710" h="143510">
                  <a:moveTo>
                    <a:pt x="346240" y="114071"/>
                  </a:moveTo>
                  <a:lnTo>
                    <a:pt x="319695" y="143262"/>
                  </a:lnTo>
                  <a:lnTo>
                    <a:pt x="312624" y="142285"/>
                  </a:lnTo>
                  <a:lnTo>
                    <a:pt x="305955" y="139331"/>
                  </a:lnTo>
                  <a:lnTo>
                    <a:pt x="300301" y="134620"/>
                  </a:lnTo>
                  <a:lnTo>
                    <a:pt x="296148" y="128614"/>
                  </a:lnTo>
                  <a:lnTo>
                    <a:pt x="293675" y="121677"/>
                  </a:lnTo>
                  <a:lnTo>
                    <a:pt x="293065" y="114173"/>
                  </a:lnTo>
                </a:path>
              </a:pathLst>
            </a:custGeom>
            <a:ln w="5397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151731" y="5937453"/>
              <a:ext cx="271780" cy="268605"/>
            </a:xfrm>
            <a:custGeom>
              <a:avLst/>
              <a:gdLst/>
              <a:ahLst/>
              <a:cxnLst/>
              <a:rect l="l" t="t" r="r" b="b"/>
              <a:pathLst>
                <a:path w="271779" h="268604">
                  <a:moveTo>
                    <a:pt x="271462" y="134137"/>
                  </a:moveTo>
                  <a:lnTo>
                    <a:pt x="264542" y="176540"/>
                  </a:lnTo>
                  <a:lnTo>
                    <a:pt x="245273" y="213365"/>
                  </a:lnTo>
                  <a:lnTo>
                    <a:pt x="215890" y="242405"/>
                  </a:lnTo>
                  <a:lnTo>
                    <a:pt x="178629" y="261448"/>
                  </a:lnTo>
                  <a:lnTo>
                    <a:pt x="135724" y="268287"/>
                  </a:lnTo>
                  <a:lnTo>
                    <a:pt x="92826" y="261448"/>
                  </a:lnTo>
                  <a:lnTo>
                    <a:pt x="55569" y="242405"/>
                  </a:lnTo>
                  <a:lnTo>
                    <a:pt x="26188" y="213365"/>
                  </a:lnTo>
                  <a:lnTo>
                    <a:pt x="6919" y="176540"/>
                  </a:lnTo>
                  <a:lnTo>
                    <a:pt x="0" y="134137"/>
                  </a:lnTo>
                  <a:lnTo>
                    <a:pt x="6919" y="91735"/>
                  </a:lnTo>
                  <a:lnTo>
                    <a:pt x="26188" y="54913"/>
                  </a:lnTo>
                  <a:lnTo>
                    <a:pt x="55569" y="25877"/>
                  </a:lnTo>
                  <a:lnTo>
                    <a:pt x="92826" y="6837"/>
                  </a:lnTo>
                  <a:lnTo>
                    <a:pt x="135724" y="0"/>
                  </a:lnTo>
                  <a:lnTo>
                    <a:pt x="178629" y="6837"/>
                  </a:lnTo>
                  <a:lnTo>
                    <a:pt x="215890" y="25877"/>
                  </a:lnTo>
                  <a:lnTo>
                    <a:pt x="245273" y="54913"/>
                  </a:lnTo>
                  <a:lnTo>
                    <a:pt x="264542" y="91735"/>
                  </a:lnTo>
                  <a:lnTo>
                    <a:pt x="271462" y="134137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86656" y="5972378"/>
              <a:ext cx="198437" cy="204787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4513681" y="3878465"/>
              <a:ext cx="1045210" cy="2044700"/>
            </a:xfrm>
            <a:custGeom>
              <a:avLst/>
              <a:gdLst/>
              <a:ahLst/>
              <a:cxnLst/>
              <a:rect l="l" t="t" r="r" b="b"/>
              <a:pathLst>
                <a:path w="1045210" h="2044700">
                  <a:moveTo>
                    <a:pt x="1044575" y="0"/>
                  </a:moveTo>
                  <a:lnTo>
                    <a:pt x="3175" y="0"/>
                  </a:lnTo>
                  <a:lnTo>
                    <a:pt x="0" y="2044700"/>
                  </a:lnTo>
                  <a:lnTo>
                    <a:pt x="1038225" y="2044700"/>
                  </a:lnTo>
                  <a:lnTo>
                    <a:pt x="1043533" y="1850776"/>
                  </a:lnTo>
                  <a:lnTo>
                    <a:pt x="1044971" y="1725612"/>
                  </a:lnTo>
                  <a:lnTo>
                    <a:pt x="1042243" y="1614735"/>
                  </a:lnTo>
                  <a:lnTo>
                    <a:pt x="1035050" y="1463675"/>
                  </a:lnTo>
                  <a:lnTo>
                    <a:pt x="1044575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513681" y="3878465"/>
              <a:ext cx="1045210" cy="2044700"/>
            </a:xfrm>
            <a:custGeom>
              <a:avLst/>
              <a:gdLst/>
              <a:ahLst/>
              <a:cxnLst/>
              <a:rect l="l" t="t" r="r" b="b"/>
              <a:pathLst>
                <a:path w="1045210" h="2044700">
                  <a:moveTo>
                    <a:pt x="3175" y="0"/>
                  </a:moveTo>
                  <a:lnTo>
                    <a:pt x="0" y="2044700"/>
                  </a:lnTo>
                  <a:lnTo>
                    <a:pt x="1038225" y="2044700"/>
                  </a:lnTo>
                  <a:lnTo>
                    <a:pt x="1043533" y="1850776"/>
                  </a:lnTo>
                  <a:lnTo>
                    <a:pt x="1044971" y="1725612"/>
                  </a:lnTo>
                  <a:lnTo>
                    <a:pt x="1042243" y="1614735"/>
                  </a:lnTo>
                  <a:lnTo>
                    <a:pt x="1035050" y="1463675"/>
                  </a:lnTo>
                  <a:lnTo>
                    <a:pt x="1044575" y="0"/>
                  </a:lnTo>
                  <a:lnTo>
                    <a:pt x="317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69369" y="3886758"/>
              <a:ext cx="262255" cy="668020"/>
            </a:xfrm>
            <a:custGeom>
              <a:avLst/>
              <a:gdLst/>
              <a:ahLst/>
              <a:cxnLst/>
              <a:rect l="l" t="t" r="r" b="b"/>
              <a:pathLst>
                <a:path w="262254" h="668020">
                  <a:moveTo>
                    <a:pt x="261937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0" y="668020"/>
                  </a:lnTo>
                  <a:lnTo>
                    <a:pt x="261937" y="668020"/>
                  </a:lnTo>
                  <a:lnTo>
                    <a:pt x="261937" y="666750"/>
                  </a:lnTo>
                  <a:lnTo>
                    <a:pt x="261937" y="0"/>
                  </a:lnTo>
                  <a:close/>
                </a:path>
              </a:pathLst>
            </a:custGeom>
            <a:solidFill>
              <a:srgbClr val="666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4681" y="3705428"/>
              <a:ext cx="2374900" cy="277282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7468" y="3933240"/>
              <a:ext cx="198437" cy="130175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5569368" y="4088015"/>
              <a:ext cx="262255" cy="415925"/>
            </a:xfrm>
            <a:custGeom>
              <a:avLst/>
              <a:gdLst/>
              <a:ahLst/>
              <a:cxnLst/>
              <a:rect l="l" t="t" r="r" b="b"/>
              <a:pathLst>
                <a:path w="262254" h="415925">
                  <a:moveTo>
                    <a:pt x="4762" y="0"/>
                  </a:moveTo>
                  <a:lnTo>
                    <a:pt x="260350" y="0"/>
                  </a:lnTo>
                </a:path>
                <a:path w="262254" h="415925">
                  <a:moveTo>
                    <a:pt x="1587" y="100012"/>
                  </a:moveTo>
                  <a:lnTo>
                    <a:pt x="257175" y="100012"/>
                  </a:lnTo>
                </a:path>
                <a:path w="262254" h="415925">
                  <a:moveTo>
                    <a:pt x="3175" y="215900"/>
                  </a:moveTo>
                  <a:lnTo>
                    <a:pt x="258762" y="215900"/>
                  </a:lnTo>
                </a:path>
                <a:path w="262254" h="415925">
                  <a:moveTo>
                    <a:pt x="0" y="327025"/>
                  </a:moveTo>
                  <a:lnTo>
                    <a:pt x="255587" y="327025"/>
                  </a:lnTo>
                </a:path>
                <a:path w="262254" h="415925">
                  <a:moveTo>
                    <a:pt x="6350" y="415925"/>
                  </a:moveTo>
                  <a:lnTo>
                    <a:pt x="261937" y="415925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7" name="object 177"/>
          <p:cNvSpPr txBox="1"/>
          <p:nvPr/>
        </p:nvSpPr>
        <p:spPr>
          <a:xfrm>
            <a:off x="5761900" y="476245"/>
            <a:ext cx="1598295" cy="40386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spcBef>
                <a:spcPts val="275"/>
              </a:spcBef>
            </a:pPr>
            <a:r>
              <a:rPr sz="1150" b="1" spc="30" dirty="0">
                <a:solidFill>
                  <a:srgbClr val="171514"/>
                </a:solidFill>
                <a:latin typeface="Arial"/>
                <a:cs typeface="Arial"/>
              </a:rPr>
              <a:t>Disyuntor</a:t>
            </a:r>
            <a:r>
              <a:rPr sz="1150" b="1" spc="-5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150" b="1" spc="-15" dirty="0">
                <a:solidFill>
                  <a:srgbClr val="171514"/>
                </a:solidFill>
                <a:latin typeface="Arial"/>
                <a:cs typeface="Arial"/>
              </a:rPr>
              <a:t>WL</a:t>
            </a:r>
            <a:endParaRPr sz="1150">
              <a:latin typeface="Arial"/>
              <a:cs typeface="Arial"/>
            </a:endParaRPr>
          </a:p>
          <a:p>
            <a:pPr marL="12700">
              <a:spcBef>
                <a:spcPts val="160"/>
              </a:spcBef>
            </a:pP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Mecanismos</a:t>
            </a:r>
            <a:r>
              <a:rPr sz="1050" b="1" spc="-6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25" dirty="0">
                <a:solidFill>
                  <a:srgbClr val="171514"/>
                </a:solidFill>
                <a:latin typeface="Arial"/>
                <a:cs typeface="Arial"/>
              </a:rPr>
              <a:t>operativos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6" name="object 20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80</a:t>
            </a:fld>
            <a:endParaRPr spc="15" dirty="0"/>
          </a:p>
        </p:txBody>
      </p:sp>
      <p:sp>
        <p:nvSpPr>
          <p:cNvPr id="178" name="object 178"/>
          <p:cNvSpPr txBox="1"/>
          <p:nvPr/>
        </p:nvSpPr>
        <p:spPr>
          <a:xfrm>
            <a:off x="7957729" y="483261"/>
            <a:ext cx="4014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tener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fusibles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entregarse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operativos: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7957730" y="1036981"/>
            <a:ext cx="38131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">
              <a:lnSpc>
                <a:spcPct val="114300"/>
              </a:lnSpc>
              <a:spcBef>
                <a:spcPts val="100"/>
              </a:spcBef>
              <a:buChar char="•"/>
              <a:tabLst>
                <a:tab pos="97790" algn="l"/>
              </a:tabLst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(estándar)</a:t>
            </a:r>
            <a:endParaRPr sz="1050">
              <a:latin typeface="Microsoft Sans Serif"/>
              <a:cs typeface="Microsoft Sans Serif"/>
            </a:endParaRPr>
          </a:p>
          <a:p>
            <a:pPr marL="97790" marR="5080" indent="-97790">
              <a:lnSpc>
                <a:spcPct val="114300"/>
              </a:lnSpc>
              <a:buChar char="•"/>
              <a:tabLst>
                <a:tab pos="97790" algn="l"/>
              </a:tabLst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enclavado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</a:t>
            </a:r>
            <a:endParaRPr sz="1050">
              <a:latin typeface="Microsoft Sans Serif"/>
              <a:cs typeface="Microsoft Sans Serif"/>
            </a:endParaRPr>
          </a:p>
          <a:p>
            <a:pPr marL="97790" marR="425450" indent="-97790">
              <a:lnSpc>
                <a:spcPct val="114300"/>
              </a:lnSpc>
              <a:buChar char="•"/>
              <a:tabLst>
                <a:tab pos="97790" algn="l"/>
              </a:tabLst>
            </a:pP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Mecanismo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accionamiento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motorizado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cierre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enclavado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eléctricamente.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5761925" y="2384450"/>
            <a:ext cx="11658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Características</a:t>
            </a:r>
            <a:r>
              <a:rPr sz="700" b="1" spc="-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exteriores</a:t>
            </a:r>
            <a:endParaRPr sz="7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7957661" y="2312061"/>
            <a:ext cx="4176395" cy="934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tienen una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serie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mejoran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seguridad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facilidad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errores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minimizan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capacitación.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 ilustración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muestra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ver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frente.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8815890" y="3441905"/>
            <a:ext cx="8928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6040" algn="r">
              <a:spcBef>
                <a:spcPts val="100"/>
              </a:spcBef>
            </a:pP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Dispositivo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bloqueo</a:t>
            </a:r>
            <a:endParaRPr sz="500">
              <a:latin typeface="Microsoft Sans Serif"/>
              <a:cs typeface="Microsoft Sans Serif"/>
            </a:endParaRPr>
          </a:p>
          <a:p>
            <a:pPr marR="5080" algn="r">
              <a:spcBef>
                <a:spcPts val="360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”cerradura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ABIERTA”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9989573" y="3427391"/>
            <a:ext cx="1414780" cy="24320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5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Interruptor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desconexión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del</a:t>
            </a:r>
            <a:r>
              <a:rPr sz="5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motor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500">
              <a:latin typeface="Microsoft Sans Serif"/>
              <a:cs typeface="Microsoft Sans Serif"/>
            </a:endParaRPr>
          </a:p>
          <a:p>
            <a:pPr marL="635" algn="ctr">
              <a:spcBef>
                <a:spcPts val="16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7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“Cerrado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Eléctrico”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10653084" y="3937789"/>
            <a:ext cx="231775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>
              <a:spcBef>
                <a:spcPts val="100"/>
              </a:spcBef>
            </a:pPr>
            <a:r>
              <a:rPr sz="300" spc="-7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300" spc="75" baseline="27777" dirty="0">
                <a:solidFill>
                  <a:srgbClr val="171514"/>
                </a:solidFill>
                <a:latin typeface="Microsoft Sans Serif"/>
                <a:cs typeface="Microsoft Sans Serif"/>
              </a:rPr>
              <a:t>      </a:t>
            </a:r>
            <a:r>
              <a:rPr sz="3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SA</a:t>
            </a:r>
            <a:endParaRPr sz="300">
              <a:latin typeface="Microsoft Sans Serif"/>
              <a:cs typeface="Microsoft Sans Serif"/>
            </a:endParaRPr>
          </a:p>
          <a:p>
            <a:pPr marL="25400">
              <a:spcBef>
                <a:spcPts val="35"/>
              </a:spcBef>
            </a:pPr>
            <a:r>
              <a:rPr sz="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LISTADO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901490" y="3966687"/>
            <a:ext cx="711200" cy="3962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algn="ctr">
              <a:spcBef>
                <a:spcPts val="215"/>
              </a:spcBef>
            </a:pPr>
            <a:r>
              <a:rPr sz="7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Cortacircuitos</a:t>
            </a:r>
            <a:endParaRPr sz="750">
              <a:latin typeface="Microsoft Sans Serif"/>
              <a:cs typeface="Microsoft Sans Serif"/>
            </a:endParaRPr>
          </a:p>
          <a:p>
            <a:pPr algn="ctr">
              <a:spcBef>
                <a:spcPts val="110"/>
              </a:spcBef>
            </a:pP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ABRIR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CERRADO</a:t>
            </a:r>
            <a:endParaRPr sz="700">
              <a:latin typeface="Microsoft Sans Serif"/>
              <a:cs typeface="Microsoft Sans Serif"/>
            </a:endParaRPr>
          </a:p>
          <a:p>
            <a:pPr marL="29845" algn="ctr">
              <a:spcBef>
                <a:spcPts val="170"/>
              </a:spcBef>
            </a:pP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8988038" y="4066984"/>
            <a:ext cx="550545" cy="23339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13970" algn="r">
              <a:spcBef>
                <a:spcPts val="240"/>
              </a:spcBef>
            </a:pPr>
            <a:r>
              <a:rPr sz="2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integrado</a:t>
            </a:r>
            <a:endParaRPr sz="250">
              <a:latin typeface="Microsoft Sans Serif"/>
              <a:cs typeface="Microsoft Sans Serif"/>
            </a:endParaRPr>
          </a:p>
          <a:p>
            <a:pPr marL="93980">
              <a:spcBef>
                <a:spcPts val="225"/>
              </a:spcBef>
            </a:pPr>
            <a:r>
              <a:rPr sz="400" spc="-5" dirty="0">
                <a:solidFill>
                  <a:srgbClr val="C1C1C1"/>
                </a:solidFill>
                <a:latin typeface="Microsoft Sans Serif"/>
                <a:cs typeface="Microsoft Sans Serif"/>
              </a:rPr>
              <a:t>Cubículo</a:t>
            </a:r>
            <a:r>
              <a:rPr sz="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AUTOBÚS</a:t>
            </a:r>
            <a:endParaRPr sz="400">
              <a:latin typeface="Microsoft Sans Serif"/>
              <a:cs typeface="Microsoft Sans Serif"/>
            </a:endParaRPr>
          </a:p>
          <a:p>
            <a:pPr>
              <a:spcBef>
                <a:spcPts val="20"/>
              </a:spcBef>
            </a:pPr>
            <a:endParaRPr sz="4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INTERRUPTOR DISPARADO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                  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FUSIBLE DISPARADO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0096912" y="4173744"/>
            <a:ext cx="265430" cy="14683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5400">
              <a:spcBef>
                <a:spcPts val="225"/>
              </a:spcBef>
            </a:pPr>
            <a:r>
              <a:rPr sz="375" spc="-7" baseline="11111" dirty="0">
                <a:solidFill>
                  <a:srgbClr val="FFFFFF"/>
                </a:solidFill>
                <a:latin typeface="Microsoft Sans Serif"/>
                <a:cs typeface="Microsoft Sans Serif"/>
              </a:rPr>
              <a:t>AUTO</a:t>
            </a:r>
            <a:r>
              <a:rPr sz="375" spc="112" baseline="11111" dirty="0">
                <a:solidFill>
                  <a:srgbClr val="FFFFFF"/>
                </a:solidFill>
                <a:latin typeface="Microsoft Sans Serif"/>
                <a:cs typeface="Microsoft Sans Serif"/>
              </a:rPr>
              <a:t>   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endParaRPr sz="100">
              <a:latin typeface="Microsoft Sans Serif"/>
              <a:cs typeface="Microsoft Sans Serif"/>
            </a:endParaRPr>
          </a:p>
          <a:p>
            <a:pPr marL="47625">
              <a:spcBef>
                <a:spcPts val="175"/>
              </a:spcBef>
            </a:pPr>
            <a:r>
              <a:rPr sz="3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MOTOR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9155526" y="4320326"/>
            <a:ext cx="74295" cy="3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REINICIAR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9644475" y="4426368"/>
            <a:ext cx="680720" cy="27622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7940" algn="ctr">
              <a:spcBef>
                <a:spcPts val="570"/>
              </a:spcBef>
              <a:tabLst>
                <a:tab pos="236854" algn="l"/>
              </a:tabLst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ABIERTO	</a:t>
            </a:r>
            <a:r>
              <a:rPr sz="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OK</a:t>
            </a:r>
            <a:r>
              <a:rPr sz="8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CARGADO</a:t>
            </a:r>
            <a:endParaRPr sz="200">
              <a:latin typeface="Microsoft Sans Serif"/>
              <a:cs typeface="Microsoft Sans Serif"/>
            </a:endParaRPr>
          </a:p>
          <a:p>
            <a:pPr marR="5080" algn="ctr">
              <a:spcBef>
                <a:spcPts val="180"/>
              </a:spcBef>
            </a:pPr>
            <a:r>
              <a:rPr sz="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CONTACTOS</a:t>
            </a:r>
            <a:r>
              <a:rPr sz="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LISTO</a:t>
            </a:r>
            <a:r>
              <a:rPr sz="3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PRIMAVERA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11094067" y="4534105"/>
            <a:ext cx="1026794" cy="89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energía</a:t>
            </a:r>
            <a:r>
              <a:rPr sz="5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almacenada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7532784" y="4661106"/>
            <a:ext cx="106807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listo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para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cerrar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7460851" y="4824618"/>
            <a:ext cx="1082040" cy="41719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1275" algn="ctr">
              <a:spcBef>
                <a:spcPts val="36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r>
              <a:rPr sz="75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“ABRIR”</a:t>
            </a:r>
            <a:r>
              <a:rPr sz="7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endParaRPr sz="750">
              <a:latin typeface="Microsoft Sans Serif"/>
              <a:cs typeface="Microsoft Sans Serif"/>
            </a:endParaRPr>
          </a:p>
          <a:p>
            <a:pPr marL="68580" algn="ctr">
              <a:spcBef>
                <a:spcPts val="210"/>
              </a:spcBef>
            </a:pP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“ABIERTO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EMERGENCIA”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9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seta</a:t>
            </a:r>
            <a:r>
              <a:rPr sz="7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11094068" y="4819855"/>
            <a:ext cx="74104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Botón</a:t>
            </a:r>
            <a:r>
              <a:rPr sz="7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spc="-45" dirty="0">
                <a:solidFill>
                  <a:srgbClr val="0B0806"/>
                </a:solidFill>
                <a:latin typeface="Microsoft Sans Serif"/>
                <a:cs typeface="Microsoft Sans Serif"/>
              </a:rPr>
              <a:t>“CERRAR”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9719101" y="5008782"/>
            <a:ext cx="56832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ABIERTO             </a:t>
            </a:r>
            <a:r>
              <a:rPr sz="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EMPUJAR</a:t>
            </a: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  </a:t>
            </a:r>
            <a:r>
              <a:rPr sz="3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CERCA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1093967" y="5040517"/>
            <a:ext cx="1021715" cy="27956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36525">
              <a:spcBef>
                <a:spcPts val="360"/>
              </a:spcBef>
            </a:pPr>
            <a:r>
              <a:rPr sz="7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Candado</a:t>
            </a:r>
            <a:r>
              <a:rPr sz="750" spc="-4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0B0806"/>
                </a:solidFill>
                <a:latin typeface="Microsoft Sans Serif"/>
                <a:cs typeface="Microsoft Sans Serif"/>
              </a:rPr>
              <a:t>capaz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210"/>
              </a:spcBef>
            </a:pP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Palanca</a:t>
            </a:r>
            <a:r>
              <a:rPr sz="60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carga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resorte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10021766" y="5433167"/>
            <a:ext cx="24955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5" dirty="0">
                <a:solidFill>
                  <a:srgbClr val="6D6D6D"/>
                </a:solidFill>
                <a:latin typeface="Microsoft Sans Serif"/>
                <a:cs typeface="Microsoft Sans Serif"/>
              </a:rPr>
              <a:t>! </a:t>
            </a:r>
            <a:r>
              <a:rPr sz="400" b="1" spc="-15" dirty="0">
                <a:solidFill>
                  <a:srgbClr val="FFFFFF"/>
                </a:solidFill>
                <a:latin typeface="Arial"/>
                <a:cs typeface="Arial"/>
              </a:rPr>
              <a:t>PELIGRO</a:t>
            </a:r>
            <a:endParaRPr sz="4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9024835" y="4877376"/>
            <a:ext cx="445770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>
              <a:spcBef>
                <a:spcPts val="100"/>
              </a:spcBef>
            </a:pPr>
            <a:r>
              <a:rPr sz="300" u="dash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        </a:t>
            </a:r>
            <a:r>
              <a:rPr sz="300" u="dash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" dirty="0">
                <a:solidFill>
                  <a:srgbClr val="FFFFFF"/>
                </a:solidFill>
                <a:latin typeface="Times New Roman"/>
                <a:cs typeface="Times New Roman"/>
              </a:rPr>
              <a:t>            </a:t>
            </a:r>
            <a:r>
              <a:rPr sz="3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" b="1" spc="-5" dirty="0">
                <a:solidFill>
                  <a:srgbClr val="FFFFFF"/>
                </a:solidFill>
                <a:latin typeface="Arial"/>
                <a:cs typeface="Arial"/>
              </a:rPr>
              <a:t>ETU745</a:t>
            </a:r>
            <a:endParaRPr sz="300">
              <a:latin typeface="Arial"/>
              <a:cs typeface="Arial"/>
            </a:endParaRPr>
          </a:p>
          <a:p>
            <a:pPr marR="29845" algn="r">
              <a:spcBef>
                <a:spcPts val="26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 EN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00">
              <a:latin typeface="Microsoft Sans Serif"/>
              <a:cs typeface="Microsoft Sans Serif"/>
            </a:endParaRPr>
          </a:p>
          <a:p>
            <a:pPr marL="74295">
              <a:lnSpc>
                <a:spcPts val="105"/>
              </a:lnSpc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Tapón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calificación</a:t>
            </a:r>
            <a:endParaRPr sz="100">
              <a:latin typeface="Microsoft Sans Serif"/>
              <a:cs typeface="Microsoft Sans Serif"/>
            </a:endParaRPr>
          </a:p>
          <a:p>
            <a:pPr marR="112395" algn="r">
              <a:lnSpc>
                <a:spcPts val="165"/>
              </a:lnSpc>
            </a:pPr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=</a:t>
            </a:r>
            <a:endParaRPr sz="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R="120650" algn="r">
              <a:lnSpc>
                <a:spcPts val="165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50">
              <a:latin typeface="Microsoft Sans Serif"/>
              <a:cs typeface="Microsoft Sans Serif"/>
            </a:endParaRPr>
          </a:p>
          <a:p>
            <a:pPr marR="120650" algn="r">
              <a:lnSpc>
                <a:spcPts val="155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50">
              <a:latin typeface="Microsoft Sans Serif"/>
              <a:cs typeface="Microsoft Sans Serif"/>
            </a:endParaRPr>
          </a:p>
          <a:p>
            <a:pPr marR="120650" algn="r">
              <a:lnSpc>
                <a:spcPts val="160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50">
              <a:latin typeface="Microsoft Sans Serif"/>
              <a:cs typeface="Microsoft Sans Serif"/>
            </a:endParaRPr>
          </a:p>
          <a:p>
            <a:pPr marR="120650" algn="r">
              <a:lnSpc>
                <a:spcPts val="155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50">
              <a:latin typeface="Microsoft Sans Serif"/>
              <a:cs typeface="Microsoft Sans Serif"/>
            </a:endParaRPr>
          </a:p>
          <a:p>
            <a:pPr marR="120650" algn="r">
              <a:lnSpc>
                <a:spcPts val="165"/>
              </a:lnSpc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50">
              <a:latin typeface="Microsoft Sans Serif"/>
              <a:cs typeface="Microsoft Sans Serif"/>
            </a:endParaRPr>
          </a:p>
          <a:p>
            <a:pPr marL="40640"/>
            <a:r>
              <a:rPr sz="1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SI</a:t>
            </a:r>
            <a:endParaRPr sz="150">
              <a:latin typeface="Microsoft Sans Serif"/>
              <a:cs typeface="Microsoft Sans Serif"/>
            </a:endParaRPr>
          </a:p>
          <a:p>
            <a:pPr marL="52705">
              <a:spcBef>
                <a:spcPts val="175"/>
              </a:spcBef>
            </a:pPr>
            <a:r>
              <a:rPr sz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gramo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11093966" y="5484163"/>
            <a:ext cx="1065530" cy="24493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spcBef>
                <a:spcPts val="27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Operaciones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hacer-deshacer</a:t>
            </a:r>
            <a:endParaRPr sz="550">
              <a:latin typeface="Microsoft Sans Serif"/>
              <a:cs typeface="Microsoft Sans Serif"/>
            </a:endParaRPr>
          </a:p>
          <a:p>
            <a:pPr marR="6985" algn="ctr">
              <a:spcBef>
                <a:spcPts val="20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Contador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8255364" y="5594556"/>
            <a:ext cx="410209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10681112" y="5597734"/>
            <a:ext cx="121920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00" dirty="0">
                <a:solidFill>
                  <a:srgbClr val="FFFFFF"/>
                </a:solidFill>
                <a:latin typeface="Microsoft Sans Serif"/>
                <a:cs typeface="Microsoft Sans Serif"/>
              </a:rPr>
              <a:t>99993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9973088" y="5649728"/>
            <a:ext cx="295275" cy="58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! </a:t>
            </a:r>
            <a:r>
              <a:rPr sz="300" b="1" spc="-10" dirty="0">
                <a:solidFill>
                  <a:srgbClr val="171514"/>
                </a:solidFill>
                <a:latin typeface="Arial"/>
                <a:cs typeface="Arial"/>
              </a:rPr>
              <a:t>ADVERTENCIA</a:t>
            </a:r>
            <a:endParaRPr sz="3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7545484" y="5907855"/>
            <a:ext cx="1039494" cy="2762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43180">
              <a:spcBef>
                <a:spcPts val="28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Liberación</a:t>
            </a:r>
            <a:r>
              <a:rPr sz="700" spc="-3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mecánica</a:t>
            </a:r>
            <a:r>
              <a:rPr sz="700" spc="-3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Asa</a:t>
            </a:r>
            <a:r>
              <a:rPr sz="650" spc="-2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estantería</a:t>
            </a:r>
            <a:r>
              <a:rPr sz="650" spc="-2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9599500" y="5954929"/>
            <a:ext cx="109855" cy="25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CONECTAR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00">
              <a:latin typeface="Microsoft Sans Serif"/>
              <a:cs typeface="Microsoft Sans Serif"/>
            </a:endParaRPr>
          </a:p>
          <a:p>
            <a:pPr marL="14604"/>
            <a:r>
              <a:rPr sz="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PRUEBA</a:t>
            </a: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">
              <a:latin typeface="Microsoft Sans Serif"/>
              <a:cs typeface="Microsoft Sans Serif"/>
            </a:endParaRPr>
          </a:p>
          <a:p>
            <a:pPr marL="4445">
              <a:spcBef>
                <a:spcPts val="70"/>
              </a:spcBef>
            </a:pPr>
            <a:r>
              <a:rPr sz="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DESCONOCIDO</a:t>
            </a:r>
            <a:endParaRPr sz="10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7302660" y="6293543"/>
            <a:ext cx="3469004" cy="30226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spcBef>
                <a:spcPts val="445"/>
              </a:spcBef>
            </a:pP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Bloqueo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estantería</a:t>
            </a:r>
            <a:r>
              <a:rPr sz="5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(opción)</a:t>
            </a:r>
            <a:endParaRPr sz="500">
              <a:latin typeface="Microsoft Sans Serif"/>
              <a:cs typeface="Microsoft Sans Serif"/>
            </a:endParaRPr>
          </a:p>
          <a:p>
            <a:pPr marL="1560830">
              <a:spcBef>
                <a:spcPts val="45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6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Indicador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posición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Manija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inserción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9422320" y="5290165"/>
            <a:ext cx="46166" cy="47625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endParaRPr sz="1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931728" y="9525665"/>
            <a:ext cx="113030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925448" y="1632243"/>
          <a:ext cx="4360545" cy="5838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20303"/>
                      </a:solidFill>
                      <a:prstDash val="solid"/>
                    </a:lnR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ETU745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ETU748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ETU776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94">
                <a:tc gridSpan="4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Funciones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básicas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 cap="flat" cmpd="sng" algn="ctr">
                      <a:solidFill>
                        <a:srgbClr val="0203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larga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duración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sobrecarga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5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(L)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9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cortocircuitos-retardo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(S)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cortocircuito-instantáneo</a:t>
                      </a:r>
                      <a:r>
                        <a:rPr sz="7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(I)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9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conductor</a:t>
                      </a:r>
                      <a:r>
                        <a:rPr sz="8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neutro</a:t>
                      </a:r>
                      <a:r>
                        <a:rPr sz="8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(N)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contra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fallas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tierra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(G)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001">
                <a:tc gridSpan="4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4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Monitor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LCD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alfanumérico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LCD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gráfico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001">
                <a:tc gridSpan="4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Comunicación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cubículoBUS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9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PROFIBUS-DP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MODBUS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Ethernet</a:t>
                      </a:r>
                      <a:r>
                        <a:rPr sz="85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(BDA)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2001">
                <a:tc gridSpan="4"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Funciones</a:t>
                      </a:r>
                      <a:r>
                        <a:rPr sz="750" spc="-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adicionales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200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neutral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seleccionable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1988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Retraso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derrotable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instantánea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anulable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Memoria</a:t>
                      </a:r>
                      <a:r>
                        <a:rPr sz="7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térmica</a:t>
                      </a:r>
                      <a:r>
                        <a:rPr sz="7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seleccionable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Enclavamiento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selectivo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zona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ts val="730"/>
                        </a:lnSpc>
                        <a:spcBef>
                          <a:spcPts val="445"/>
                        </a:spcBef>
                      </a:pP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seleccionable</a:t>
                      </a:r>
                      <a:r>
                        <a:rPr sz="4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6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6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6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fijo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65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Pick-up</a:t>
                      </a:r>
                      <a:r>
                        <a:rPr sz="8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instantáneo</a:t>
                      </a:r>
                      <a:r>
                        <a:rPr sz="8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ajustable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1988">
                <a:tc>
                  <a:txBody>
                    <a:bodyPr/>
                    <a:lstStyle/>
                    <a:p>
                      <a:pPr marL="22225">
                        <a:lnSpc>
                          <a:spcPts val="630"/>
                        </a:lnSpc>
                        <a:spcBef>
                          <a:spcPts val="545"/>
                        </a:spcBef>
                      </a:pP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 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seleccionable</a:t>
                      </a:r>
                      <a:r>
                        <a:rPr sz="4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5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yo</a:t>
                      </a:r>
                      <a:r>
                        <a:rPr sz="4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mucho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5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5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5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retraso</a:t>
                      </a:r>
                      <a:endParaRPr sz="5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21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Retardo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tiempo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corto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ajustable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7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recogida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neutral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seleccionable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ajustable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Conjuntos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parámetros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duales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y</a:t>
                      </a:r>
                      <a:r>
                        <a:rPr sz="65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50" spc="-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</a:t>
                      </a:r>
                      <a:endParaRPr sz="6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Centinela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arco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eléctrico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dinámico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(DAS)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8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Protección</a:t>
                      </a:r>
                      <a:r>
                        <a:rPr sz="8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instantánea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extendida</a:t>
                      </a:r>
                      <a:r>
                        <a:rPr sz="8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50" spc="-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(EIP)</a:t>
                      </a:r>
                      <a:endParaRPr sz="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6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Parametrización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mediante</a:t>
                      </a:r>
                      <a:r>
                        <a:rPr sz="6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interruptores</a:t>
                      </a:r>
                      <a:r>
                        <a:rPr sz="6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6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rotativos</a:t>
                      </a:r>
                      <a:endParaRPr sz="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1988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Parametrización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comunicación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(valores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absolutos)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Parametrización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por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3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menú/teclado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(valores</a:t>
                      </a:r>
                      <a:r>
                        <a:rPr sz="800" spc="-1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absolutos)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Parametrización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remota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las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funciones</a:t>
                      </a:r>
                      <a:r>
                        <a:rPr sz="75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básicas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8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Parametrización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4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remota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las</a:t>
                      </a:r>
                      <a:r>
                        <a:rPr sz="800" spc="-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funciones</a:t>
                      </a:r>
                      <a:r>
                        <a:rPr sz="8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adicionales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6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Lucida Sans Unicode"/>
                          <a:cs typeface="Lucida Sans Unicode"/>
                        </a:rPr>
                        <a:t>●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</a:t>
                      </a:r>
                      <a:r>
                        <a:rPr sz="700" spc="-3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medición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62001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700" spc="1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Función</a:t>
                      </a:r>
                      <a:r>
                        <a:rPr sz="700" spc="-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de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5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medición</a:t>
                      </a:r>
                      <a:r>
                        <a:rPr sz="700" spc="-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00" spc="2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más</a:t>
                      </a:r>
                      <a:endParaRPr sz="7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solidFill>
                            <a:srgbClr val="0B0806"/>
                          </a:solidFill>
                          <a:latin typeface="Microsoft Sans Serif"/>
                          <a:cs typeface="Microsoft Sans Serif"/>
                        </a:rPr>
                        <a:t>o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9525">
                      <a:solidFill>
                        <a:srgbClr val="020303"/>
                      </a:solidFill>
                      <a:prstDash val="solid"/>
                    </a:lnL>
                    <a:lnR w="9525">
                      <a:solidFill>
                        <a:srgbClr val="020303"/>
                      </a:solidFill>
                      <a:prstDash val="solid"/>
                    </a:lnR>
                    <a:lnT w="9525">
                      <a:solidFill>
                        <a:srgbClr val="020303"/>
                      </a:solidFill>
                      <a:prstDash val="solid"/>
                    </a:lnT>
                    <a:lnB w="9525">
                      <a:solidFill>
                        <a:srgbClr val="02030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762151" y="555899"/>
            <a:ext cx="16529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15" dirty="0">
                <a:solidFill>
                  <a:srgbClr val="171514"/>
                </a:solidFill>
                <a:latin typeface="Arial"/>
                <a:cs typeface="Arial"/>
              </a:rPr>
              <a:t>Unidades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r>
              <a:rPr sz="7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71514"/>
                </a:solidFill>
                <a:latin typeface="Arial"/>
                <a:cs typeface="Arial"/>
              </a:rPr>
              <a:t>electrónicas</a:t>
            </a:r>
            <a:r>
              <a:rPr sz="7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171514"/>
                </a:solidFill>
                <a:latin typeface="Arial"/>
                <a:cs typeface="Arial"/>
              </a:rPr>
              <a:t>WL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7908" y="483509"/>
            <a:ext cx="40652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 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uso 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WL.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adicionales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adjunto.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Algunas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describen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brevemente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párrafos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diagrama.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25798" y="7473188"/>
            <a:ext cx="4326255" cy="2034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75" dirty="0">
                <a:solidFill>
                  <a:srgbClr val="0B0806"/>
                </a:solidFill>
                <a:latin typeface="Lucida Sans Unicode"/>
                <a:cs typeface="Lucida Sans Unicode"/>
              </a:rPr>
              <a:t>●</a:t>
            </a:r>
            <a:r>
              <a:rPr sz="800" spc="-60" dirty="0">
                <a:solidFill>
                  <a:srgbClr val="0B0806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= </a:t>
            </a:r>
            <a:r>
              <a:rPr sz="8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estándar,</a:t>
            </a:r>
            <a:r>
              <a:rPr sz="8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o</a:t>
            </a:r>
            <a:r>
              <a:rPr sz="8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= </a:t>
            </a:r>
            <a:r>
              <a:rPr sz="8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opcional</a:t>
            </a:r>
            <a:endParaRPr sz="8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44450" marR="141605" indent="-635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seleccionable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yo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yo</a:t>
            </a:r>
            <a:r>
              <a:rPr sz="6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 característica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larga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duración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establezcan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4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curva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t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lograr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óptima.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44450" marR="5080">
              <a:lnSpc>
                <a:spcPct val="150000"/>
              </a:lnSpc>
            </a:pP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duales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adaptación del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rápidos,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 de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pública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generador.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hacer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rápidamente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y,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si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desea,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remota.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10860" y="5515235"/>
            <a:ext cx="1729105" cy="3646804"/>
            <a:chOff x="3856259" y="5515235"/>
            <a:chExt cx="1729105" cy="3646804"/>
          </a:xfrm>
        </p:grpSpPr>
        <p:sp>
          <p:nvSpPr>
            <p:cNvPr id="3" name="object 3"/>
            <p:cNvSpPr/>
            <p:nvPr/>
          </p:nvSpPr>
          <p:spPr>
            <a:xfrm>
              <a:off x="4074121" y="5519064"/>
              <a:ext cx="1311275" cy="3642995"/>
            </a:xfrm>
            <a:custGeom>
              <a:avLst/>
              <a:gdLst/>
              <a:ahLst/>
              <a:cxnLst/>
              <a:rect l="l" t="t" r="r" b="b"/>
              <a:pathLst>
                <a:path w="1311275" h="3642995">
                  <a:moveTo>
                    <a:pt x="1310982" y="3557282"/>
                  </a:moveTo>
                  <a:lnTo>
                    <a:pt x="0" y="3557282"/>
                  </a:lnTo>
                  <a:lnTo>
                    <a:pt x="0" y="3568776"/>
                  </a:lnTo>
                  <a:lnTo>
                    <a:pt x="0" y="3642372"/>
                  </a:lnTo>
                  <a:lnTo>
                    <a:pt x="1310982" y="3642372"/>
                  </a:lnTo>
                  <a:lnTo>
                    <a:pt x="1310982" y="3568776"/>
                  </a:lnTo>
                  <a:lnTo>
                    <a:pt x="1310982" y="3557282"/>
                  </a:lnTo>
                  <a:close/>
                </a:path>
                <a:path w="1311275" h="3642995">
                  <a:moveTo>
                    <a:pt x="1310982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0" y="3557270"/>
                  </a:lnTo>
                  <a:lnTo>
                    <a:pt x="79667" y="3557270"/>
                  </a:lnTo>
                  <a:lnTo>
                    <a:pt x="79667" y="67310"/>
                  </a:lnTo>
                  <a:lnTo>
                    <a:pt x="1231328" y="67310"/>
                  </a:lnTo>
                  <a:lnTo>
                    <a:pt x="1231328" y="3556838"/>
                  </a:lnTo>
                  <a:lnTo>
                    <a:pt x="1310982" y="3556838"/>
                  </a:lnTo>
                  <a:lnTo>
                    <a:pt x="1310982" y="67310"/>
                  </a:lnTo>
                  <a:lnTo>
                    <a:pt x="1310982" y="67183"/>
                  </a:lnTo>
                  <a:lnTo>
                    <a:pt x="13109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53242" y="5585714"/>
              <a:ext cx="1152525" cy="3490595"/>
            </a:xfrm>
            <a:custGeom>
              <a:avLst/>
              <a:gdLst/>
              <a:ahLst/>
              <a:cxnLst/>
              <a:rect l="l" t="t" r="r" b="b"/>
              <a:pathLst>
                <a:path w="1152525" h="3490595">
                  <a:moveTo>
                    <a:pt x="1152207" y="3490188"/>
                  </a:moveTo>
                  <a:lnTo>
                    <a:pt x="0" y="3490188"/>
                  </a:lnTo>
                  <a:lnTo>
                    <a:pt x="0" y="0"/>
                  </a:lnTo>
                  <a:lnTo>
                    <a:pt x="1152207" y="0"/>
                  </a:lnTo>
                  <a:lnTo>
                    <a:pt x="1152207" y="3490188"/>
                  </a:lnTo>
                  <a:close/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62450" y="5598185"/>
              <a:ext cx="1143000" cy="3489960"/>
            </a:xfrm>
            <a:custGeom>
              <a:avLst/>
              <a:gdLst/>
              <a:ahLst/>
              <a:cxnLst/>
              <a:rect l="l" t="t" r="r" b="b"/>
              <a:pathLst>
                <a:path w="1143000" h="3489959">
                  <a:moveTo>
                    <a:pt x="1142453" y="0"/>
                  </a:moveTo>
                  <a:lnTo>
                    <a:pt x="0" y="0"/>
                  </a:lnTo>
                  <a:lnTo>
                    <a:pt x="0" y="3489655"/>
                  </a:lnTo>
                  <a:lnTo>
                    <a:pt x="1142453" y="3489655"/>
                  </a:lnTo>
                  <a:lnTo>
                    <a:pt x="1142453" y="0"/>
                  </a:lnTo>
                  <a:close/>
                </a:path>
              </a:pathLst>
            </a:custGeom>
            <a:solidFill>
              <a:srgbClr val="686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84129" y="5626353"/>
              <a:ext cx="516890" cy="132715"/>
            </a:xfrm>
            <a:custGeom>
              <a:avLst/>
              <a:gdLst/>
              <a:ahLst/>
              <a:cxnLst/>
              <a:rect l="l" t="t" r="r" b="b"/>
              <a:pathLst>
                <a:path w="516889" h="132714">
                  <a:moveTo>
                    <a:pt x="23304" y="20599"/>
                  </a:moveTo>
                  <a:lnTo>
                    <a:pt x="17348" y="15722"/>
                  </a:lnTo>
                  <a:lnTo>
                    <a:pt x="20789" y="13550"/>
                  </a:lnTo>
                  <a:lnTo>
                    <a:pt x="21666" y="13004"/>
                  </a:lnTo>
                  <a:lnTo>
                    <a:pt x="22212" y="4889"/>
                  </a:lnTo>
                  <a:lnTo>
                    <a:pt x="17348" y="546"/>
                  </a:lnTo>
                  <a:lnTo>
                    <a:pt x="14097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4889" y="3810"/>
                  </a:lnTo>
                  <a:lnTo>
                    <a:pt x="4889" y="4000"/>
                  </a:lnTo>
                  <a:lnTo>
                    <a:pt x="14630" y="4356"/>
                  </a:lnTo>
                  <a:lnTo>
                    <a:pt x="17348" y="7594"/>
                  </a:lnTo>
                  <a:lnTo>
                    <a:pt x="16268" y="12471"/>
                  </a:lnTo>
                  <a:lnTo>
                    <a:pt x="4889" y="13550"/>
                  </a:lnTo>
                  <a:lnTo>
                    <a:pt x="4889" y="4000"/>
                  </a:lnTo>
                  <a:lnTo>
                    <a:pt x="0" y="3810"/>
                  </a:lnTo>
                  <a:lnTo>
                    <a:pt x="0" y="17894"/>
                  </a:lnTo>
                  <a:lnTo>
                    <a:pt x="4889" y="17894"/>
                  </a:lnTo>
                  <a:lnTo>
                    <a:pt x="4889" y="18072"/>
                  </a:lnTo>
                  <a:lnTo>
                    <a:pt x="15722" y="18427"/>
                  </a:lnTo>
                  <a:lnTo>
                    <a:pt x="18440" y="22225"/>
                  </a:lnTo>
                  <a:lnTo>
                    <a:pt x="17348" y="27660"/>
                  </a:lnTo>
                  <a:lnTo>
                    <a:pt x="4889" y="28727"/>
                  </a:lnTo>
                  <a:lnTo>
                    <a:pt x="4889" y="18072"/>
                  </a:lnTo>
                  <a:lnTo>
                    <a:pt x="0" y="17894"/>
                  </a:lnTo>
                  <a:lnTo>
                    <a:pt x="0" y="32524"/>
                  </a:lnTo>
                  <a:lnTo>
                    <a:pt x="17894" y="31978"/>
                  </a:lnTo>
                  <a:lnTo>
                    <a:pt x="21145" y="28727"/>
                  </a:lnTo>
                  <a:lnTo>
                    <a:pt x="23304" y="26568"/>
                  </a:lnTo>
                  <a:lnTo>
                    <a:pt x="23304" y="20599"/>
                  </a:lnTo>
                  <a:close/>
                </a:path>
                <a:path w="516889" h="132714">
                  <a:moveTo>
                    <a:pt x="52578" y="32524"/>
                  </a:moveTo>
                  <a:lnTo>
                    <a:pt x="48780" y="18427"/>
                  </a:lnTo>
                  <a:lnTo>
                    <a:pt x="45529" y="15722"/>
                  </a:lnTo>
                  <a:lnTo>
                    <a:pt x="49885" y="14097"/>
                  </a:lnTo>
                  <a:lnTo>
                    <a:pt x="51485" y="5969"/>
                  </a:lnTo>
                  <a:lnTo>
                    <a:pt x="46062" y="546"/>
                  </a:lnTo>
                  <a:lnTo>
                    <a:pt x="44437" y="0"/>
                  </a:lnTo>
                  <a:lnTo>
                    <a:pt x="28181" y="0"/>
                  </a:lnTo>
                  <a:lnTo>
                    <a:pt x="28181" y="3810"/>
                  </a:lnTo>
                  <a:lnTo>
                    <a:pt x="33058" y="3810"/>
                  </a:lnTo>
                  <a:lnTo>
                    <a:pt x="33058" y="4000"/>
                  </a:lnTo>
                  <a:lnTo>
                    <a:pt x="42811" y="4356"/>
                  </a:lnTo>
                  <a:lnTo>
                    <a:pt x="46062" y="7594"/>
                  </a:lnTo>
                  <a:lnTo>
                    <a:pt x="44983" y="13004"/>
                  </a:lnTo>
                  <a:lnTo>
                    <a:pt x="33058" y="14097"/>
                  </a:lnTo>
                  <a:lnTo>
                    <a:pt x="33058" y="4000"/>
                  </a:lnTo>
                  <a:lnTo>
                    <a:pt x="28181" y="3810"/>
                  </a:lnTo>
                  <a:lnTo>
                    <a:pt x="28181" y="18427"/>
                  </a:lnTo>
                  <a:lnTo>
                    <a:pt x="28879" y="18453"/>
                  </a:lnTo>
                  <a:lnTo>
                    <a:pt x="28181" y="18453"/>
                  </a:lnTo>
                  <a:lnTo>
                    <a:pt x="28181" y="32524"/>
                  </a:lnTo>
                  <a:lnTo>
                    <a:pt x="33058" y="32524"/>
                  </a:lnTo>
                  <a:lnTo>
                    <a:pt x="33058" y="18605"/>
                  </a:lnTo>
                  <a:lnTo>
                    <a:pt x="43357" y="18973"/>
                  </a:lnTo>
                  <a:lnTo>
                    <a:pt x="47155" y="32524"/>
                  </a:lnTo>
                  <a:lnTo>
                    <a:pt x="52578" y="32524"/>
                  </a:lnTo>
                  <a:close/>
                </a:path>
                <a:path w="516889" h="132714">
                  <a:moveTo>
                    <a:pt x="78041" y="28727"/>
                  </a:moveTo>
                  <a:lnTo>
                    <a:pt x="61252" y="28727"/>
                  </a:lnTo>
                  <a:lnTo>
                    <a:pt x="61252" y="18427"/>
                  </a:lnTo>
                  <a:lnTo>
                    <a:pt x="76962" y="18427"/>
                  </a:lnTo>
                  <a:lnTo>
                    <a:pt x="76962" y="14097"/>
                  </a:lnTo>
                  <a:lnTo>
                    <a:pt x="61252" y="14097"/>
                  </a:lnTo>
                  <a:lnTo>
                    <a:pt x="61252" y="4356"/>
                  </a:lnTo>
                  <a:lnTo>
                    <a:pt x="77495" y="4356"/>
                  </a:lnTo>
                  <a:lnTo>
                    <a:pt x="77495" y="0"/>
                  </a:lnTo>
                  <a:lnTo>
                    <a:pt x="56375" y="0"/>
                  </a:lnTo>
                  <a:lnTo>
                    <a:pt x="56375" y="32524"/>
                  </a:lnTo>
                  <a:lnTo>
                    <a:pt x="78041" y="32524"/>
                  </a:lnTo>
                  <a:lnTo>
                    <a:pt x="78041" y="28727"/>
                  </a:lnTo>
                  <a:close/>
                </a:path>
                <a:path w="516889" h="132714">
                  <a:moveTo>
                    <a:pt x="111645" y="32524"/>
                  </a:moveTo>
                  <a:lnTo>
                    <a:pt x="110007" y="29273"/>
                  </a:lnTo>
                  <a:lnTo>
                    <a:pt x="109461" y="27114"/>
                  </a:lnTo>
                  <a:lnTo>
                    <a:pt x="108915" y="27114"/>
                  </a:lnTo>
                  <a:lnTo>
                    <a:pt x="108915" y="25488"/>
                  </a:lnTo>
                  <a:lnTo>
                    <a:pt x="108394" y="25488"/>
                  </a:lnTo>
                  <a:lnTo>
                    <a:pt x="108394" y="24396"/>
                  </a:lnTo>
                  <a:lnTo>
                    <a:pt x="107861" y="24396"/>
                  </a:lnTo>
                  <a:lnTo>
                    <a:pt x="106337" y="20599"/>
                  </a:lnTo>
                  <a:lnTo>
                    <a:pt x="100799" y="6807"/>
                  </a:lnTo>
                  <a:lnTo>
                    <a:pt x="100799" y="20599"/>
                  </a:lnTo>
                  <a:lnTo>
                    <a:pt x="88874" y="20599"/>
                  </a:lnTo>
                  <a:lnTo>
                    <a:pt x="94843" y="5435"/>
                  </a:lnTo>
                  <a:lnTo>
                    <a:pt x="95389" y="5435"/>
                  </a:lnTo>
                  <a:lnTo>
                    <a:pt x="100799" y="20599"/>
                  </a:lnTo>
                  <a:lnTo>
                    <a:pt x="100799" y="6807"/>
                  </a:lnTo>
                  <a:lnTo>
                    <a:pt x="100253" y="5435"/>
                  </a:lnTo>
                  <a:lnTo>
                    <a:pt x="98082" y="0"/>
                  </a:lnTo>
                  <a:lnTo>
                    <a:pt x="92684" y="0"/>
                  </a:lnTo>
                  <a:lnTo>
                    <a:pt x="78587" y="32524"/>
                  </a:lnTo>
                  <a:lnTo>
                    <a:pt x="84010" y="32524"/>
                  </a:lnTo>
                  <a:lnTo>
                    <a:pt x="87261" y="24396"/>
                  </a:lnTo>
                  <a:lnTo>
                    <a:pt x="102425" y="24396"/>
                  </a:lnTo>
                  <a:lnTo>
                    <a:pt x="103530" y="26568"/>
                  </a:lnTo>
                  <a:lnTo>
                    <a:pt x="103530" y="27660"/>
                  </a:lnTo>
                  <a:lnTo>
                    <a:pt x="104051" y="27660"/>
                  </a:lnTo>
                  <a:lnTo>
                    <a:pt x="104051" y="29273"/>
                  </a:lnTo>
                  <a:lnTo>
                    <a:pt x="104584" y="29273"/>
                  </a:lnTo>
                  <a:lnTo>
                    <a:pt x="104584" y="30353"/>
                  </a:lnTo>
                  <a:lnTo>
                    <a:pt x="105143" y="30353"/>
                  </a:lnTo>
                  <a:lnTo>
                    <a:pt x="105143" y="31978"/>
                  </a:lnTo>
                  <a:lnTo>
                    <a:pt x="105689" y="31978"/>
                  </a:lnTo>
                  <a:lnTo>
                    <a:pt x="105689" y="32524"/>
                  </a:lnTo>
                  <a:lnTo>
                    <a:pt x="111645" y="32524"/>
                  </a:lnTo>
                  <a:close/>
                </a:path>
                <a:path w="516889" h="132714">
                  <a:moveTo>
                    <a:pt x="118148" y="16281"/>
                  </a:moveTo>
                  <a:lnTo>
                    <a:pt x="113284" y="16281"/>
                  </a:lnTo>
                  <a:lnTo>
                    <a:pt x="113284" y="32524"/>
                  </a:lnTo>
                  <a:lnTo>
                    <a:pt x="118148" y="32524"/>
                  </a:lnTo>
                  <a:lnTo>
                    <a:pt x="118148" y="16281"/>
                  </a:lnTo>
                  <a:close/>
                </a:path>
                <a:path w="516889" h="132714">
                  <a:moveTo>
                    <a:pt x="139293" y="32524"/>
                  </a:moveTo>
                  <a:lnTo>
                    <a:pt x="137121" y="30353"/>
                  </a:lnTo>
                  <a:lnTo>
                    <a:pt x="137121" y="29273"/>
                  </a:lnTo>
                  <a:lnTo>
                    <a:pt x="136575" y="29273"/>
                  </a:lnTo>
                  <a:lnTo>
                    <a:pt x="131686" y="23863"/>
                  </a:lnTo>
                  <a:lnTo>
                    <a:pt x="126276" y="18427"/>
                  </a:lnTo>
                  <a:lnTo>
                    <a:pt x="126276" y="17360"/>
                  </a:lnTo>
                  <a:lnTo>
                    <a:pt x="125730" y="17360"/>
                  </a:lnTo>
                  <a:lnTo>
                    <a:pt x="123571" y="14643"/>
                  </a:lnTo>
                  <a:lnTo>
                    <a:pt x="138188" y="0"/>
                  </a:lnTo>
                  <a:lnTo>
                    <a:pt x="131686" y="0"/>
                  </a:lnTo>
                  <a:lnTo>
                    <a:pt x="131686" y="546"/>
                  </a:lnTo>
                  <a:lnTo>
                    <a:pt x="118148" y="13550"/>
                  </a:lnTo>
                  <a:lnTo>
                    <a:pt x="118148" y="0"/>
                  </a:lnTo>
                  <a:lnTo>
                    <a:pt x="113284" y="0"/>
                  </a:lnTo>
                  <a:lnTo>
                    <a:pt x="113284" y="16268"/>
                  </a:lnTo>
                  <a:lnTo>
                    <a:pt x="118694" y="16268"/>
                  </a:lnTo>
                  <a:lnTo>
                    <a:pt x="123037" y="21678"/>
                  </a:lnTo>
                  <a:lnTo>
                    <a:pt x="123571" y="21678"/>
                  </a:lnTo>
                  <a:lnTo>
                    <a:pt x="125730" y="23863"/>
                  </a:lnTo>
                  <a:lnTo>
                    <a:pt x="125730" y="24942"/>
                  </a:lnTo>
                  <a:lnTo>
                    <a:pt x="126276" y="24942"/>
                  </a:lnTo>
                  <a:lnTo>
                    <a:pt x="130619" y="29273"/>
                  </a:lnTo>
                  <a:lnTo>
                    <a:pt x="130619" y="30353"/>
                  </a:lnTo>
                  <a:lnTo>
                    <a:pt x="131152" y="30353"/>
                  </a:lnTo>
                  <a:lnTo>
                    <a:pt x="132791" y="32524"/>
                  </a:lnTo>
                  <a:lnTo>
                    <a:pt x="139293" y="32524"/>
                  </a:lnTo>
                  <a:close/>
                </a:path>
                <a:path w="516889" h="132714">
                  <a:moveTo>
                    <a:pt x="163118" y="0"/>
                  </a:moveTo>
                  <a:lnTo>
                    <a:pt x="141452" y="0"/>
                  </a:lnTo>
                  <a:lnTo>
                    <a:pt x="141452" y="32524"/>
                  </a:lnTo>
                  <a:lnTo>
                    <a:pt x="163118" y="32524"/>
                  </a:lnTo>
                  <a:lnTo>
                    <a:pt x="163118" y="28727"/>
                  </a:lnTo>
                  <a:lnTo>
                    <a:pt x="146875" y="28727"/>
                  </a:lnTo>
                  <a:lnTo>
                    <a:pt x="146875" y="18427"/>
                  </a:lnTo>
                  <a:lnTo>
                    <a:pt x="162064" y="18427"/>
                  </a:lnTo>
                  <a:lnTo>
                    <a:pt x="162064" y="14097"/>
                  </a:lnTo>
                  <a:lnTo>
                    <a:pt x="146875" y="14097"/>
                  </a:lnTo>
                  <a:lnTo>
                    <a:pt x="146875" y="4356"/>
                  </a:lnTo>
                  <a:lnTo>
                    <a:pt x="163118" y="4356"/>
                  </a:lnTo>
                  <a:lnTo>
                    <a:pt x="163118" y="0"/>
                  </a:lnTo>
                  <a:close/>
                </a:path>
                <a:path w="516889" h="132714">
                  <a:moveTo>
                    <a:pt x="191858" y="32524"/>
                  </a:moveTo>
                  <a:lnTo>
                    <a:pt x="191325" y="31432"/>
                  </a:lnTo>
                  <a:lnTo>
                    <a:pt x="191325" y="29273"/>
                  </a:lnTo>
                  <a:lnTo>
                    <a:pt x="190779" y="29273"/>
                  </a:lnTo>
                  <a:lnTo>
                    <a:pt x="190779" y="24396"/>
                  </a:lnTo>
                  <a:lnTo>
                    <a:pt x="190233" y="24396"/>
                  </a:lnTo>
                  <a:lnTo>
                    <a:pt x="190233" y="21678"/>
                  </a:lnTo>
                  <a:lnTo>
                    <a:pt x="189687" y="21678"/>
                  </a:lnTo>
                  <a:lnTo>
                    <a:pt x="189687" y="20599"/>
                  </a:lnTo>
                  <a:lnTo>
                    <a:pt x="189141" y="20599"/>
                  </a:lnTo>
                  <a:lnTo>
                    <a:pt x="189141" y="18973"/>
                  </a:lnTo>
                  <a:lnTo>
                    <a:pt x="188607" y="18973"/>
                  </a:lnTo>
                  <a:lnTo>
                    <a:pt x="188607" y="18427"/>
                  </a:lnTo>
                  <a:lnTo>
                    <a:pt x="188607" y="17894"/>
                  </a:lnTo>
                  <a:lnTo>
                    <a:pt x="187502" y="17894"/>
                  </a:lnTo>
                  <a:lnTo>
                    <a:pt x="187502" y="17360"/>
                  </a:lnTo>
                  <a:lnTo>
                    <a:pt x="186436" y="17360"/>
                  </a:lnTo>
                  <a:lnTo>
                    <a:pt x="186436" y="16814"/>
                  </a:lnTo>
                  <a:lnTo>
                    <a:pt x="185343" y="16814"/>
                  </a:lnTo>
                  <a:lnTo>
                    <a:pt x="184810" y="15722"/>
                  </a:lnTo>
                  <a:lnTo>
                    <a:pt x="186982" y="15722"/>
                  </a:lnTo>
                  <a:lnTo>
                    <a:pt x="186982" y="15189"/>
                  </a:lnTo>
                  <a:lnTo>
                    <a:pt x="189687" y="14097"/>
                  </a:lnTo>
                  <a:lnTo>
                    <a:pt x="189687" y="13004"/>
                  </a:lnTo>
                  <a:lnTo>
                    <a:pt x="190233" y="13004"/>
                  </a:lnTo>
                  <a:lnTo>
                    <a:pt x="190233" y="11938"/>
                  </a:lnTo>
                  <a:lnTo>
                    <a:pt x="190779" y="11938"/>
                  </a:lnTo>
                  <a:lnTo>
                    <a:pt x="190779" y="9766"/>
                  </a:lnTo>
                  <a:lnTo>
                    <a:pt x="191325" y="9766"/>
                  </a:lnTo>
                  <a:lnTo>
                    <a:pt x="190779" y="5435"/>
                  </a:lnTo>
                  <a:lnTo>
                    <a:pt x="190233" y="5435"/>
                  </a:lnTo>
                  <a:lnTo>
                    <a:pt x="190233" y="4356"/>
                  </a:lnTo>
                  <a:lnTo>
                    <a:pt x="189687" y="4356"/>
                  </a:lnTo>
                  <a:lnTo>
                    <a:pt x="189687" y="3810"/>
                  </a:lnTo>
                  <a:lnTo>
                    <a:pt x="189141" y="3810"/>
                  </a:lnTo>
                  <a:lnTo>
                    <a:pt x="187502" y="1638"/>
                  </a:lnTo>
                  <a:lnTo>
                    <a:pt x="185902" y="1638"/>
                  </a:lnTo>
                  <a:lnTo>
                    <a:pt x="185902" y="7594"/>
                  </a:lnTo>
                  <a:lnTo>
                    <a:pt x="185902" y="10299"/>
                  </a:lnTo>
                  <a:lnTo>
                    <a:pt x="185343" y="10299"/>
                  </a:lnTo>
                  <a:lnTo>
                    <a:pt x="185343" y="11938"/>
                  </a:lnTo>
                  <a:lnTo>
                    <a:pt x="184810" y="11938"/>
                  </a:lnTo>
                  <a:lnTo>
                    <a:pt x="184810" y="13004"/>
                  </a:lnTo>
                  <a:lnTo>
                    <a:pt x="181559" y="13550"/>
                  </a:lnTo>
                  <a:lnTo>
                    <a:pt x="181559" y="14097"/>
                  </a:lnTo>
                  <a:lnTo>
                    <a:pt x="172897" y="14097"/>
                  </a:lnTo>
                  <a:lnTo>
                    <a:pt x="172897" y="3810"/>
                  </a:lnTo>
                  <a:lnTo>
                    <a:pt x="181013" y="3810"/>
                  </a:lnTo>
                  <a:lnTo>
                    <a:pt x="181013" y="4356"/>
                  </a:lnTo>
                  <a:lnTo>
                    <a:pt x="183730" y="4889"/>
                  </a:lnTo>
                  <a:lnTo>
                    <a:pt x="183730" y="5435"/>
                  </a:lnTo>
                  <a:lnTo>
                    <a:pt x="184810" y="5435"/>
                  </a:lnTo>
                  <a:lnTo>
                    <a:pt x="185343" y="7594"/>
                  </a:lnTo>
                  <a:lnTo>
                    <a:pt x="185902" y="7594"/>
                  </a:lnTo>
                  <a:lnTo>
                    <a:pt x="185902" y="1638"/>
                  </a:lnTo>
                  <a:lnTo>
                    <a:pt x="185902" y="1092"/>
                  </a:lnTo>
                  <a:lnTo>
                    <a:pt x="184810" y="1092"/>
                  </a:lnTo>
                  <a:lnTo>
                    <a:pt x="184277" y="0"/>
                  </a:lnTo>
                  <a:lnTo>
                    <a:pt x="167449" y="0"/>
                  </a:lnTo>
                  <a:lnTo>
                    <a:pt x="167449" y="32524"/>
                  </a:lnTo>
                  <a:lnTo>
                    <a:pt x="172897" y="32524"/>
                  </a:lnTo>
                  <a:lnTo>
                    <a:pt x="172897" y="18427"/>
                  </a:lnTo>
                  <a:lnTo>
                    <a:pt x="179946" y="18427"/>
                  </a:lnTo>
                  <a:lnTo>
                    <a:pt x="179946" y="18973"/>
                  </a:lnTo>
                  <a:lnTo>
                    <a:pt x="182638" y="18973"/>
                  </a:lnTo>
                  <a:lnTo>
                    <a:pt x="182638" y="19519"/>
                  </a:lnTo>
                  <a:lnTo>
                    <a:pt x="183730" y="19519"/>
                  </a:lnTo>
                  <a:lnTo>
                    <a:pt x="183730" y="20599"/>
                  </a:lnTo>
                  <a:lnTo>
                    <a:pt x="184277" y="20599"/>
                  </a:lnTo>
                  <a:lnTo>
                    <a:pt x="184277" y="22225"/>
                  </a:lnTo>
                  <a:lnTo>
                    <a:pt x="184810" y="22225"/>
                  </a:lnTo>
                  <a:lnTo>
                    <a:pt x="184810" y="23317"/>
                  </a:lnTo>
                  <a:lnTo>
                    <a:pt x="185343" y="23317"/>
                  </a:lnTo>
                  <a:lnTo>
                    <a:pt x="185343" y="25488"/>
                  </a:lnTo>
                  <a:lnTo>
                    <a:pt x="185902" y="25488"/>
                  </a:lnTo>
                  <a:lnTo>
                    <a:pt x="185902" y="29819"/>
                  </a:lnTo>
                  <a:lnTo>
                    <a:pt x="186436" y="29819"/>
                  </a:lnTo>
                  <a:lnTo>
                    <a:pt x="186436" y="32524"/>
                  </a:lnTo>
                  <a:lnTo>
                    <a:pt x="191858" y="32524"/>
                  </a:lnTo>
                  <a:close/>
                </a:path>
                <a:path w="516889" h="132714">
                  <a:moveTo>
                    <a:pt x="232486" y="0"/>
                  </a:moveTo>
                  <a:lnTo>
                    <a:pt x="205409" y="0"/>
                  </a:lnTo>
                  <a:lnTo>
                    <a:pt x="205409" y="4356"/>
                  </a:lnTo>
                  <a:lnTo>
                    <a:pt x="216242" y="4356"/>
                  </a:lnTo>
                  <a:lnTo>
                    <a:pt x="216242" y="32524"/>
                  </a:lnTo>
                  <a:lnTo>
                    <a:pt x="221665" y="32524"/>
                  </a:lnTo>
                  <a:lnTo>
                    <a:pt x="221665" y="4356"/>
                  </a:lnTo>
                  <a:lnTo>
                    <a:pt x="232486" y="4356"/>
                  </a:lnTo>
                  <a:lnTo>
                    <a:pt x="232486" y="0"/>
                  </a:lnTo>
                  <a:close/>
                </a:path>
                <a:path w="516889" h="132714">
                  <a:moveTo>
                    <a:pt x="259054" y="31432"/>
                  </a:moveTo>
                  <a:lnTo>
                    <a:pt x="258521" y="31432"/>
                  </a:lnTo>
                  <a:lnTo>
                    <a:pt x="257987" y="27114"/>
                  </a:lnTo>
                  <a:lnTo>
                    <a:pt x="257429" y="27114"/>
                  </a:lnTo>
                  <a:lnTo>
                    <a:pt x="257429" y="24396"/>
                  </a:lnTo>
                  <a:lnTo>
                    <a:pt x="256882" y="24396"/>
                  </a:lnTo>
                  <a:lnTo>
                    <a:pt x="256882" y="21145"/>
                  </a:lnTo>
                  <a:lnTo>
                    <a:pt x="256349" y="21145"/>
                  </a:lnTo>
                  <a:lnTo>
                    <a:pt x="256349" y="18973"/>
                  </a:lnTo>
                  <a:lnTo>
                    <a:pt x="255828" y="18973"/>
                  </a:lnTo>
                  <a:lnTo>
                    <a:pt x="255828" y="18427"/>
                  </a:lnTo>
                  <a:lnTo>
                    <a:pt x="255828" y="17894"/>
                  </a:lnTo>
                  <a:lnTo>
                    <a:pt x="254190" y="17894"/>
                  </a:lnTo>
                  <a:lnTo>
                    <a:pt x="253644" y="16814"/>
                  </a:lnTo>
                  <a:lnTo>
                    <a:pt x="252564" y="16814"/>
                  </a:lnTo>
                  <a:lnTo>
                    <a:pt x="252018" y="15722"/>
                  </a:lnTo>
                  <a:lnTo>
                    <a:pt x="253644" y="15722"/>
                  </a:lnTo>
                  <a:lnTo>
                    <a:pt x="253644" y="15189"/>
                  </a:lnTo>
                  <a:lnTo>
                    <a:pt x="255828" y="14643"/>
                  </a:lnTo>
                  <a:lnTo>
                    <a:pt x="255828" y="14097"/>
                  </a:lnTo>
                  <a:lnTo>
                    <a:pt x="256882" y="13550"/>
                  </a:lnTo>
                  <a:lnTo>
                    <a:pt x="256882" y="12471"/>
                  </a:lnTo>
                  <a:lnTo>
                    <a:pt x="257987" y="11938"/>
                  </a:lnTo>
                  <a:lnTo>
                    <a:pt x="257987" y="9766"/>
                  </a:lnTo>
                  <a:lnTo>
                    <a:pt x="258521" y="9766"/>
                  </a:lnTo>
                  <a:lnTo>
                    <a:pt x="257987" y="5435"/>
                  </a:lnTo>
                  <a:lnTo>
                    <a:pt x="257429" y="5435"/>
                  </a:lnTo>
                  <a:lnTo>
                    <a:pt x="257429" y="4356"/>
                  </a:lnTo>
                  <a:lnTo>
                    <a:pt x="256882" y="4356"/>
                  </a:lnTo>
                  <a:lnTo>
                    <a:pt x="256882" y="3810"/>
                  </a:lnTo>
                  <a:lnTo>
                    <a:pt x="256349" y="3810"/>
                  </a:lnTo>
                  <a:lnTo>
                    <a:pt x="254723" y="1638"/>
                  </a:lnTo>
                  <a:lnTo>
                    <a:pt x="253644" y="1638"/>
                  </a:lnTo>
                  <a:lnTo>
                    <a:pt x="253644" y="1092"/>
                  </a:lnTo>
                  <a:lnTo>
                    <a:pt x="253111" y="990"/>
                  </a:lnTo>
                  <a:lnTo>
                    <a:pt x="253111" y="7594"/>
                  </a:lnTo>
                  <a:lnTo>
                    <a:pt x="253111" y="10299"/>
                  </a:lnTo>
                  <a:lnTo>
                    <a:pt x="252564" y="10299"/>
                  </a:lnTo>
                  <a:lnTo>
                    <a:pt x="252564" y="11938"/>
                  </a:lnTo>
                  <a:lnTo>
                    <a:pt x="251472" y="13004"/>
                  </a:lnTo>
                  <a:lnTo>
                    <a:pt x="250380" y="13004"/>
                  </a:lnTo>
                  <a:lnTo>
                    <a:pt x="250380" y="13550"/>
                  </a:lnTo>
                  <a:lnTo>
                    <a:pt x="248767" y="13550"/>
                  </a:lnTo>
                  <a:lnTo>
                    <a:pt x="248767" y="14097"/>
                  </a:lnTo>
                  <a:lnTo>
                    <a:pt x="239560" y="14097"/>
                  </a:lnTo>
                  <a:lnTo>
                    <a:pt x="239560" y="3810"/>
                  </a:lnTo>
                  <a:lnTo>
                    <a:pt x="247675" y="3810"/>
                  </a:lnTo>
                  <a:lnTo>
                    <a:pt x="247675" y="4356"/>
                  </a:lnTo>
                  <a:lnTo>
                    <a:pt x="249847" y="4356"/>
                  </a:lnTo>
                  <a:lnTo>
                    <a:pt x="249847" y="4889"/>
                  </a:lnTo>
                  <a:lnTo>
                    <a:pt x="250926" y="4889"/>
                  </a:lnTo>
                  <a:lnTo>
                    <a:pt x="250926" y="5435"/>
                  </a:lnTo>
                  <a:lnTo>
                    <a:pt x="252018" y="5435"/>
                  </a:lnTo>
                  <a:lnTo>
                    <a:pt x="252564" y="7594"/>
                  </a:lnTo>
                  <a:lnTo>
                    <a:pt x="253111" y="7594"/>
                  </a:lnTo>
                  <a:lnTo>
                    <a:pt x="253111" y="990"/>
                  </a:lnTo>
                  <a:lnTo>
                    <a:pt x="250926" y="546"/>
                  </a:lnTo>
                  <a:lnTo>
                    <a:pt x="250926" y="0"/>
                  </a:lnTo>
                  <a:lnTo>
                    <a:pt x="234645" y="0"/>
                  </a:lnTo>
                  <a:lnTo>
                    <a:pt x="234645" y="32524"/>
                  </a:lnTo>
                  <a:lnTo>
                    <a:pt x="239560" y="32524"/>
                  </a:lnTo>
                  <a:lnTo>
                    <a:pt x="239560" y="18427"/>
                  </a:lnTo>
                  <a:lnTo>
                    <a:pt x="247142" y="18427"/>
                  </a:lnTo>
                  <a:lnTo>
                    <a:pt x="247142" y="18973"/>
                  </a:lnTo>
                  <a:lnTo>
                    <a:pt x="249847" y="18973"/>
                  </a:lnTo>
                  <a:lnTo>
                    <a:pt x="249847" y="19519"/>
                  </a:lnTo>
                  <a:lnTo>
                    <a:pt x="250926" y="19519"/>
                  </a:lnTo>
                  <a:lnTo>
                    <a:pt x="250926" y="20599"/>
                  </a:lnTo>
                  <a:lnTo>
                    <a:pt x="251472" y="20599"/>
                  </a:lnTo>
                  <a:lnTo>
                    <a:pt x="251472" y="22771"/>
                  </a:lnTo>
                  <a:lnTo>
                    <a:pt x="252018" y="22771"/>
                  </a:lnTo>
                  <a:lnTo>
                    <a:pt x="252018" y="25488"/>
                  </a:lnTo>
                  <a:lnTo>
                    <a:pt x="252564" y="25488"/>
                  </a:lnTo>
                  <a:lnTo>
                    <a:pt x="252564" y="29819"/>
                  </a:lnTo>
                  <a:lnTo>
                    <a:pt x="253111" y="29819"/>
                  </a:lnTo>
                  <a:lnTo>
                    <a:pt x="253111" y="31978"/>
                  </a:lnTo>
                  <a:lnTo>
                    <a:pt x="253644" y="31978"/>
                  </a:lnTo>
                  <a:lnTo>
                    <a:pt x="253644" y="32524"/>
                  </a:lnTo>
                  <a:lnTo>
                    <a:pt x="259054" y="32524"/>
                  </a:lnTo>
                  <a:lnTo>
                    <a:pt x="259054" y="31432"/>
                  </a:lnTo>
                  <a:close/>
                </a:path>
                <a:path w="516889" h="132714">
                  <a:moveTo>
                    <a:pt x="268274" y="12"/>
                  </a:moveTo>
                  <a:lnTo>
                    <a:pt x="262851" y="12"/>
                  </a:lnTo>
                  <a:lnTo>
                    <a:pt x="262851" y="32524"/>
                  </a:lnTo>
                  <a:lnTo>
                    <a:pt x="268274" y="32524"/>
                  </a:lnTo>
                  <a:lnTo>
                    <a:pt x="268274" y="12"/>
                  </a:lnTo>
                  <a:close/>
                </a:path>
                <a:path w="516889" h="132714">
                  <a:moveTo>
                    <a:pt x="297002" y="7061"/>
                  </a:moveTo>
                  <a:lnTo>
                    <a:pt x="296468" y="7061"/>
                  </a:lnTo>
                  <a:lnTo>
                    <a:pt x="296468" y="4889"/>
                  </a:lnTo>
                  <a:lnTo>
                    <a:pt x="295922" y="4889"/>
                  </a:lnTo>
                  <a:lnTo>
                    <a:pt x="295363" y="3810"/>
                  </a:lnTo>
                  <a:lnTo>
                    <a:pt x="294284" y="2171"/>
                  </a:lnTo>
                  <a:lnTo>
                    <a:pt x="292646" y="2171"/>
                  </a:lnTo>
                  <a:lnTo>
                    <a:pt x="292646" y="1638"/>
                  </a:lnTo>
                  <a:lnTo>
                    <a:pt x="291579" y="1638"/>
                  </a:lnTo>
                  <a:lnTo>
                    <a:pt x="291579" y="7594"/>
                  </a:lnTo>
                  <a:lnTo>
                    <a:pt x="291579" y="10299"/>
                  </a:lnTo>
                  <a:lnTo>
                    <a:pt x="291033" y="10299"/>
                  </a:lnTo>
                  <a:lnTo>
                    <a:pt x="291033" y="11938"/>
                  </a:lnTo>
                  <a:lnTo>
                    <a:pt x="287782" y="14097"/>
                  </a:lnTo>
                  <a:lnTo>
                    <a:pt x="279095" y="14097"/>
                  </a:lnTo>
                  <a:lnTo>
                    <a:pt x="279095" y="3810"/>
                  </a:lnTo>
                  <a:lnTo>
                    <a:pt x="286156" y="3810"/>
                  </a:lnTo>
                  <a:lnTo>
                    <a:pt x="286156" y="4356"/>
                  </a:lnTo>
                  <a:lnTo>
                    <a:pt x="288328" y="4356"/>
                  </a:lnTo>
                  <a:lnTo>
                    <a:pt x="288328" y="4889"/>
                  </a:lnTo>
                  <a:lnTo>
                    <a:pt x="289420" y="4889"/>
                  </a:lnTo>
                  <a:lnTo>
                    <a:pt x="289420" y="5435"/>
                  </a:lnTo>
                  <a:lnTo>
                    <a:pt x="290487" y="5435"/>
                  </a:lnTo>
                  <a:lnTo>
                    <a:pt x="291033" y="7594"/>
                  </a:lnTo>
                  <a:lnTo>
                    <a:pt x="291579" y="7594"/>
                  </a:lnTo>
                  <a:lnTo>
                    <a:pt x="291579" y="1638"/>
                  </a:lnTo>
                  <a:lnTo>
                    <a:pt x="291033" y="546"/>
                  </a:lnTo>
                  <a:lnTo>
                    <a:pt x="287261" y="546"/>
                  </a:lnTo>
                  <a:lnTo>
                    <a:pt x="287261" y="0"/>
                  </a:lnTo>
                  <a:lnTo>
                    <a:pt x="273685" y="0"/>
                  </a:lnTo>
                  <a:lnTo>
                    <a:pt x="273685" y="32524"/>
                  </a:lnTo>
                  <a:lnTo>
                    <a:pt x="279095" y="32524"/>
                  </a:lnTo>
                  <a:lnTo>
                    <a:pt x="279095" y="18427"/>
                  </a:lnTo>
                  <a:lnTo>
                    <a:pt x="288328" y="18427"/>
                  </a:lnTo>
                  <a:lnTo>
                    <a:pt x="288328" y="17894"/>
                  </a:lnTo>
                  <a:lnTo>
                    <a:pt x="290487" y="17894"/>
                  </a:lnTo>
                  <a:lnTo>
                    <a:pt x="290487" y="17360"/>
                  </a:lnTo>
                  <a:lnTo>
                    <a:pt x="292646" y="16268"/>
                  </a:lnTo>
                  <a:lnTo>
                    <a:pt x="292646" y="15722"/>
                  </a:lnTo>
                  <a:lnTo>
                    <a:pt x="294284" y="15722"/>
                  </a:lnTo>
                  <a:lnTo>
                    <a:pt x="294284" y="15189"/>
                  </a:lnTo>
                  <a:lnTo>
                    <a:pt x="295363" y="14643"/>
                  </a:lnTo>
                  <a:lnTo>
                    <a:pt x="295363" y="14097"/>
                  </a:lnTo>
                  <a:lnTo>
                    <a:pt x="295363" y="13550"/>
                  </a:lnTo>
                  <a:lnTo>
                    <a:pt x="296468" y="13004"/>
                  </a:lnTo>
                  <a:lnTo>
                    <a:pt x="296468" y="10845"/>
                  </a:lnTo>
                  <a:lnTo>
                    <a:pt x="297002" y="10845"/>
                  </a:lnTo>
                  <a:lnTo>
                    <a:pt x="297002" y="7061"/>
                  </a:lnTo>
                  <a:close/>
                </a:path>
                <a:path w="516889" h="132714">
                  <a:moveTo>
                    <a:pt x="323024" y="7061"/>
                  </a:moveTo>
                  <a:lnTo>
                    <a:pt x="322453" y="7061"/>
                  </a:lnTo>
                  <a:lnTo>
                    <a:pt x="322453" y="4889"/>
                  </a:lnTo>
                  <a:lnTo>
                    <a:pt x="321906" y="4889"/>
                  </a:lnTo>
                  <a:lnTo>
                    <a:pt x="321386" y="3810"/>
                  </a:lnTo>
                  <a:lnTo>
                    <a:pt x="320306" y="2171"/>
                  </a:lnTo>
                  <a:lnTo>
                    <a:pt x="318693" y="2171"/>
                  </a:lnTo>
                  <a:lnTo>
                    <a:pt x="318693" y="1638"/>
                  </a:lnTo>
                  <a:lnTo>
                    <a:pt x="317601" y="1638"/>
                  </a:lnTo>
                  <a:lnTo>
                    <a:pt x="317601" y="7594"/>
                  </a:lnTo>
                  <a:lnTo>
                    <a:pt x="317601" y="10299"/>
                  </a:lnTo>
                  <a:lnTo>
                    <a:pt x="317055" y="10299"/>
                  </a:lnTo>
                  <a:lnTo>
                    <a:pt x="317055" y="11938"/>
                  </a:lnTo>
                  <a:lnTo>
                    <a:pt x="314871" y="13550"/>
                  </a:lnTo>
                  <a:lnTo>
                    <a:pt x="314337" y="13550"/>
                  </a:lnTo>
                  <a:lnTo>
                    <a:pt x="314337" y="14097"/>
                  </a:lnTo>
                  <a:lnTo>
                    <a:pt x="304584" y="14097"/>
                  </a:lnTo>
                  <a:lnTo>
                    <a:pt x="304584" y="3810"/>
                  </a:lnTo>
                  <a:lnTo>
                    <a:pt x="312178" y="3810"/>
                  </a:lnTo>
                  <a:lnTo>
                    <a:pt x="312178" y="4356"/>
                  </a:lnTo>
                  <a:lnTo>
                    <a:pt x="314337" y="4356"/>
                  </a:lnTo>
                  <a:lnTo>
                    <a:pt x="314337" y="4889"/>
                  </a:lnTo>
                  <a:lnTo>
                    <a:pt x="315417" y="4889"/>
                  </a:lnTo>
                  <a:lnTo>
                    <a:pt x="315417" y="5435"/>
                  </a:lnTo>
                  <a:lnTo>
                    <a:pt x="316509" y="5435"/>
                  </a:lnTo>
                  <a:lnTo>
                    <a:pt x="317055" y="7594"/>
                  </a:lnTo>
                  <a:lnTo>
                    <a:pt x="317601" y="7594"/>
                  </a:lnTo>
                  <a:lnTo>
                    <a:pt x="317601" y="1638"/>
                  </a:lnTo>
                  <a:lnTo>
                    <a:pt x="317055" y="546"/>
                  </a:lnTo>
                  <a:lnTo>
                    <a:pt x="314871" y="546"/>
                  </a:lnTo>
                  <a:lnTo>
                    <a:pt x="314871" y="0"/>
                  </a:lnTo>
                  <a:lnTo>
                    <a:pt x="299694" y="0"/>
                  </a:lnTo>
                  <a:lnTo>
                    <a:pt x="299694" y="32524"/>
                  </a:lnTo>
                  <a:lnTo>
                    <a:pt x="304584" y="32524"/>
                  </a:lnTo>
                  <a:lnTo>
                    <a:pt x="304584" y="18427"/>
                  </a:lnTo>
                  <a:lnTo>
                    <a:pt x="314337" y="18427"/>
                  </a:lnTo>
                  <a:lnTo>
                    <a:pt x="314337" y="17894"/>
                  </a:lnTo>
                  <a:lnTo>
                    <a:pt x="316509" y="17894"/>
                  </a:lnTo>
                  <a:lnTo>
                    <a:pt x="316509" y="17360"/>
                  </a:lnTo>
                  <a:lnTo>
                    <a:pt x="318693" y="16268"/>
                  </a:lnTo>
                  <a:lnTo>
                    <a:pt x="318693" y="15722"/>
                  </a:lnTo>
                  <a:lnTo>
                    <a:pt x="320306" y="15722"/>
                  </a:lnTo>
                  <a:lnTo>
                    <a:pt x="320306" y="15189"/>
                  </a:lnTo>
                  <a:lnTo>
                    <a:pt x="321386" y="14643"/>
                  </a:lnTo>
                  <a:lnTo>
                    <a:pt x="321386" y="14097"/>
                  </a:lnTo>
                  <a:lnTo>
                    <a:pt x="321386" y="13550"/>
                  </a:lnTo>
                  <a:lnTo>
                    <a:pt x="322453" y="13004"/>
                  </a:lnTo>
                  <a:lnTo>
                    <a:pt x="322453" y="10845"/>
                  </a:lnTo>
                  <a:lnTo>
                    <a:pt x="323024" y="10845"/>
                  </a:lnTo>
                  <a:lnTo>
                    <a:pt x="323024" y="7061"/>
                  </a:lnTo>
                  <a:close/>
                </a:path>
                <a:path w="516889" h="132714">
                  <a:moveTo>
                    <a:pt x="347395" y="28727"/>
                  </a:moveTo>
                  <a:lnTo>
                    <a:pt x="330593" y="28727"/>
                  </a:lnTo>
                  <a:lnTo>
                    <a:pt x="330593" y="18427"/>
                  </a:lnTo>
                  <a:lnTo>
                    <a:pt x="346303" y="18427"/>
                  </a:lnTo>
                  <a:lnTo>
                    <a:pt x="346303" y="14097"/>
                  </a:lnTo>
                  <a:lnTo>
                    <a:pt x="330593" y="14097"/>
                  </a:lnTo>
                  <a:lnTo>
                    <a:pt x="330593" y="4356"/>
                  </a:lnTo>
                  <a:lnTo>
                    <a:pt x="346849" y="4356"/>
                  </a:lnTo>
                  <a:lnTo>
                    <a:pt x="346849" y="0"/>
                  </a:lnTo>
                  <a:lnTo>
                    <a:pt x="325716" y="0"/>
                  </a:lnTo>
                  <a:lnTo>
                    <a:pt x="325716" y="32524"/>
                  </a:lnTo>
                  <a:lnTo>
                    <a:pt x="347395" y="32524"/>
                  </a:lnTo>
                  <a:lnTo>
                    <a:pt x="347395" y="28727"/>
                  </a:lnTo>
                  <a:close/>
                </a:path>
                <a:path w="516889" h="132714">
                  <a:moveTo>
                    <a:pt x="378828" y="13550"/>
                  </a:moveTo>
                  <a:lnTo>
                    <a:pt x="378282" y="13550"/>
                  </a:lnTo>
                  <a:lnTo>
                    <a:pt x="377202" y="7594"/>
                  </a:lnTo>
                  <a:lnTo>
                    <a:pt x="375577" y="5435"/>
                  </a:lnTo>
                  <a:lnTo>
                    <a:pt x="375043" y="3810"/>
                  </a:lnTo>
                  <a:lnTo>
                    <a:pt x="363664" y="4356"/>
                  </a:lnTo>
                  <a:lnTo>
                    <a:pt x="369608" y="5969"/>
                  </a:lnTo>
                  <a:lnTo>
                    <a:pt x="373938" y="13550"/>
                  </a:lnTo>
                  <a:lnTo>
                    <a:pt x="372859" y="21145"/>
                  </a:lnTo>
                  <a:lnTo>
                    <a:pt x="369608" y="27114"/>
                  </a:lnTo>
                  <a:lnTo>
                    <a:pt x="365836" y="28727"/>
                  </a:lnTo>
                  <a:lnTo>
                    <a:pt x="356616" y="28727"/>
                  </a:lnTo>
                  <a:lnTo>
                    <a:pt x="356616" y="3810"/>
                  </a:lnTo>
                  <a:lnTo>
                    <a:pt x="373938" y="3810"/>
                  </a:lnTo>
                  <a:lnTo>
                    <a:pt x="366356" y="0"/>
                  </a:lnTo>
                  <a:lnTo>
                    <a:pt x="351726" y="0"/>
                  </a:lnTo>
                  <a:lnTo>
                    <a:pt x="351726" y="32524"/>
                  </a:lnTo>
                  <a:lnTo>
                    <a:pt x="369608" y="31978"/>
                  </a:lnTo>
                  <a:lnTo>
                    <a:pt x="376656" y="26568"/>
                  </a:lnTo>
                  <a:lnTo>
                    <a:pt x="378828" y="13550"/>
                  </a:lnTo>
                  <a:close/>
                </a:path>
                <a:path w="516889" h="132714">
                  <a:moveTo>
                    <a:pt x="408114" y="131699"/>
                  </a:moveTo>
                  <a:lnTo>
                    <a:pt x="404837" y="116535"/>
                  </a:lnTo>
                  <a:lnTo>
                    <a:pt x="401040" y="114896"/>
                  </a:lnTo>
                  <a:lnTo>
                    <a:pt x="403212" y="114363"/>
                  </a:lnTo>
                  <a:lnTo>
                    <a:pt x="404393" y="112737"/>
                  </a:lnTo>
                  <a:lnTo>
                    <a:pt x="407568" y="108407"/>
                  </a:lnTo>
                  <a:lnTo>
                    <a:pt x="405942" y="102984"/>
                  </a:lnTo>
                  <a:lnTo>
                    <a:pt x="400494" y="98653"/>
                  </a:lnTo>
                  <a:lnTo>
                    <a:pt x="383730" y="98653"/>
                  </a:lnTo>
                  <a:lnTo>
                    <a:pt x="383730" y="102984"/>
                  </a:lnTo>
                  <a:lnTo>
                    <a:pt x="389115" y="102984"/>
                  </a:lnTo>
                  <a:lnTo>
                    <a:pt x="389115" y="103174"/>
                  </a:lnTo>
                  <a:lnTo>
                    <a:pt x="399973" y="103530"/>
                  </a:lnTo>
                  <a:lnTo>
                    <a:pt x="402132" y="106248"/>
                  </a:lnTo>
                  <a:lnTo>
                    <a:pt x="401040" y="111645"/>
                  </a:lnTo>
                  <a:lnTo>
                    <a:pt x="389115" y="112737"/>
                  </a:lnTo>
                  <a:lnTo>
                    <a:pt x="389115" y="103174"/>
                  </a:lnTo>
                  <a:lnTo>
                    <a:pt x="383730" y="102984"/>
                  </a:lnTo>
                  <a:lnTo>
                    <a:pt x="383730" y="117081"/>
                  </a:lnTo>
                  <a:lnTo>
                    <a:pt x="383730" y="131699"/>
                  </a:lnTo>
                  <a:lnTo>
                    <a:pt x="389102" y="131699"/>
                  </a:lnTo>
                  <a:lnTo>
                    <a:pt x="389102" y="117271"/>
                  </a:lnTo>
                  <a:lnTo>
                    <a:pt x="398881" y="117614"/>
                  </a:lnTo>
                  <a:lnTo>
                    <a:pt x="402132" y="124129"/>
                  </a:lnTo>
                  <a:lnTo>
                    <a:pt x="402666" y="131699"/>
                  </a:lnTo>
                  <a:lnTo>
                    <a:pt x="408114" y="131699"/>
                  </a:lnTo>
                  <a:close/>
                </a:path>
                <a:path w="516889" h="132714">
                  <a:moveTo>
                    <a:pt x="434086" y="127368"/>
                  </a:moveTo>
                  <a:lnTo>
                    <a:pt x="417322" y="127368"/>
                  </a:lnTo>
                  <a:lnTo>
                    <a:pt x="417322" y="117081"/>
                  </a:lnTo>
                  <a:lnTo>
                    <a:pt x="433031" y="117081"/>
                  </a:lnTo>
                  <a:lnTo>
                    <a:pt x="433031" y="112737"/>
                  </a:lnTo>
                  <a:lnTo>
                    <a:pt x="417322" y="112737"/>
                  </a:lnTo>
                  <a:lnTo>
                    <a:pt x="417322" y="102984"/>
                  </a:lnTo>
                  <a:lnTo>
                    <a:pt x="433565" y="102984"/>
                  </a:lnTo>
                  <a:lnTo>
                    <a:pt x="433565" y="98653"/>
                  </a:lnTo>
                  <a:lnTo>
                    <a:pt x="412432" y="98653"/>
                  </a:lnTo>
                  <a:lnTo>
                    <a:pt x="412432" y="131699"/>
                  </a:lnTo>
                  <a:lnTo>
                    <a:pt x="434086" y="131699"/>
                  </a:lnTo>
                  <a:lnTo>
                    <a:pt x="434086" y="127368"/>
                  </a:lnTo>
                  <a:close/>
                </a:path>
                <a:path w="516889" h="132714">
                  <a:moveTo>
                    <a:pt x="461746" y="105702"/>
                  </a:moveTo>
                  <a:lnTo>
                    <a:pt x="461200" y="105702"/>
                  </a:lnTo>
                  <a:lnTo>
                    <a:pt x="461200" y="103530"/>
                  </a:lnTo>
                  <a:lnTo>
                    <a:pt x="460667" y="103530"/>
                  </a:lnTo>
                  <a:lnTo>
                    <a:pt x="460667" y="102438"/>
                  </a:lnTo>
                  <a:lnTo>
                    <a:pt x="460133" y="102438"/>
                  </a:lnTo>
                  <a:lnTo>
                    <a:pt x="454723" y="98653"/>
                  </a:lnTo>
                  <a:lnTo>
                    <a:pt x="444423" y="98653"/>
                  </a:lnTo>
                  <a:lnTo>
                    <a:pt x="442239" y="100266"/>
                  </a:lnTo>
                  <a:lnTo>
                    <a:pt x="440067" y="101358"/>
                  </a:lnTo>
                  <a:lnTo>
                    <a:pt x="437362" y="109486"/>
                  </a:lnTo>
                  <a:lnTo>
                    <a:pt x="437896" y="109486"/>
                  </a:lnTo>
                  <a:lnTo>
                    <a:pt x="438442" y="111645"/>
                  </a:lnTo>
                  <a:lnTo>
                    <a:pt x="445490" y="116535"/>
                  </a:lnTo>
                  <a:lnTo>
                    <a:pt x="456869" y="120332"/>
                  </a:lnTo>
                  <a:lnTo>
                    <a:pt x="456869" y="124663"/>
                  </a:lnTo>
                  <a:lnTo>
                    <a:pt x="451993" y="128447"/>
                  </a:lnTo>
                  <a:lnTo>
                    <a:pt x="444944" y="127901"/>
                  </a:lnTo>
                  <a:lnTo>
                    <a:pt x="442239" y="124663"/>
                  </a:lnTo>
                  <a:lnTo>
                    <a:pt x="442239" y="121958"/>
                  </a:lnTo>
                  <a:lnTo>
                    <a:pt x="436816" y="121958"/>
                  </a:lnTo>
                  <a:lnTo>
                    <a:pt x="439521" y="130086"/>
                  </a:lnTo>
                  <a:lnTo>
                    <a:pt x="443318" y="132245"/>
                  </a:lnTo>
                  <a:lnTo>
                    <a:pt x="455790" y="131699"/>
                  </a:lnTo>
                  <a:lnTo>
                    <a:pt x="461746" y="126288"/>
                  </a:lnTo>
                  <a:lnTo>
                    <a:pt x="461746" y="117614"/>
                  </a:lnTo>
                  <a:lnTo>
                    <a:pt x="446582" y="111099"/>
                  </a:lnTo>
                  <a:lnTo>
                    <a:pt x="444423" y="111099"/>
                  </a:lnTo>
                  <a:lnTo>
                    <a:pt x="442785" y="106248"/>
                  </a:lnTo>
                  <a:lnTo>
                    <a:pt x="443865" y="104609"/>
                  </a:lnTo>
                  <a:lnTo>
                    <a:pt x="443865" y="103530"/>
                  </a:lnTo>
                  <a:lnTo>
                    <a:pt x="447128" y="102438"/>
                  </a:lnTo>
                  <a:lnTo>
                    <a:pt x="453631" y="102438"/>
                  </a:lnTo>
                  <a:lnTo>
                    <a:pt x="453631" y="102984"/>
                  </a:lnTo>
                  <a:lnTo>
                    <a:pt x="454723" y="102984"/>
                  </a:lnTo>
                  <a:lnTo>
                    <a:pt x="456311" y="106248"/>
                  </a:lnTo>
                  <a:lnTo>
                    <a:pt x="456311" y="107315"/>
                  </a:lnTo>
                  <a:lnTo>
                    <a:pt x="461746" y="107315"/>
                  </a:lnTo>
                  <a:lnTo>
                    <a:pt x="461746" y="105702"/>
                  </a:lnTo>
                  <a:close/>
                </a:path>
                <a:path w="516889" h="132714">
                  <a:moveTo>
                    <a:pt x="488302" y="127368"/>
                  </a:moveTo>
                  <a:lnTo>
                    <a:pt x="471500" y="127368"/>
                  </a:lnTo>
                  <a:lnTo>
                    <a:pt x="471500" y="117081"/>
                  </a:lnTo>
                  <a:lnTo>
                    <a:pt x="487210" y="117081"/>
                  </a:lnTo>
                  <a:lnTo>
                    <a:pt x="487210" y="112737"/>
                  </a:lnTo>
                  <a:lnTo>
                    <a:pt x="471500" y="112737"/>
                  </a:lnTo>
                  <a:lnTo>
                    <a:pt x="471500" y="102984"/>
                  </a:lnTo>
                  <a:lnTo>
                    <a:pt x="487756" y="102984"/>
                  </a:lnTo>
                  <a:lnTo>
                    <a:pt x="487756" y="98653"/>
                  </a:lnTo>
                  <a:lnTo>
                    <a:pt x="466623" y="98653"/>
                  </a:lnTo>
                  <a:lnTo>
                    <a:pt x="466623" y="131699"/>
                  </a:lnTo>
                  <a:lnTo>
                    <a:pt x="488302" y="131699"/>
                  </a:lnTo>
                  <a:lnTo>
                    <a:pt x="488302" y="127368"/>
                  </a:lnTo>
                  <a:close/>
                </a:path>
                <a:path w="516889" h="132714">
                  <a:moveTo>
                    <a:pt x="516483" y="98653"/>
                  </a:moveTo>
                  <a:lnTo>
                    <a:pt x="488848" y="98653"/>
                  </a:lnTo>
                  <a:lnTo>
                    <a:pt x="488848" y="102984"/>
                  </a:lnTo>
                  <a:lnTo>
                    <a:pt x="500240" y="102984"/>
                  </a:lnTo>
                  <a:lnTo>
                    <a:pt x="500240" y="131699"/>
                  </a:lnTo>
                  <a:lnTo>
                    <a:pt x="505104" y="131699"/>
                  </a:lnTo>
                  <a:lnTo>
                    <a:pt x="505104" y="102984"/>
                  </a:lnTo>
                  <a:lnTo>
                    <a:pt x="516483" y="102984"/>
                  </a:lnTo>
                  <a:lnTo>
                    <a:pt x="516483" y="986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5796" y="5645585"/>
              <a:ext cx="229247" cy="18812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53496" y="5716333"/>
              <a:ext cx="100330" cy="48895"/>
            </a:xfrm>
            <a:custGeom>
              <a:avLst/>
              <a:gdLst/>
              <a:ahLst/>
              <a:cxnLst/>
              <a:rect l="l" t="t" r="r" b="b"/>
              <a:pathLst>
                <a:path w="100329" h="48895">
                  <a:moveTo>
                    <a:pt x="100241" y="0"/>
                  </a:moveTo>
                  <a:lnTo>
                    <a:pt x="0" y="0"/>
                  </a:lnTo>
                  <a:lnTo>
                    <a:pt x="0" y="48780"/>
                  </a:lnTo>
                  <a:lnTo>
                    <a:pt x="100241" y="48780"/>
                  </a:lnTo>
                  <a:lnTo>
                    <a:pt x="100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3496" y="5716333"/>
              <a:ext cx="100330" cy="48895"/>
            </a:xfrm>
            <a:custGeom>
              <a:avLst/>
              <a:gdLst/>
              <a:ahLst/>
              <a:cxnLst/>
              <a:rect l="l" t="t" r="r" b="b"/>
              <a:pathLst>
                <a:path w="100329" h="48895">
                  <a:moveTo>
                    <a:pt x="0" y="0"/>
                  </a:moveTo>
                  <a:lnTo>
                    <a:pt x="100241" y="0"/>
                  </a:lnTo>
                  <a:lnTo>
                    <a:pt x="100241" y="48780"/>
                  </a:lnTo>
                  <a:lnTo>
                    <a:pt x="0" y="48780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12310" y="5668632"/>
              <a:ext cx="218440" cy="144145"/>
            </a:xfrm>
            <a:custGeom>
              <a:avLst/>
              <a:gdLst/>
              <a:ahLst/>
              <a:cxnLst/>
              <a:rect l="l" t="t" r="r" b="b"/>
              <a:pathLst>
                <a:path w="218439" h="144145">
                  <a:moveTo>
                    <a:pt x="218414" y="0"/>
                  </a:moveTo>
                  <a:lnTo>
                    <a:pt x="0" y="0"/>
                  </a:lnTo>
                  <a:lnTo>
                    <a:pt x="0" y="143624"/>
                  </a:lnTo>
                  <a:lnTo>
                    <a:pt x="218414" y="143624"/>
                  </a:lnTo>
                  <a:lnTo>
                    <a:pt x="218414" y="0"/>
                  </a:lnTo>
                  <a:close/>
                </a:path>
              </a:pathLst>
            </a:custGeom>
            <a:solidFill>
              <a:srgbClr val="E5E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2310" y="5668632"/>
              <a:ext cx="218440" cy="144145"/>
            </a:xfrm>
            <a:custGeom>
              <a:avLst/>
              <a:gdLst/>
              <a:ahLst/>
              <a:cxnLst/>
              <a:rect l="l" t="t" r="r" b="b"/>
              <a:pathLst>
                <a:path w="218439" h="144145">
                  <a:moveTo>
                    <a:pt x="0" y="0"/>
                  </a:moveTo>
                  <a:lnTo>
                    <a:pt x="218414" y="0"/>
                  </a:lnTo>
                  <a:lnTo>
                    <a:pt x="218414" y="143624"/>
                  </a:lnTo>
                  <a:lnTo>
                    <a:pt x="0" y="143624"/>
                  </a:lnTo>
                  <a:lnTo>
                    <a:pt x="0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58908" y="5676121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65502" y="0"/>
                  </a:moveTo>
                  <a:lnTo>
                    <a:pt x="32243" y="8741"/>
                  </a:lnTo>
                  <a:lnTo>
                    <a:pt x="8057" y="33168"/>
                  </a:lnTo>
                  <a:lnTo>
                    <a:pt x="0" y="64595"/>
                  </a:lnTo>
                  <a:lnTo>
                    <a:pt x="8071" y="96023"/>
                  </a:lnTo>
                  <a:lnTo>
                    <a:pt x="32269" y="120450"/>
                  </a:lnTo>
                  <a:lnTo>
                    <a:pt x="65516" y="129189"/>
                  </a:lnTo>
                  <a:lnTo>
                    <a:pt x="96767" y="120459"/>
                  </a:lnTo>
                  <a:lnTo>
                    <a:pt x="119953" y="97761"/>
                  </a:lnTo>
                  <a:lnTo>
                    <a:pt x="129005" y="64583"/>
                  </a:lnTo>
                  <a:lnTo>
                    <a:pt x="119942" y="31419"/>
                  </a:lnTo>
                  <a:lnTo>
                    <a:pt x="96754" y="8725"/>
                  </a:lnTo>
                  <a:lnTo>
                    <a:pt x="65502" y="0"/>
                  </a:lnTo>
                  <a:close/>
                </a:path>
              </a:pathLst>
            </a:custGeom>
            <a:solidFill>
              <a:srgbClr val="8F9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6259" y="6013875"/>
              <a:ext cx="1728800" cy="31086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073575" y="5887580"/>
              <a:ext cx="366395" cy="0"/>
            </a:xfrm>
            <a:custGeom>
              <a:avLst/>
              <a:gdLst/>
              <a:ahLst/>
              <a:cxnLst/>
              <a:rect l="l" t="t" r="r" b="b"/>
              <a:pathLst>
                <a:path w="366395">
                  <a:moveTo>
                    <a:pt x="0" y="0"/>
                  </a:moveTo>
                  <a:lnTo>
                    <a:pt x="365823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89031" y="5887580"/>
              <a:ext cx="85090" cy="0"/>
            </a:xfrm>
            <a:custGeom>
              <a:avLst/>
              <a:gdLst/>
              <a:ahLst/>
              <a:cxnLst/>
              <a:rect l="l" t="t" r="r" b="b"/>
              <a:pathLst>
                <a:path w="85089">
                  <a:moveTo>
                    <a:pt x="0" y="0"/>
                  </a:moveTo>
                  <a:lnTo>
                    <a:pt x="84543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93791" y="5747766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89">
                  <a:moveTo>
                    <a:pt x="198907" y="0"/>
                  </a:moveTo>
                  <a:lnTo>
                    <a:pt x="0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46727" y="5581383"/>
              <a:ext cx="1159510" cy="0"/>
            </a:xfrm>
            <a:custGeom>
              <a:avLst/>
              <a:gdLst/>
              <a:ahLst/>
              <a:cxnLst/>
              <a:rect l="l" t="t" r="r" b="b"/>
              <a:pathLst>
                <a:path w="1159510">
                  <a:moveTo>
                    <a:pt x="0" y="0"/>
                  </a:moveTo>
                  <a:lnTo>
                    <a:pt x="1159243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68952" y="5912523"/>
              <a:ext cx="1113790" cy="0"/>
            </a:xfrm>
            <a:custGeom>
              <a:avLst/>
              <a:gdLst/>
              <a:ahLst/>
              <a:cxnLst/>
              <a:rect l="l" t="t" r="r" b="b"/>
              <a:pathLst>
                <a:path w="1113789">
                  <a:moveTo>
                    <a:pt x="0" y="0"/>
                  </a:moveTo>
                  <a:lnTo>
                    <a:pt x="1113726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38319" y="5757519"/>
              <a:ext cx="47625" cy="130810"/>
            </a:xfrm>
            <a:custGeom>
              <a:avLst/>
              <a:gdLst/>
              <a:ahLst/>
              <a:cxnLst/>
              <a:rect l="l" t="t" r="r" b="b"/>
              <a:pathLst>
                <a:path w="47625" h="130810">
                  <a:moveTo>
                    <a:pt x="0" y="130606"/>
                  </a:moveTo>
                  <a:lnTo>
                    <a:pt x="47142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87990" y="5517934"/>
              <a:ext cx="222250" cy="208279"/>
            </a:xfrm>
            <a:custGeom>
              <a:avLst/>
              <a:gdLst/>
              <a:ahLst/>
              <a:cxnLst/>
              <a:rect l="l" t="t" r="r" b="b"/>
              <a:pathLst>
                <a:path w="222250" h="208279">
                  <a:moveTo>
                    <a:pt x="221830" y="208279"/>
                  </a:moveTo>
                  <a:lnTo>
                    <a:pt x="0" y="0"/>
                  </a:lnTo>
                </a:path>
              </a:pathLst>
            </a:custGeom>
            <a:ln w="53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87990" y="5517934"/>
              <a:ext cx="96520" cy="91440"/>
            </a:xfrm>
            <a:custGeom>
              <a:avLst/>
              <a:gdLst/>
              <a:ahLst/>
              <a:cxnLst/>
              <a:rect l="l" t="t" r="r" b="b"/>
              <a:pathLst>
                <a:path w="96520" h="91439">
                  <a:moveTo>
                    <a:pt x="96177" y="91351"/>
                  </a:moveTo>
                  <a:lnTo>
                    <a:pt x="0" y="0"/>
                  </a:lnTo>
                </a:path>
              </a:pathLst>
            </a:custGeom>
            <a:ln w="539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3750" y="6518441"/>
            <a:ext cx="1076958" cy="159301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957729" y="481990"/>
            <a:ext cx="42430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Dynamic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Arc-Flash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Sentry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(DAS)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emplea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dual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00" spc="-2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disparo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alternar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 eléctrico más bajo.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normal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optimizar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 de disparo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selectivo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alternativo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optimizado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niveles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bajos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inician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cuando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personal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acerca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límite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82</a:t>
            </a:fld>
            <a:endParaRPr spc="15" dirty="0"/>
          </a:p>
        </p:txBody>
      </p:sp>
      <p:sp>
        <p:nvSpPr>
          <p:cNvPr id="24" name="object 24"/>
          <p:cNvSpPr txBox="1"/>
          <p:nvPr/>
        </p:nvSpPr>
        <p:spPr>
          <a:xfrm>
            <a:off x="7957729" y="1946301"/>
            <a:ext cx="4102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extendida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(EIP)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diseñada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circuito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 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aplicarse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clasificación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resistencia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corta duración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anulación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instantánea.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brinda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aguas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despejar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reduce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probabilidad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interrupción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61950" y="3311554"/>
            <a:ext cx="141859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Modularidad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la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20" dirty="0">
                <a:solidFill>
                  <a:srgbClr val="171514"/>
                </a:solidFill>
                <a:latin typeface="Arial"/>
                <a:cs typeface="Arial"/>
              </a:rPr>
              <a:t>unidad</a:t>
            </a:r>
            <a:r>
              <a:rPr sz="6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60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600" b="1" spc="10" dirty="0">
                <a:solidFill>
                  <a:srgbClr val="171514"/>
                </a:solidFill>
                <a:latin typeface="Arial"/>
                <a:cs typeface="Arial"/>
              </a:rPr>
              <a:t>disparo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57660" y="3225191"/>
            <a:ext cx="40868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</a:pP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modularidad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extiende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(ETU).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ejemplo,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ETU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00" spc="-19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cualquier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WL.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ETU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seleccionados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adaptar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fácilmente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a las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condiciones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cambiantes en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campo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adición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ETU: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57730" y="4299007"/>
            <a:ext cx="3043555" cy="972185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05410" indent="-93345">
              <a:spcBef>
                <a:spcPts val="414"/>
              </a:spcBef>
              <a:buChar char="•"/>
              <a:tabLst>
                <a:tab pos="106045" algn="l"/>
              </a:tabLst>
            </a:pPr>
            <a:r>
              <a:rPr sz="1150" spc="70" dirty="0">
                <a:solidFill>
                  <a:srgbClr val="171514"/>
                </a:solidFill>
                <a:latin typeface="Microsoft Sans Serif"/>
                <a:cs typeface="Microsoft Sans Serif"/>
              </a:rPr>
              <a:t>Monitor</a:t>
            </a:r>
            <a:endParaRPr sz="115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259"/>
              </a:spcBef>
              <a:buChar char="•"/>
              <a:tabLst>
                <a:tab pos="89535" algn="l"/>
              </a:tabLst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fallas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950">
              <a:latin typeface="Microsoft Sans Serif"/>
              <a:cs typeface="Microsoft Sans Serif"/>
            </a:endParaRPr>
          </a:p>
          <a:p>
            <a:pPr marL="73025" indent="-60960">
              <a:spcBef>
                <a:spcPts val="500"/>
              </a:spcBef>
              <a:buChar char="•"/>
              <a:tabLst>
                <a:tab pos="73660" algn="l"/>
              </a:tabLst>
            </a:pP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Tapón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endParaRPr sz="750">
              <a:latin typeface="Microsoft Sans Serif"/>
              <a:cs typeface="Microsoft Sans Serif"/>
            </a:endParaRPr>
          </a:p>
          <a:p>
            <a:pPr marL="88900" indent="-76835">
              <a:spcBef>
                <a:spcPts val="340"/>
              </a:spcBef>
              <a:buChar char="•"/>
              <a:tabLst>
                <a:tab pos="89535" algn="l"/>
              </a:tabLst>
            </a:pP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dosificación/función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dosificación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plus</a:t>
            </a:r>
            <a:endParaRPr sz="950">
              <a:latin typeface="Microsoft Sans Serif"/>
              <a:cs typeface="Microsoft Sans Serif"/>
            </a:endParaRPr>
          </a:p>
          <a:p>
            <a:pPr marL="105410" indent="-93345">
              <a:spcBef>
                <a:spcPts val="100"/>
              </a:spcBef>
              <a:buChar char="•"/>
              <a:tabLst>
                <a:tab pos="106045" algn="l"/>
              </a:tabLst>
            </a:pPr>
            <a:r>
              <a:rPr sz="11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436771" y="5524349"/>
            <a:ext cx="1130300" cy="43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4610" algn="r">
              <a:lnSpc>
                <a:spcPts val="775"/>
              </a:lnSpc>
              <a:spcBef>
                <a:spcPts val="10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Opción: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bloqueo</a:t>
            </a:r>
            <a:r>
              <a:rPr sz="6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impide</a:t>
            </a:r>
            <a:endParaRPr sz="650">
              <a:latin typeface="Microsoft Sans Serif"/>
              <a:cs typeface="Microsoft Sans Serif"/>
            </a:endParaRPr>
          </a:p>
          <a:p>
            <a:pPr marR="72390" algn="r">
              <a:lnSpc>
                <a:spcPts val="835"/>
              </a:lnSpc>
            </a:pPr>
            <a:r>
              <a:rPr sz="700" u="sng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700" u="sng" spc="-55" dirty="0">
                <a:solidFill>
                  <a:srgbClr val="171514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spc="-25" dirty="0">
                <a:solidFill>
                  <a:srgbClr val="171514"/>
                </a:solidFill>
                <a:latin typeface="Times New Roman"/>
                <a:cs typeface="Times New Roman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r>
              <a:rPr sz="7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autorizado</a:t>
            </a:r>
            <a:endParaRPr sz="700">
              <a:latin typeface="Microsoft Sans Serif"/>
              <a:cs typeface="Microsoft Sans Serif"/>
            </a:endParaRPr>
          </a:p>
          <a:p>
            <a:pPr marL="136525" marR="5715">
              <a:lnSpc>
                <a:spcPts val="819"/>
              </a:lnSpc>
              <a:spcBef>
                <a:spcPts val="2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indicador de disparo </a:t>
            </a:r>
            <a:r>
              <a:rPr sz="5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17051" y="5834026"/>
            <a:ext cx="114744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>
              <a:spcBef>
                <a:spcPts val="100"/>
              </a:spcBef>
              <a:tabLst>
                <a:tab pos="1146810" algn="l"/>
              </a:tabLst>
            </a:pPr>
            <a:r>
              <a:rPr sz="650" u="heavy" dirty="0">
                <a:solidFill>
                  <a:srgbClr val="171514"/>
                </a:solidFill>
                <a:uFill>
                  <a:solidFill>
                    <a:srgbClr val="727477"/>
                  </a:solidFill>
                </a:uFill>
                <a:latin typeface="Times New Roman"/>
                <a:cs typeface="Times New Roman"/>
              </a:rPr>
              <a:t> 	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25729" y="5413196"/>
            <a:ext cx="1395095" cy="65532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65430">
              <a:spcBef>
                <a:spcPts val="365"/>
              </a:spcBef>
            </a:pP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Indicador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261F1E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261F1E"/>
                </a:solidFill>
                <a:latin typeface="Microsoft Sans Serif"/>
                <a:cs typeface="Microsoft Sans Serif"/>
              </a:rPr>
              <a:t>disparo</a:t>
            </a:r>
            <a:r>
              <a:rPr sz="550" spc="-10" dirty="0">
                <a:solidFill>
                  <a:srgbClr val="261F1E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mecánico</a:t>
            </a:r>
            <a:endParaRPr sz="550">
              <a:latin typeface="Microsoft Sans Serif"/>
              <a:cs typeface="Microsoft Sans Serif"/>
            </a:endParaRPr>
          </a:p>
          <a:p>
            <a:pPr marL="212090">
              <a:spcBef>
                <a:spcPts val="365"/>
              </a:spcBef>
            </a:pP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</a:t>
            </a:r>
            <a:r>
              <a:rPr sz="7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</a:t>
            </a:r>
            <a:r>
              <a:rPr sz="7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Local</a:t>
            </a:r>
            <a:endParaRPr sz="750">
              <a:latin typeface="Microsoft Sans Serif"/>
              <a:cs typeface="Microsoft Sans Serif"/>
            </a:endParaRPr>
          </a:p>
          <a:p>
            <a:pPr marL="12700" marR="97155" indent="165100">
              <a:lnSpc>
                <a:spcPts val="960"/>
              </a:lnSpc>
              <a:spcBef>
                <a:spcPts val="45"/>
              </a:spcBef>
            </a:pP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REINICIO </a:t>
            </a:r>
            <a:r>
              <a:rPr sz="6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remoto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 </a:t>
            </a:r>
            <a:r>
              <a:rPr sz="650" spc="-1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bloqueo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recierre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opcional</a:t>
            </a:r>
            <a:endParaRPr sz="650">
              <a:latin typeface="Microsoft Sans Serif"/>
              <a:cs typeface="Microsoft Sans Serif"/>
            </a:endParaRPr>
          </a:p>
          <a:p>
            <a:pPr marR="5080" algn="r">
              <a:spcBef>
                <a:spcPts val="440"/>
              </a:spcBef>
            </a:pP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Desplazarse</a:t>
            </a:r>
            <a:r>
              <a:rPr sz="3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00" dirty="0">
                <a:solidFill>
                  <a:srgbClr val="0B0806"/>
                </a:solidFill>
                <a:latin typeface="Microsoft Sans Serif"/>
                <a:cs typeface="Microsoft Sans Serif"/>
              </a:rPr>
              <a:t>hacia</a:t>
            </a:r>
            <a:r>
              <a:rPr sz="3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arriba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561131" y="6043997"/>
            <a:ext cx="101028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Opción: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alfanumérica</a:t>
            </a:r>
            <a:endParaRPr sz="55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550">
              <a:latin typeface="Microsoft Sans Serif"/>
              <a:cs typeface="Microsoft Sans Serif"/>
            </a:endParaRPr>
          </a:p>
          <a:p>
            <a:pPr marL="12700"/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Desplazarse</a:t>
            </a:r>
            <a:r>
              <a:rPr sz="5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</a:t>
            </a:r>
            <a:r>
              <a:rPr sz="5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abajo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61067" y="6458144"/>
            <a:ext cx="58737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Error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3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3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61640" y="6683662"/>
            <a:ext cx="33401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700" b="1" spc="-10" dirty="0">
                <a:solidFill>
                  <a:srgbClr val="FFFFFF"/>
                </a:solidFill>
                <a:latin typeface="Arial"/>
                <a:cs typeface="Arial"/>
              </a:rPr>
              <a:t>ETU745</a:t>
            </a:r>
            <a:endParaRPr sz="700">
              <a:latin typeface="Arial"/>
              <a:cs typeface="Arial"/>
            </a:endParaRPr>
          </a:p>
          <a:p>
            <a:pPr marL="92710">
              <a:spcBef>
                <a:spcPts val="660"/>
              </a:spcBef>
            </a:pP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APAGADO</a:t>
            </a:r>
            <a:r>
              <a:rPr sz="2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76059" y="6058540"/>
            <a:ext cx="1012825" cy="99695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R="101600" algn="r">
              <a:spcBef>
                <a:spcPts val="515"/>
              </a:spcBef>
            </a:pPr>
            <a:r>
              <a:rPr sz="600" u="sng" spc="20" dirty="0">
                <a:solidFill>
                  <a:srgbClr val="171514"/>
                </a:solidFill>
                <a:uFill>
                  <a:solidFill>
                    <a:srgbClr val="171514"/>
                  </a:solidFill>
                </a:uFill>
                <a:latin typeface="Microsoft Sans Serif"/>
                <a:cs typeface="Microsoft Sans Serif"/>
              </a:rPr>
              <a:t>Indicadores</a:t>
            </a:r>
            <a:endParaRPr sz="600">
              <a:latin typeface="Microsoft Sans Serif"/>
              <a:cs typeface="Microsoft Sans Serif"/>
            </a:endParaRPr>
          </a:p>
          <a:p>
            <a:pPr marR="58419" algn="r">
              <a:spcBef>
                <a:spcPts val="28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Unidad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disparo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activa</a:t>
            </a:r>
            <a:endParaRPr sz="400">
              <a:latin typeface="Microsoft Sans Serif"/>
              <a:cs typeface="Microsoft Sans Serif"/>
            </a:endParaRPr>
          </a:p>
          <a:p>
            <a:pPr marR="47625" algn="r">
              <a:spcBef>
                <a:spcPts val="395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5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sobrecorriente</a:t>
            </a:r>
            <a:endParaRPr sz="500">
              <a:latin typeface="Microsoft Sans Serif"/>
              <a:cs typeface="Microsoft Sans Serif"/>
            </a:endParaRPr>
          </a:p>
          <a:p>
            <a:pPr marR="71755" algn="r">
              <a:spcBef>
                <a:spcPts val="415"/>
              </a:spcBef>
            </a:pP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</a:t>
            </a:r>
            <a:endParaRPr sz="750">
              <a:latin typeface="Microsoft Sans Serif"/>
              <a:cs typeface="Microsoft Sans Serif"/>
            </a:endParaRPr>
          </a:p>
          <a:p>
            <a:pPr marR="17780" algn="r">
              <a:spcBef>
                <a:spcPts val="480"/>
              </a:spcBef>
            </a:pP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Alarma</a:t>
            </a:r>
            <a:r>
              <a:rPr sz="6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extendida</a:t>
            </a:r>
            <a:endParaRPr sz="650">
              <a:latin typeface="Microsoft Sans Serif"/>
              <a:cs typeface="Microsoft Sans Serif"/>
            </a:endParaRPr>
          </a:p>
          <a:p>
            <a:pPr marR="5080" algn="r">
              <a:spcBef>
                <a:spcPts val="130"/>
              </a:spcBef>
            </a:pPr>
            <a:r>
              <a:rPr sz="700" spc="30" dirty="0">
                <a:solidFill>
                  <a:srgbClr val="0B0806"/>
                </a:solidFill>
                <a:latin typeface="Microsoft Sans Serif"/>
                <a:cs typeface="Microsoft Sans Serif"/>
              </a:rPr>
              <a:t>función</a:t>
            </a:r>
            <a:r>
              <a:rPr sz="7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activa</a:t>
            </a:r>
            <a:endParaRPr sz="700">
              <a:latin typeface="Microsoft Sans Serif"/>
              <a:cs typeface="Microsoft Sans Serif"/>
            </a:endParaRPr>
          </a:p>
          <a:p>
            <a:pPr marR="7620" algn="r">
              <a:spcBef>
                <a:spcPts val="730"/>
              </a:spcBef>
            </a:pP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Tapón</a:t>
            </a:r>
            <a:r>
              <a:rPr sz="4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401304" y="7066719"/>
            <a:ext cx="262255" cy="43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Tapón</a:t>
            </a:r>
            <a:r>
              <a:rPr sz="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de</a:t>
            </a:r>
            <a:r>
              <a:rPr sz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 calificación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21318" y="7092095"/>
            <a:ext cx="38735" cy="6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35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=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561068" y="6633175"/>
            <a:ext cx="144970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Activar/desactivar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memoria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térmica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43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Activar/desactivar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endParaRPr sz="450">
              <a:latin typeface="Microsoft Sans Serif"/>
              <a:cs typeface="Microsoft Sans Serif"/>
            </a:endParaRPr>
          </a:p>
          <a:p>
            <a:pPr marL="12700">
              <a:spcBef>
                <a:spcPts val="384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Fijando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6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neutro</a:t>
            </a:r>
            <a:endParaRPr sz="600">
              <a:latin typeface="Microsoft Sans Serif"/>
              <a:cs typeface="Microsoft Sans Serif"/>
            </a:endParaRPr>
          </a:p>
          <a:p>
            <a:pPr marL="12700" marR="318135">
              <a:lnSpc>
                <a:spcPct val="145500"/>
              </a:lnSpc>
              <a:spcBef>
                <a:spcPts val="120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largo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550" spc="-1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seleccionable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(I</a:t>
            </a: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t/yo</a:t>
            </a:r>
            <a:r>
              <a:rPr sz="3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4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t)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40320" y="7194744"/>
            <a:ext cx="1075690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recogida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largo</a:t>
            </a:r>
            <a:r>
              <a:rPr sz="55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plazo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000158" y="7283026"/>
            <a:ext cx="419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00158" y="7330726"/>
            <a:ext cx="41910" cy="1154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434"/>
              </a:lnSpc>
              <a:spcBef>
                <a:spcPts val="100"/>
              </a:spcBef>
            </a:pP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  <a:p>
            <a:pPr>
              <a:lnSpc>
                <a:spcPts val="434"/>
              </a:lnSpc>
            </a:pP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000158" y="7430426"/>
            <a:ext cx="419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00158" y="7478658"/>
            <a:ext cx="4191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823456" y="7469064"/>
            <a:ext cx="1076325" cy="97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r>
              <a:rPr sz="5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recogida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corto</a:t>
            </a:r>
            <a:r>
              <a:rPr sz="5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plazo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561066" y="7477954"/>
            <a:ext cx="988694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retardo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tiempo</a:t>
            </a:r>
            <a:r>
              <a:rPr sz="40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prolongado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561066" y="7711634"/>
            <a:ext cx="1022350" cy="7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Configuración</a:t>
            </a:r>
            <a:r>
              <a:rPr sz="4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retardo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tiempo</a:t>
            </a:r>
            <a:r>
              <a:rPr sz="4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corto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653784" y="7815773"/>
            <a:ext cx="131889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Ajuste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recogida</a:t>
            </a:r>
            <a:r>
              <a:rPr sz="7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instantánea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561054" y="7872579"/>
            <a:ext cx="1324610" cy="52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Indicador: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5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spcBef>
                <a:spcPts val="520"/>
              </a:spcBef>
            </a:pP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Anillo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sellado</a:t>
            </a:r>
            <a:endParaRPr sz="500">
              <a:latin typeface="Microsoft Sans Serif"/>
              <a:cs typeface="Microsoft Sans Serif"/>
            </a:endParaRPr>
          </a:p>
          <a:p>
            <a:pPr marL="12700" marR="5080">
              <a:lnSpc>
                <a:spcPts val="1110"/>
              </a:lnSpc>
              <a:spcBef>
                <a:spcPts val="60"/>
              </a:spcBef>
            </a:pP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Opción: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Indicador: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748678" y="8133274"/>
            <a:ext cx="12134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" dirty="0">
                <a:solidFill>
                  <a:srgbClr val="0B0806"/>
                </a:solidFill>
                <a:latin typeface="Microsoft Sans Serif"/>
                <a:cs typeface="Microsoft Sans Serif"/>
              </a:rPr>
              <a:t>Selector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0B0806"/>
                </a:solidFill>
                <a:latin typeface="Microsoft Sans Serif"/>
                <a:cs typeface="Microsoft Sans Serif"/>
              </a:rPr>
              <a:t>modo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60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600" spc="-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600" spc="25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14588" y="8245534"/>
            <a:ext cx="104139" cy="148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SI</a:t>
            </a:r>
            <a:endParaRPr sz="400">
              <a:latin typeface="Microsoft Sans Serif"/>
              <a:cs typeface="Microsoft Sans Serif"/>
            </a:endParaRPr>
          </a:p>
          <a:p>
            <a:pPr marL="31115">
              <a:spcBef>
                <a:spcPts val="405"/>
              </a:spcBef>
            </a:pPr>
            <a:r>
              <a:rPr sz="15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gramo</a:t>
            </a:r>
            <a:endParaRPr sz="15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33031" y="8436803"/>
            <a:ext cx="117983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Configuración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captación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06488" y="8721283"/>
            <a:ext cx="1108710" cy="82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Configuración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alarma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0B0806"/>
                </a:solidFill>
                <a:latin typeface="Microsoft Sans Serif"/>
                <a:cs typeface="Microsoft Sans Serif"/>
              </a:rPr>
              <a:t>de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0B0806"/>
                </a:solidFill>
                <a:latin typeface="Microsoft Sans Serif"/>
                <a:cs typeface="Microsoft Sans Serif"/>
              </a:rPr>
              <a:t>falla</a:t>
            </a:r>
            <a:r>
              <a:rPr sz="450" spc="-10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0B0806"/>
                </a:solidFill>
                <a:latin typeface="Microsoft Sans Serif"/>
                <a:cs typeface="Microsoft Sans Serif"/>
              </a:rPr>
              <a:t>a</a:t>
            </a:r>
            <a:r>
              <a:rPr sz="450" spc="-15" dirty="0">
                <a:solidFill>
                  <a:srgbClr val="0B0806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tierra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561055" y="8531573"/>
            <a:ext cx="1496695" cy="6388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Indicador:</a:t>
            </a:r>
            <a:r>
              <a:rPr sz="5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endParaRPr sz="550">
              <a:latin typeface="Microsoft Sans Serif"/>
              <a:cs typeface="Microsoft Sans Serif"/>
            </a:endParaRPr>
          </a:p>
          <a:p>
            <a:pPr marL="12700" marR="269240">
              <a:lnSpc>
                <a:spcPct val="177800"/>
              </a:lnSpc>
              <a:spcBef>
                <a:spcPts val="170"/>
              </a:spcBef>
            </a:pP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fijo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detección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450" spc="-10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4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4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4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tierra/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I</a:t>
            </a:r>
            <a:r>
              <a:rPr sz="2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2</a:t>
            </a:r>
            <a:r>
              <a:rPr sz="450" spc="20" dirty="0">
                <a:solidFill>
                  <a:srgbClr val="0B0806"/>
                </a:solidFill>
                <a:latin typeface="Microsoft Sans Serif"/>
                <a:cs typeface="Microsoft Sans Serif"/>
              </a:rPr>
              <a:t>t</a:t>
            </a:r>
            <a:endParaRPr sz="450">
              <a:latin typeface="Microsoft Sans Serif"/>
              <a:cs typeface="Microsoft Sans Serif"/>
            </a:endParaRPr>
          </a:p>
          <a:p>
            <a:pPr marL="12700" marR="5080">
              <a:lnSpc>
                <a:spcPts val="990"/>
              </a:lnSpc>
              <a:spcBef>
                <a:spcPts val="65"/>
              </a:spcBef>
            </a:pP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indicador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dirty="0">
                <a:solidFill>
                  <a:srgbClr val="171514"/>
                </a:solidFill>
                <a:latin typeface="Microsoft Sans Serif"/>
                <a:cs typeface="Microsoft Sans Serif"/>
              </a:rPr>
              <a:t>causa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claro </a:t>
            </a:r>
            <a:r>
              <a:rPr sz="550" spc="-1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Toma</a:t>
            </a:r>
            <a:r>
              <a:rPr sz="5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5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5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167842" y="8918313"/>
            <a:ext cx="819785" cy="259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0170">
              <a:lnSpc>
                <a:spcPct val="127800"/>
              </a:lnSpc>
              <a:spcBef>
                <a:spcPts val="100"/>
              </a:spcBef>
            </a:pP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prueba 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Pulsador</a:t>
            </a:r>
            <a:r>
              <a:rPr sz="6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consulta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254528" y="7702748"/>
            <a:ext cx="123111" cy="83820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400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endParaRPr sz="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97636" y="6977089"/>
            <a:ext cx="4048125" cy="1068705"/>
          </a:xfrm>
          <a:custGeom>
            <a:avLst/>
            <a:gdLst/>
            <a:ahLst/>
            <a:cxnLst/>
            <a:rect l="l" t="t" r="r" b="b"/>
            <a:pathLst>
              <a:path w="4048125" h="1068704">
                <a:moveTo>
                  <a:pt x="4047820" y="0"/>
                </a:moveTo>
                <a:lnTo>
                  <a:pt x="0" y="0"/>
                </a:lnTo>
                <a:lnTo>
                  <a:pt x="0" y="23101"/>
                </a:lnTo>
                <a:lnTo>
                  <a:pt x="2660421" y="23101"/>
                </a:lnTo>
                <a:lnTo>
                  <a:pt x="2660421" y="1068565"/>
                </a:lnTo>
                <a:lnTo>
                  <a:pt x="2682011" y="1068565"/>
                </a:lnTo>
                <a:lnTo>
                  <a:pt x="2682011" y="23101"/>
                </a:lnTo>
                <a:lnTo>
                  <a:pt x="4047820" y="23101"/>
                </a:lnTo>
                <a:lnTo>
                  <a:pt x="4047820" y="0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88414" y="5697576"/>
            <a:ext cx="4403090" cy="274955"/>
          </a:xfrm>
          <a:custGeom>
            <a:avLst/>
            <a:gdLst/>
            <a:ahLst/>
            <a:cxnLst/>
            <a:rect l="l" t="t" r="r" b="b"/>
            <a:pathLst>
              <a:path w="4403090" h="274954">
                <a:moveTo>
                  <a:pt x="4402747" y="251853"/>
                </a:moveTo>
                <a:lnTo>
                  <a:pt x="636447" y="251853"/>
                </a:lnTo>
                <a:lnTo>
                  <a:pt x="636447" y="0"/>
                </a:lnTo>
                <a:lnTo>
                  <a:pt x="614857" y="0"/>
                </a:lnTo>
                <a:lnTo>
                  <a:pt x="614857" y="251853"/>
                </a:lnTo>
                <a:lnTo>
                  <a:pt x="0" y="251853"/>
                </a:lnTo>
                <a:lnTo>
                  <a:pt x="0" y="274955"/>
                </a:lnTo>
                <a:lnTo>
                  <a:pt x="4402747" y="274955"/>
                </a:lnTo>
                <a:lnTo>
                  <a:pt x="4402747" y="251853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03272" y="6708204"/>
            <a:ext cx="21590" cy="283845"/>
          </a:xfrm>
          <a:custGeom>
            <a:avLst/>
            <a:gdLst/>
            <a:ahLst/>
            <a:cxnLst/>
            <a:rect l="l" t="t" r="r" b="b"/>
            <a:pathLst>
              <a:path w="21589" h="283845">
                <a:moveTo>
                  <a:pt x="21589" y="0"/>
                </a:moveTo>
                <a:lnTo>
                  <a:pt x="0" y="0"/>
                </a:lnTo>
                <a:lnTo>
                  <a:pt x="0" y="283641"/>
                </a:lnTo>
                <a:lnTo>
                  <a:pt x="21589" y="283641"/>
                </a:lnTo>
                <a:lnTo>
                  <a:pt x="21589" y="0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27234" y="6604761"/>
            <a:ext cx="22225" cy="387350"/>
          </a:xfrm>
          <a:custGeom>
            <a:avLst/>
            <a:gdLst/>
            <a:ahLst/>
            <a:cxnLst/>
            <a:rect l="l" t="t" r="r" b="b"/>
            <a:pathLst>
              <a:path w="22225" h="387350">
                <a:moveTo>
                  <a:pt x="0" y="387083"/>
                </a:moveTo>
                <a:lnTo>
                  <a:pt x="21602" y="387083"/>
                </a:lnTo>
                <a:lnTo>
                  <a:pt x="21602" y="0"/>
                </a:lnTo>
                <a:lnTo>
                  <a:pt x="0" y="0"/>
                </a:lnTo>
                <a:lnTo>
                  <a:pt x="0" y="387083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1309" y="5960973"/>
            <a:ext cx="21590" cy="389890"/>
          </a:xfrm>
          <a:custGeom>
            <a:avLst/>
            <a:gdLst/>
            <a:ahLst/>
            <a:cxnLst/>
            <a:rect l="l" t="t" r="r" b="b"/>
            <a:pathLst>
              <a:path w="21589" h="389889">
                <a:moveTo>
                  <a:pt x="0" y="389509"/>
                </a:moveTo>
                <a:lnTo>
                  <a:pt x="21589" y="389509"/>
                </a:lnTo>
                <a:lnTo>
                  <a:pt x="21589" y="0"/>
                </a:lnTo>
                <a:lnTo>
                  <a:pt x="0" y="0"/>
                </a:lnTo>
                <a:lnTo>
                  <a:pt x="0" y="389509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85626" y="5960973"/>
            <a:ext cx="22225" cy="1455420"/>
          </a:xfrm>
          <a:custGeom>
            <a:avLst/>
            <a:gdLst/>
            <a:ahLst/>
            <a:cxnLst/>
            <a:rect l="l" t="t" r="r" b="b"/>
            <a:pathLst>
              <a:path w="22225" h="1455420">
                <a:moveTo>
                  <a:pt x="21602" y="0"/>
                </a:moveTo>
                <a:lnTo>
                  <a:pt x="0" y="0"/>
                </a:lnTo>
                <a:lnTo>
                  <a:pt x="0" y="1454835"/>
                </a:lnTo>
                <a:lnTo>
                  <a:pt x="21602" y="1454835"/>
                </a:lnTo>
                <a:lnTo>
                  <a:pt x="21602" y="0"/>
                </a:lnTo>
                <a:close/>
              </a:path>
            </a:pathLst>
          </a:custGeom>
          <a:solidFill>
            <a:srgbClr val="9FA1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49141" y="7688492"/>
            <a:ext cx="208279" cy="103505"/>
          </a:xfrm>
          <a:custGeom>
            <a:avLst/>
            <a:gdLst/>
            <a:ahLst/>
            <a:cxnLst/>
            <a:rect l="l" t="t" r="r" b="b"/>
            <a:pathLst>
              <a:path w="208279" h="103504">
                <a:moveTo>
                  <a:pt x="207975" y="85445"/>
                </a:moveTo>
                <a:lnTo>
                  <a:pt x="17983" y="85445"/>
                </a:lnTo>
                <a:lnTo>
                  <a:pt x="17983" y="0"/>
                </a:lnTo>
                <a:lnTo>
                  <a:pt x="0" y="0"/>
                </a:lnTo>
                <a:lnTo>
                  <a:pt x="0" y="85445"/>
                </a:lnTo>
                <a:lnTo>
                  <a:pt x="0" y="103441"/>
                </a:lnTo>
                <a:lnTo>
                  <a:pt x="17983" y="103441"/>
                </a:lnTo>
                <a:lnTo>
                  <a:pt x="207975" y="103441"/>
                </a:lnTo>
                <a:lnTo>
                  <a:pt x="207975" y="85445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15041" y="7773937"/>
            <a:ext cx="206375" cy="18415"/>
          </a:xfrm>
          <a:custGeom>
            <a:avLst/>
            <a:gdLst/>
            <a:ahLst/>
            <a:cxnLst/>
            <a:rect l="l" t="t" r="r" b="b"/>
            <a:pathLst>
              <a:path w="206375" h="18415">
                <a:moveTo>
                  <a:pt x="205892" y="0"/>
                </a:moveTo>
                <a:lnTo>
                  <a:pt x="0" y="0"/>
                </a:lnTo>
                <a:lnTo>
                  <a:pt x="0" y="17995"/>
                </a:lnTo>
                <a:lnTo>
                  <a:pt x="205892" y="17995"/>
                </a:lnTo>
                <a:lnTo>
                  <a:pt x="205892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45216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10507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171848" y="7773937"/>
            <a:ext cx="214629" cy="18415"/>
          </a:xfrm>
          <a:custGeom>
            <a:avLst/>
            <a:gdLst/>
            <a:ahLst/>
            <a:cxnLst/>
            <a:rect l="l" t="t" r="r" b="b"/>
            <a:pathLst>
              <a:path w="214629" h="18415">
                <a:moveTo>
                  <a:pt x="214083" y="0"/>
                </a:moveTo>
                <a:lnTo>
                  <a:pt x="0" y="0"/>
                </a:lnTo>
                <a:lnTo>
                  <a:pt x="0" y="17995"/>
                </a:lnTo>
                <a:lnTo>
                  <a:pt x="214083" y="17995"/>
                </a:lnTo>
                <a:lnTo>
                  <a:pt x="214083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54097" y="9041816"/>
            <a:ext cx="1179195" cy="18415"/>
          </a:xfrm>
          <a:custGeom>
            <a:avLst/>
            <a:gdLst/>
            <a:ahLst/>
            <a:cxnLst/>
            <a:rect l="l" t="t" r="r" b="b"/>
            <a:pathLst>
              <a:path w="1179195" h="18415">
                <a:moveTo>
                  <a:pt x="1178636" y="0"/>
                </a:moveTo>
                <a:lnTo>
                  <a:pt x="0" y="0"/>
                </a:lnTo>
                <a:lnTo>
                  <a:pt x="0" y="17995"/>
                </a:lnTo>
                <a:lnTo>
                  <a:pt x="1178636" y="17995"/>
                </a:lnTo>
                <a:lnTo>
                  <a:pt x="1178636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0216" y="7636180"/>
            <a:ext cx="132715" cy="18415"/>
          </a:xfrm>
          <a:custGeom>
            <a:avLst/>
            <a:gdLst/>
            <a:ahLst/>
            <a:cxnLst/>
            <a:rect l="l" t="t" r="r" b="b"/>
            <a:pathLst>
              <a:path w="132714" h="18415">
                <a:moveTo>
                  <a:pt x="132448" y="0"/>
                </a:moveTo>
                <a:lnTo>
                  <a:pt x="0" y="0"/>
                </a:lnTo>
                <a:lnTo>
                  <a:pt x="0" y="18008"/>
                </a:lnTo>
                <a:lnTo>
                  <a:pt x="132448" y="18008"/>
                </a:lnTo>
                <a:lnTo>
                  <a:pt x="132448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06582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71848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433213" y="7773937"/>
            <a:ext cx="214629" cy="18415"/>
          </a:xfrm>
          <a:custGeom>
            <a:avLst/>
            <a:gdLst/>
            <a:ahLst/>
            <a:cxnLst/>
            <a:rect l="l" t="t" r="r" b="b"/>
            <a:pathLst>
              <a:path w="214629" h="18415">
                <a:moveTo>
                  <a:pt x="214083" y="0"/>
                </a:moveTo>
                <a:lnTo>
                  <a:pt x="0" y="0"/>
                </a:lnTo>
                <a:lnTo>
                  <a:pt x="0" y="17995"/>
                </a:lnTo>
                <a:lnTo>
                  <a:pt x="214083" y="17995"/>
                </a:lnTo>
                <a:lnTo>
                  <a:pt x="214083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67923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8008" y="103441"/>
                </a:lnTo>
                <a:lnTo>
                  <a:pt x="18008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54097" y="7636179"/>
            <a:ext cx="18415" cy="1423670"/>
          </a:xfrm>
          <a:custGeom>
            <a:avLst/>
            <a:gdLst/>
            <a:ahLst/>
            <a:cxnLst/>
            <a:rect l="l" t="t" r="r" b="b"/>
            <a:pathLst>
              <a:path w="18414" h="1423670">
                <a:moveTo>
                  <a:pt x="17995" y="0"/>
                </a:moveTo>
                <a:lnTo>
                  <a:pt x="0" y="0"/>
                </a:lnTo>
                <a:lnTo>
                  <a:pt x="0" y="1423631"/>
                </a:lnTo>
                <a:lnTo>
                  <a:pt x="17995" y="1423631"/>
                </a:lnTo>
                <a:lnTo>
                  <a:pt x="17995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92935" y="7583869"/>
            <a:ext cx="276225" cy="10795"/>
          </a:xfrm>
          <a:custGeom>
            <a:avLst/>
            <a:gdLst/>
            <a:ahLst/>
            <a:cxnLst/>
            <a:rect l="l" t="t" r="r" b="b"/>
            <a:pathLst>
              <a:path w="276225" h="10795">
                <a:moveTo>
                  <a:pt x="275640" y="0"/>
                </a:moveTo>
                <a:lnTo>
                  <a:pt x="0" y="0"/>
                </a:lnTo>
                <a:lnTo>
                  <a:pt x="0" y="10795"/>
                </a:lnTo>
                <a:lnTo>
                  <a:pt x="275640" y="10795"/>
                </a:lnTo>
                <a:lnTo>
                  <a:pt x="2756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433213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696115" y="7773937"/>
            <a:ext cx="307340" cy="18415"/>
          </a:xfrm>
          <a:custGeom>
            <a:avLst/>
            <a:gdLst/>
            <a:ahLst/>
            <a:cxnLst/>
            <a:rect l="l" t="t" r="r" b="b"/>
            <a:pathLst>
              <a:path w="307340" h="18415">
                <a:moveTo>
                  <a:pt x="307047" y="0"/>
                </a:moveTo>
                <a:lnTo>
                  <a:pt x="0" y="0"/>
                </a:lnTo>
                <a:lnTo>
                  <a:pt x="0" y="17995"/>
                </a:lnTo>
                <a:lnTo>
                  <a:pt x="307047" y="17995"/>
                </a:lnTo>
                <a:lnTo>
                  <a:pt x="307047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630825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5" h="103504">
                <a:moveTo>
                  <a:pt x="0" y="103441"/>
                </a:moveTo>
                <a:lnTo>
                  <a:pt x="18008" y="103441"/>
                </a:lnTo>
                <a:lnTo>
                  <a:pt x="18008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696116" y="7688492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5" h="103504">
                <a:moveTo>
                  <a:pt x="0" y="103441"/>
                </a:moveTo>
                <a:lnTo>
                  <a:pt x="17995" y="103441"/>
                </a:lnTo>
                <a:lnTo>
                  <a:pt x="17995" y="0"/>
                </a:lnTo>
                <a:lnTo>
                  <a:pt x="0" y="0"/>
                </a:lnTo>
                <a:lnTo>
                  <a:pt x="0" y="103441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987099" y="7676007"/>
            <a:ext cx="18415" cy="116205"/>
          </a:xfrm>
          <a:custGeom>
            <a:avLst/>
            <a:gdLst/>
            <a:ahLst/>
            <a:cxnLst/>
            <a:rect l="l" t="t" r="r" b="b"/>
            <a:pathLst>
              <a:path w="18415" h="116204">
                <a:moveTo>
                  <a:pt x="17995" y="0"/>
                </a:moveTo>
                <a:lnTo>
                  <a:pt x="0" y="0"/>
                </a:lnTo>
                <a:lnTo>
                  <a:pt x="0" y="115925"/>
                </a:lnTo>
                <a:lnTo>
                  <a:pt x="17995" y="115925"/>
                </a:lnTo>
                <a:lnTo>
                  <a:pt x="17995" y="0"/>
                </a:lnTo>
                <a:close/>
              </a:path>
            </a:pathLst>
          </a:custGeom>
          <a:solidFill>
            <a:srgbClr val="D4D6D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8094422" y="5259946"/>
            <a:ext cx="639445" cy="563880"/>
            <a:chOff x="3039821" y="5259946"/>
            <a:chExt cx="639445" cy="563880"/>
          </a:xfrm>
        </p:grpSpPr>
        <p:sp>
          <p:nvSpPr>
            <p:cNvPr id="27" name="object 27"/>
            <p:cNvSpPr/>
            <p:nvPr/>
          </p:nvSpPr>
          <p:spPr>
            <a:xfrm>
              <a:off x="3170707" y="5642546"/>
              <a:ext cx="377825" cy="50800"/>
            </a:xfrm>
            <a:custGeom>
              <a:avLst/>
              <a:gdLst/>
              <a:ahLst/>
              <a:cxnLst/>
              <a:rect l="l" t="t" r="r" b="b"/>
              <a:pathLst>
                <a:path w="377825" h="50800">
                  <a:moveTo>
                    <a:pt x="377520" y="0"/>
                  </a:moveTo>
                  <a:lnTo>
                    <a:pt x="0" y="0"/>
                  </a:lnTo>
                  <a:lnTo>
                    <a:pt x="0" y="50330"/>
                  </a:lnTo>
                  <a:lnTo>
                    <a:pt x="377520" y="50330"/>
                  </a:lnTo>
                  <a:lnTo>
                    <a:pt x="37752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65665" y="5637466"/>
              <a:ext cx="387985" cy="60960"/>
            </a:xfrm>
            <a:custGeom>
              <a:avLst/>
              <a:gdLst/>
              <a:ahLst/>
              <a:cxnLst/>
              <a:rect l="l" t="t" r="r" b="b"/>
              <a:pathLst>
                <a:path w="387985" h="60960">
                  <a:moveTo>
                    <a:pt x="357403" y="28714"/>
                  </a:moveTo>
                  <a:lnTo>
                    <a:pt x="231559" y="28714"/>
                  </a:lnTo>
                  <a:lnTo>
                    <a:pt x="231559" y="31813"/>
                  </a:lnTo>
                  <a:lnTo>
                    <a:pt x="357403" y="31813"/>
                  </a:lnTo>
                  <a:lnTo>
                    <a:pt x="357403" y="28714"/>
                  </a:lnTo>
                  <a:close/>
                </a:path>
                <a:path w="387985" h="60960">
                  <a:moveTo>
                    <a:pt x="387604" y="0"/>
                  </a:moveTo>
                  <a:lnTo>
                    <a:pt x="377520" y="0"/>
                  </a:lnTo>
                  <a:lnTo>
                    <a:pt x="377520" y="10160"/>
                  </a:lnTo>
                  <a:lnTo>
                    <a:pt x="377520" y="50800"/>
                  </a:lnTo>
                  <a:lnTo>
                    <a:pt x="10083" y="5080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21"/>
                  </a:lnTo>
                  <a:lnTo>
                    <a:pt x="377520" y="10160"/>
                  </a:lnTo>
                  <a:lnTo>
                    <a:pt x="37752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50800"/>
                  </a:lnTo>
                  <a:lnTo>
                    <a:pt x="0" y="60960"/>
                  </a:lnTo>
                  <a:lnTo>
                    <a:pt x="387604" y="60960"/>
                  </a:lnTo>
                  <a:lnTo>
                    <a:pt x="387604" y="50800"/>
                  </a:lnTo>
                  <a:lnTo>
                    <a:pt x="387604" y="10160"/>
                  </a:lnTo>
                  <a:lnTo>
                    <a:pt x="387604" y="5080"/>
                  </a:lnTo>
                  <a:lnTo>
                    <a:pt x="387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20377" y="5265026"/>
              <a:ext cx="478790" cy="352425"/>
            </a:xfrm>
            <a:custGeom>
              <a:avLst/>
              <a:gdLst/>
              <a:ahLst/>
              <a:cxnLst/>
              <a:rect l="l" t="t" r="r" b="b"/>
              <a:pathLst>
                <a:path w="478789" h="352425">
                  <a:moveTo>
                    <a:pt x="478193" y="0"/>
                  </a:moveTo>
                  <a:lnTo>
                    <a:pt x="0" y="0"/>
                  </a:lnTo>
                  <a:lnTo>
                    <a:pt x="0" y="352374"/>
                  </a:lnTo>
                  <a:lnTo>
                    <a:pt x="478193" y="352374"/>
                  </a:lnTo>
                  <a:lnTo>
                    <a:pt x="478193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15335" y="5259946"/>
              <a:ext cx="488315" cy="361950"/>
            </a:xfrm>
            <a:custGeom>
              <a:avLst/>
              <a:gdLst/>
              <a:ahLst/>
              <a:cxnLst/>
              <a:rect l="l" t="t" r="r" b="b"/>
              <a:pathLst>
                <a:path w="488314" h="361950">
                  <a:moveTo>
                    <a:pt x="488276" y="0"/>
                  </a:moveTo>
                  <a:lnTo>
                    <a:pt x="478193" y="0"/>
                  </a:lnTo>
                  <a:lnTo>
                    <a:pt x="478193" y="10160"/>
                  </a:lnTo>
                  <a:lnTo>
                    <a:pt x="478193" y="351790"/>
                  </a:lnTo>
                  <a:lnTo>
                    <a:pt x="10083" y="35179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21"/>
                  </a:lnTo>
                  <a:lnTo>
                    <a:pt x="478193" y="10160"/>
                  </a:lnTo>
                  <a:lnTo>
                    <a:pt x="478193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351790"/>
                  </a:lnTo>
                  <a:lnTo>
                    <a:pt x="0" y="361950"/>
                  </a:lnTo>
                  <a:lnTo>
                    <a:pt x="488276" y="361950"/>
                  </a:lnTo>
                  <a:lnTo>
                    <a:pt x="488276" y="351790"/>
                  </a:lnTo>
                  <a:lnTo>
                    <a:pt x="488276" y="10160"/>
                  </a:lnTo>
                  <a:lnTo>
                    <a:pt x="488276" y="5080"/>
                  </a:lnTo>
                  <a:lnTo>
                    <a:pt x="4882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70707" y="5315369"/>
              <a:ext cx="377825" cy="252095"/>
            </a:xfrm>
            <a:custGeom>
              <a:avLst/>
              <a:gdLst/>
              <a:ahLst/>
              <a:cxnLst/>
              <a:rect l="l" t="t" r="r" b="b"/>
              <a:pathLst>
                <a:path w="377825" h="252095">
                  <a:moveTo>
                    <a:pt x="377520" y="0"/>
                  </a:moveTo>
                  <a:lnTo>
                    <a:pt x="0" y="0"/>
                  </a:lnTo>
                  <a:lnTo>
                    <a:pt x="0" y="251688"/>
                  </a:lnTo>
                  <a:lnTo>
                    <a:pt x="377520" y="251688"/>
                  </a:lnTo>
                  <a:lnTo>
                    <a:pt x="37752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46196" y="5617400"/>
              <a:ext cx="226695" cy="25400"/>
            </a:xfrm>
            <a:custGeom>
              <a:avLst/>
              <a:gdLst/>
              <a:ahLst/>
              <a:cxnLst/>
              <a:rect l="l" t="t" r="r" b="b"/>
              <a:pathLst>
                <a:path w="226695" h="25400">
                  <a:moveTo>
                    <a:pt x="226517" y="0"/>
                  </a:moveTo>
                  <a:lnTo>
                    <a:pt x="0" y="0"/>
                  </a:lnTo>
                  <a:lnTo>
                    <a:pt x="0" y="25158"/>
                  </a:lnTo>
                  <a:lnTo>
                    <a:pt x="226517" y="25158"/>
                  </a:lnTo>
                  <a:lnTo>
                    <a:pt x="226517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41154" y="5612320"/>
              <a:ext cx="236854" cy="35560"/>
            </a:xfrm>
            <a:custGeom>
              <a:avLst/>
              <a:gdLst/>
              <a:ahLst/>
              <a:cxnLst/>
              <a:rect l="l" t="t" r="r" b="b"/>
              <a:pathLst>
                <a:path w="236854" h="35560">
                  <a:moveTo>
                    <a:pt x="236588" y="0"/>
                  </a:moveTo>
                  <a:lnTo>
                    <a:pt x="226517" y="0"/>
                  </a:lnTo>
                  <a:lnTo>
                    <a:pt x="226517" y="10160"/>
                  </a:lnTo>
                  <a:lnTo>
                    <a:pt x="226517" y="25400"/>
                  </a:lnTo>
                  <a:lnTo>
                    <a:pt x="10083" y="2540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09"/>
                  </a:lnTo>
                  <a:lnTo>
                    <a:pt x="226517" y="10160"/>
                  </a:lnTo>
                  <a:lnTo>
                    <a:pt x="22651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25400"/>
                  </a:lnTo>
                  <a:lnTo>
                    <a:pt x="0" y="35560"/>
                  </a:lnTo>
                  <a:lnTo>
                    <a:pt x="236588" y="35560"/>
                  </a:lnTo>
                  <a:lnTo>
                    <a:pt x="236588" y="25400"/>
                  </a:lnTo>
                  <a:lnTo>
                    <a:pt x="236588" y="10160"/>
                  </a:lnTo>
                  <a:lnTo>
                    <a:pt x="236588" y="5080"/>
                  </a:lnTo>
                  <a:lnTo>
                    <a:pt x="2365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44863" y="5692889"/>
              <a:ext cx="629285" cy="126364"/>
            </a:xfrm>
            <a:custGeom>
              <a:avLst/>
              <a:gdLst/>
              <a:ahLst/>
              <a:cxnLst/>
              <a:rect l="l" t="t" r="r" b="b"/>
              <a:pathLst>
                <a:path w="629285" h="126364">
                  <a:moveTo>
                    <a:pt x="553707" y="0"/>
                  </a:moveTo>
                  <a:lnTo>
                    <a:pt x="75514" y="0"/>
                  </a:lnTo>
                  <a:lnTo>
                    <a:pt x="0" y="100672"/>
                  </a:lnTo>
                  <a:lnTo>
                    <a:pt x="0" y="125844"/>
                  </a:lnTo>
                  <a:lnTo>
                    <a:pt x="629221" y="125844"/>
                  </a:lnTo>
                  <a:lnTo>
                    <a:pt x="629221" y="100672"/>
                  </a:lnTo>
                  <a:lnTo>
                    <a:pt x="553707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39821" y="5687847"/>
              <a:ext cx="639445" cy="136525"/>
            </a:xfrm>
            <a:custGeom>
              <a:avLst/>
              <a:gdLst/>
              <a:ahLst/>
              <a:cxnLst/>
              <a:rect l="l" t="t" r="r" b="b"/>
              <a:pathLst>
                <a:path w="639445" h="136525">
                  <a:moveTo>
                    <a:pt x="483247" y="28663"/>
                  </a:moveTo>
                  <a:lnTo>
                    <a:pt x="93141" y="28663"/>
                  </a:lnTo>
                  <a:lnTo>
                    <a:pt x="93141" y="31762"/>
                  </a:lnTo>
                  <a:lnTo>
                    <a:pt x="483247" y="31762"/>
                  </a:lnTo>
                  <a:lnTo>
                    <a:pt x="483247" y="28663"/>
                  </a:lnTo>
                  <a:close/>
                </a:path>
                <a:path w="639445" h="136525">
                  <a:moveTo>
                    <a:pt x="495833" y="53822"/>
                  </a:moveTo>
                  <a:lnTo>
                    <a:pt x="80556" y="53822"/>
                  </a:lnTo>
                  <a:lnTo>
                    <a:pt x="80556" y="56921"/>
                  </a:lnTo>
                  <a:lnTo>
                    <a:pt x="495833" y="56921"/>
                  </a:lnTo>
                  <a:lnTo>
                    <a:pt x="495833" y="53822"/>
                  </a:lnTo>
                  <a:close/>
                </a:path>
                <a:path w="639445" h="136525">
                  <a:moveTo>
                    <a:pt x="508406" y="79006"/>
                  </a:moveTo>
                  <a:lnTo>
                    <a:pt x="55384" y="79006"/>
                  </a:lnTo>
                  <a:lnTo>
                    <a:pt x="55384" y="82105"/>
                  </a:lnTo>
                  <a:lnTo>
                    <a:pt x="508406" y="82105"/>
                  </a:lnTo>
                  <a:lnTo>
                    <a:pt x="508406" y="79006"/>
                  </a:lnTo>
                  <a:close/>
                </a:path>
                <a:path w="639445" h="136525">
                  <a:moveTo>
                    <a:pt x="533590" y="28663"/>
                  </a:moveTo>
                  <a:lnTo>
                    <a:pt x="508406" y="28663"/>
                  </a:lnTo>
                  <a:lnTo>
                    <a:pt x="508406" y="31762"/>
                  </a:lnTo>
                  <a:lnTo>
                    <a:pt x="533590" y="31762"/>
                  </a:lnTo>
                  <a:lnTo>
                    <a:pt x="533590" y="28663"/>
                  </a:lnTo>
                  <a:close/>
                </a:path>
                <a:path w="639445" h="136525">
                  <a:moveTo>
                    <a:pt x="558749" y="53822"/>
                  </a:moveTo>
                  <a:lnTo>
                    <a:pt x="521004" y="53822"/>
                  </a:lnTo>
                  <a:lnTo>
                    <a:pt x="521004" y="56921"/>
                  </a:lnTo>
                  <a:lnTo>
                    <a:pt x="558749" y="56921"/>
                  </a:lnTo>
                  <a:lnTo>
                    <a:pt x="558749" y="53822"/>
                  </a:lnTo>
                  <a:close/>
                </a:path>
                <a:path w="639445" h="136525">
                  <a:moveTo>
                    <a:pt x="583933" y="79006"/>
                  </a:moveTo>
                  <a:lnTo>
                    <a:pt x="533590" y="79006"/>
                  </a:lnTo>
                  <a:lnTo>
                    <a:pt x="533590" y="82105"/>
                  </a:lnTo>
                  <a:lnTo>
                    <a:pt x="583933" y="82105"/>
                  </a:lnTo>
                  <a:lnTo>
                    <a:pt x="583933" y="79006"/>
                  </a:lnTo>
                  <a:close/>
                </a:path>
                <a:path w="639445" h="136525">
                  <a:moveTo>
                    <a:pt x="639305" y="104038"/>
                  </a:moveTo>
                  <a:lnTo>
                    <a:pt x="629221" y="90601"/>
                  </a:lnTo>
                  <a:lnTo>
                    <a:pt x="629221" y="107403"/>
                  </a:lnTo>
                  <a:lnTo>
                    <a:pt x="629221" y="125844"/>
                  </a:lnTo>
                  <a:lnTo>
                    <a:pt x="10083" y="125844"/>
                  </a:lnTo>
                  <a:lnTo>
                    <a:pt x="10083" y="107403"/>
                  </a:lnTo>
                  <a:lnTo>
                    <a:pt x="10172" y="107276"/>
                  </a:lnTo>
                  <a:lnTo>
                    <a:pt x="629119" y="107276"/>
                  </a:lnTo>
                  <a:lnTo>
                    <a:pt x="629221" y="107403"/>
                  </a:lnTo>
                  <a:lnTo>
                    <a:pt x="629221" y="90601"/>
                  </a:lnTo>
                  <a:lnTo>
                    <a:pt x="626795" y="87363"/>
                  </a:lnTo>
                  <a:lnTo>
                    <a:pt x="626795" y="104178"/>
                  </a:lnTo>
                  <a:lnTo>
                    <a:pt x="12496" y="104178"/>
                  </a:lnTo>
                  <a:lnTo>
                    <a:pt x="83070" y="10083"/>
                  </a:lnTo>
                  <a:lnTo>
                    <a:pt x="556234" y="10083"/>
                  </a:lnTo>
                  <a:lnTo>
                    <a:pt x="626795" y="104178"/>
                  </a:lnTo>
                  <a:lnTo>
                    <a:pt x="626795" y="87363"/>
                  </a:lnTo>
                  <a:lnTo>
                    <a:pt x="561276" y="0"/>
                  </a:lnTo>
                  <a:lnTo>
                    <a:pt x="78041" y="0"/>
                  </a:lnTo>
                  <a:lnTo>
                    <a:pt x="76530" y="2019"/>
                  </a:lnTo>
                  <a:lnTo>
                    <a:pt x="0" y="104038"/>
                  </a:lnTo>
                  <a:lnTo>
                    <a:pt x="0" y="135915"/>
                  </a:lnTo>
                  <a:lnTo>
                    <a:pt x="639305" y="135915"/>
                  </a:lnTo>
                  <a:lnTo>
                    <a:pt x="639305" y="125844"/>
                  </a:lnTo>
                  <a:lnTo>
                    <a:pt x="639305" y="1040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8094422" y="6266688"/>
            <a:ext cx="639445" cy="563880"/>
            <a:chOff x="3039821" y="6266688"/>
            <a:chExt cx="639445" cy="563880"/>
          </a:xfrm>
        </p:grpSpPr>
        <p:sp>
          <p:nvSpPr>
            <p:cNvPr id="37" name="object 37"/>
            <p:cNvSpPr/>
            <p:nvPr/>
          </p:nvSpPr>
          <p:spPr>
            <a:xfrm>
              <a:off x="3170707" y="6649313"/>
              <a:ext cx="377825" cy="50800"/>
            </a:xfrm>
            <a:custGeom>
              <a:avLst/>
              <a:gdLst/>
              <a:ahLst/>
              <a:cxnLst/>
              <a:rect l="l" t="t" r="r" b="b"/>
              <a:pathLst>
                <a:path w="377825" h="50800">
                  <a:moveTo>
                    <a:pt x="377520" y="0"/>
                  </a:moveTo>
                  <a:lnTo>
                    <a:pt x="0" y="0"/>
                  </a:lnTo>
                  <a:lnTo>
                    <a:pt x="0" y="50317"/>
                  </a:lnTo>
                  <a:lnTo>
                    <a:pt x="377520" y="50317"/>
                  </a:lnTo>
                  <a:lnTo>
                    <a:pt x="377520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65665" y="6644233"/>
              <a:ext cx="387985" cy="60960"/>
            </a:xfrm>
            <a:custGeom>
              <a:avLst/>
              <a:gdLst/>
              <a:ahLst/>
              <a:cxnLst/>
              <a:rect l="l" t="t" r="r" b="b"/>
              <a:pathLst>
                <a:path w="387985" h="60959">
                  <a:moveTo>
                    <a:pt x="357403" y="28702"/>
                  </a:moveTo>
                  <a:lnTo>
                    <a:pt x="231559" y="28702"/>
                  </a:lnTo>
                  <a:lnTo>
                    <a:pt x="231559" y="31800"/>
                  </a:lnTo>
                  <a:lnTo>
                    <a:pt x="357403" y="31800"/>
                  </a:lnTo>
                  <a:lnTo>
                    <a:pt x="357403" y="28702"/>
                  </a:lnTo>
                  <a:close/>
                </a:path>
                <a:path w="387985" h="60959">
                  <a:moveTo>
                    <a:pt x="387604" y="0"/>
                  </a:moveTo>
                  <a:lnTo>
                    <a:pt x="377520" y="0"/>
                  </a:lnTo>
                  <a:lnTo>
                    <a:pt x="377520" y="10160"/>
                  </a:lnTo>
                  <a:lnTo>
                    <a:pt x="377520" y="50800"/>
                  </a:lnTo>
                  <a:lnTo>
                    <a:pt x="10083" y="5080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09"/>
                  </a:lnTo>
                  <a:lnTo>
                    <a:pt x="377520" y="10160"/>
                  </a:lnTo>
                  <a:lnTo>
                    <a:pt x="37752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50800"/>
                  </a:lnTo>
                  <a:lnTo>
                    <a:pt x="0" y="60960"/>
                  </a:lnTo>
                  <a:lnTo>
                    <a:pt x="387604" y="60960"/>
                  </a:lnTo>
                  <a:lnTo>
                    <a:pt x="387604" y="50800"/>
                  </a:lnTo>
                  <a:lnTo>
                    <a:pt x="387604" y="10160"/>
                  </a:lnTo>
                  <a:lnTo>
                    <a:pt x="387604" y="5080"/>
                  </a:lnTo>
                  <a:lnTo>
                    <a:pt x="3876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20377" y="6271768"/>
              <a:ext cx="478790" cy="352425"/>
            </a:xfrm>
            <a:custGeom>
              <a:avLst/>
              <a:gdLst/>
              <a:ahLst/>
              <a:cxnLst/>
              <a:rect l="l" t="t" r="r" b="b"/>
              <a:pathLst>
                <a:path w="478789" h="352425">
                  <a:moveTo>
                    <a:pt x="478193" y="0"/>
                  </a:moveTo>
                  <a:lnTo>
                    <a:pt x="0" y="0"/>
                  </a:lnTo>
                  <a:lnTo>
                    <a:pt x="0" y="352386"/>
                  </a:lnTo>
                  <a:lnTo>
                    <a:pt x="478193" y="352386"/>
                  </a:lnTo>
                  <a:lnTo>
                    <a:pt x="478193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15335" y="6266687"/>
              <a:ext cx="488315" cy="361950"/>
            </a:xfrm>
            <a:custGeom>
              <a:avLst/>
              <a:gdLst/>
              <a:ahLst/>
              <a:cxnLst/>
              <a:rect l="l" t="t" r="r" b="b"/>
              <a:pathLst>
                <a:path w="488314" h="361950">
                  <a:moveTo>
                    <a:pt x="488276" y="0"/>
                  </a:moveTo>
                  <a:lnTo>
                    <a:pt x="478193" y="0"/>
                  </a:lnTo>
                  <a:lnTo>
                    <a:pt x="478193" y="10160"/>
                  </a:lnTo>
                  <a:lnTo>
                    <a:pt x="478193" y="353060"/>
                  </a:lnTo>
                  <a:lnTo>
                    <a:pt x="10083" y="35306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21"/>
                  </a:lnTo>
                  <a:lnTo>
                    <a:pt x="478193" y="10160"/>
                  </a:lnTo>
                  <a:lnTo>
                    <a:pt x="478193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353060"/>
                  </a:lnTo>
                  <a:lnTo>
                    <a:pt x="0" y="361950"/>
                  </a:lnTo>
                  <a:lnTo>
                    <a:pt x="488276" y="361950"/>
                  </a:lnTo>
                  <a:lnTo>
                    <a:pt x="488276" y="353060"/>
                  </a:lnTo>
                  <a:lnTo>
                    <a:pt x="488276" y="10160"/>
                  </a:lnTo>
                  <a:lnTo>
                    <a:pt x="488276" y="5080"/>
                  </a:lnTo>
                  <a:lnTo>
                    <a:pt x="4882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70707" y="6322123"/>
              <a:ext cx="377825" cy="252095"/>
            </a:xfrm>
            <a:custGeom>
              <a:avLst/>
              <a:gdLst/>
              <a:ahLst/>
              <a:cxnLst/>
              <a:rect l="l" t="t" r="r" b="b"/>
              <a:pathLst>
                <a:path w="377825" h="252095">
                  <a:moveTo>
                    <a:pt x="377520" y="0"/>
                  </a:moveTo>
                  <a:lnTo>
                    <a:pt x="0" y="0"/>
                  </a:lnTo>
                  <a:lnTo>
                    <a:pt x="0" y="251701"/>
                  </a:lnTo>
                  <a:lnTo>
                    <a:pt x="377520" y="251701"/>
                  </a:lnTo>
                  <a:lnTo>
                    <a:pt x="37752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46196" y="6624154"/>
              <a:ext cx="226695" cy="25400"/>
            </a:xfrm>
            <a:custGeom>
              <a:avLst/>
              <a:gdLst/>
              <a:ahLst/>
              <a:cxnLst/>
              <a:rect l="l" t="t" r="r" b="b"/>
              <a:pathLst>
                <a:path w="226695" h="25400">
                  <a:moveTo>
                    <a:pt x="226517" y="0"/>
                  </a:moveTo>
                  <a:lnTo>
                    <a:pt x="0" y="0"/>
                  </a:lnTo>
                  <a:lnTo>
                    <a:pt x="0" y="25158"/>
                  </a:lnTo>
                  <a:lnTo>
                    <a:pt x="226517" y="25158"/>
                  </a:lnTo>
                  <a:lnTo>
                    <a:pt x="226517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41154" y="6619074"/>
              <a:ext cx="236854" cy="35560"/>
            </a:xfrm>
            <a:custGeom>
              <a:avLst/>
              <a:gdLst/>
              <a:ahLst/>
              <a:cxnLst/>
              <a:rect l="l" t="t" r="r" b="b"/>
              <a:pathLst>
                <a:path w="236854" h="35559">
                  <a:moveTo>
                    <a:pt x="236588" y="0"/>
                  </a:moveTo>
                  <a:lnTo>
                    <a:pt x="226517" y="0"/>
                  </a:lnTo>
                  <a:lnTo>
                    <a:pt x="226517" y="10160"/>
                  </a:lnTo>
                  <a:lnTo>
                    <a:pt x="226517" y="25400"/>
                  </a:lnTo>
                  <a:lnTo>
                    <a:pt x="10083" y="25400"/>
                  </a:lnTo>
                  <a:lnTo>
                    <a:pt x="10083" y="10160"/>
                  </a:lnTo>
                  <a:lnTo>
                    <a:pt x="5041" y="10160"/>
                  </a:lnTo>
                  <a:lnTo>
                    <a:pt x="10083" y="10109"/>
                  </a:lnTo>
                  <a:lnTo>
                    <a:pt x="226517" y="10160"/>
                  </a:lnTo>
                  <a:lnTo>
                    <a:pt x="22651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25400"/>
                  </a:lnTo>
                  <a:lnTo>
                    <a:pt x="0" y="35560"/>
                  </a:lnTo>
                  <a:lnTo>
                    <a:pt x="236588" y="35560"/>
                  </a:lnTo>
                  <a:lnTo>
                    <a:pt x="236588" y="25400"/>
                  </a:lnTo>
                  <a:lnTo>
                    <a:pt x="236588" y="10160"/>
                  </a:lnTo>
                  <a:lnTo>
                    <a:pt x="236588" y="5080"/>
                  </a:lnTo>
                  <a:lnTo>
                    <a:pt x="2365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044863" y="6699631"/>
              <a:ext cx="629285" cy="126364"/>
            </a:xfrm>
            <a:custGeom>
              <a:avLst/>
              <a:gdLst/>
              <a:ahLst/>
              <a:cxnLst/>
              <a:rect l="l" t="t" r="r" b="b"/>
              <a:pathLst>
                <a:path w="629285" h="126365">
                  <a:moveTo>
                    <a:pt x="553707" y="0"/>
                  </a:moveTo>
                  <a:lnTo>
                    <a:pt x="75514" y="0"/>
                  </a:lnTo>
                  <a:lnTo>
                    <a:pt x="0" y="100685"/>
                  </a:lnTo>
                  <a:lnTo>
                    <a:pt x="0" y="125857"/>
                  </a:lnTo>
                  <a:lnTo>
                    <a:pt x="629221" y="125857"/>
                  </a:lnTo>
                  <a:lnTo>
                    <a:pt x="629221" y="100685"/>
                  </a:lnTo>
                  <a:lnTo>
                    <a:pt x="553707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39821" y="6694588"/>
              <a:ext cx="639445" cy="136525"/>
            </a:xfrm>
            <a:custGeom>
              <a:avLst/>
              <a:gdLst/>
              <a:ahLst/>
              <a:cxnLst/>
              <a:rect l="l" t="t" r="r" b="b"/>
              <a:pathLst>
                <a:path w="639445" h="136525">
                  <a:moveTo>
                    <a:pt x="483247" y="28663"/>
                  </a:moveTo>
                  <a:lnTo>
                    <a:pt x="93141" y="28663"/>
                  </a:lnTo>
                  <a:lnTo>
                    <a:pt x="93141" y="31762"/>
                  </a:lnTo>
                  <a:lnTo>
                    <a:pt x="483247" y="31762"/>
                  </a:lnTo>
                  <a:lnTo>
                    <a:pt x="483247" y="28663"/>
                  </a:lnTo>
                  <a:close/>
                </a:path>
                <a:path w="639445" h="136525">
                  <a:moveTo>
                    <a:pt x="495833" y="53822"/>
                  </a:moveTo>
                  <a:lnTo>
                    <a:pt x="80556" y="53822"/>
                  </a:lnTo>
                  <a:lnTo>
                    <a:pt x="80556" y="56921"/>
                  </a:lnTo>
                  <a:lnTo>
                    <a:pt x="495833" y="56921"/>
                  </a:lnTo>
                  <a:lnTo>
                    <a:pt x="495833" y="53822"/>
                  </a:lnTo>
                  <a:close/>
                </a:path>
                <a:path w="639445" h="136525">
                  <a:moveTo>
                    <a:pt x="508406" y="79019"/>
                  </a:moveTo>
                  <a:lnTo>
                    <a:pt x="55384" y="79019"/>
                  </a:lnTo>
                  <a:lnTo>
                    <a:pt x="55384" y="82118"/>
                  </a:lnTo>
                  <a:lnTo>
                    <a:pt x="508406" y="82118"/>
                  </a:lnTo>
                  <a:lnTo>
                    <a:pt x="508406" y="79019"/>
                  </a:lnTo>
                  <a:close/>
                </a:path>
                <a:path w="639445" h="136525">
                  <a:moveTo>
                    <a:pt x="533590" y="28663"/>
                  </a:moveTo>
                  <a:lnTo>
                    <a:pt x="508406" y="28663"/>
                  </a:lnTo>
                  <a:lnTo>
                    <a:pt x="508406" y="31762"/>
                  </a:lnTo>
                  <a:lnTo>
                    <a:pt x="533590" y="31762"/>
                  </a:lnTo>
                  <a:lnTo>
                    <a:pt x="533590" y="28663"/>
                  </a:lnTo>
                  <a:close/>
                </a:path>
                <a:path w="639445" h="136525">
                  <a:moveTo>
                    <a:pt x="558749" y="53822"/>
                  </a:moveTo>
                  <a:lnTo>
                    <a:pt x="521004" y="53822"/>
                  </a:lnTo>
                  <a:lnTo>
                    <a:pt x="521004" y="56921"/>
                  </a:lnTo>
                  <a:lnTo>
                    <a:pt x="558749" y="56921"/>
                  </a:lnTo>
                  <a:lnTo>
                    <a:pt x="558749" y="53822"/>
                  </a:lnTo>
                  <a:close/>
                </a:path>
                <a:path w="639445" h="136525">
                  <a:moveTo>
                    <a:pt x="583933" y="79019"/>
                  </a:moveTo>
                  <a:lnTo>
                    <a:pt x="533590" y="79019"/>
                  </a:lnTo>
                  <a:lnTo>
                    <a:pt x="533590" y="82118"/>
                  </a:lnTo>
                  <a:lnTo>
                    <a:pt x="583933" y="82118"/>
                  </a:lnTo>
                  <a:lnTo>
                    <a:pt x="583933" y="79019"/>
                  </a:lnTo>
                  <a:close/>
                </a:path>
                <a:path w="639445" h="136525">
                  <a:moveTo>
                    <a:pt x="639305" y="104038"/>
                  </a:moveTo>
                  <a:lnTo>
                    <a:pt x="629221" y="90601"/>
                  </a:lnTo>
                  <a:lnTo>
                    <a:pt x="629221" y="107403"/>
                  </a:lnTo>
                  <a:lnTo>
                    <a:pt x="629221" y="125857"/>
                  </a:lnTo>
                  <a:lnTo>
                    <a:pt x="10083" y="125857"/>
                  </a:lnTo>
                  <a:lnTo>
                    <a:pt x="10083" y="107403"/>
                  </a:lnTo>
                  <a:lnTo>
                    <a:pt x="10172" y="107276"/>
                  </a:lnTo>
                  <a:lnTo>
                    <a:pt x="629119" y="107276"/>
                  </a:lnTo>
                  <a:lnTo>
                    <a:pt x="629221" y="107403"/>
                  </a:lnTo>
                  <a:lnTo>
                    <a:pt x="629221" y="90601"/>
                  </a:lnTo>
                  <a:lnTo>
                    <a:pt x="626795" y="87363"/>
                  </a:lnTo>
                  <a:lnTo>
                    <a:pt x="626795" y="104178"/>
                  </a:lnTo>
                  <a:lnTo>
                    <a:pt x="12496" y="104178"/>
                  </a:lnTo>
                  <a:lnTo>
                    <a:pt x="83070" y="10083"/>
                  </a:lnTo>
                  <a:lnTo>
                    <a:pt x="556234" y="10083"/>
                  </a:lnTo>
                  <a:lnTo>
                    <a:pt x="626795" y="104178"/>
                  </a:lnTo>
                  <a:lnTo>
                    <a:pt x="626795" y="87363"/>
                  </a:lnTo>
                  <a:lnTo>
                    <a:pt x="561276" y="0"/>
                  </a:lnTo>
                  <a:lnTo>
                    <a:pt x="78041" y="0"/>
                  </a:lnTo>
                  <a:lnTo>
                    <a:pt x="76530" y="2019"/>
                  </a:lnTo>
                  <a:lnTo>
                    <a:pt x="0" y="104038"/>
                  </a:lnTo>
                  <a:lnTo>
                    <a:pt x="0" y="135928"/>
                  </a:lnTo>
                  <a:lnTo>
                    <a:pt x="639305" y="135928"/>
                  </a:lnTo>
                  <a:lnTo>
                    <a:pt x="639305" y="125857"/>
                  </a:lnTo>
                  <a:lnTo>
                    <a:pt x="639305" y="1040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8163586" y="7291984"/>
            <a:ext cx="501015" cy="406400"/>
            <a:chOff x="3108985" y="7291984"/>
            <a:chExt cx="501015" cy="406400"/>
          </a:xfrm>
        </p:grpSpPr>
        <p:sp>
          <p:nvSpPr>
            <p:cNvPr id="47" name="object 47"/>
            <p:cNvSpPr/>
            <p:nvPr/>
          </p:nvSpPr>
          <p:spPr>
            <a:xfrm>
              <a:off x="3175215" y="7296835"/>
              <a:ext cx="368935" cy="277495"/>
            </a:xfrm>
            <a:custGeom>
              <a:avLst/>
              <a:gdLst/>
              <a:ahLst/>
              <a:cxnLst/>
              <a:rect l="l" t="t" r="r" b="b"/>
              <a:pathLst>
                <a:path w="368935" h="277495">
                  <a:moveTo>
                    <a:pt x="368515" y="0"/>
                  </a:moveTo>
                  <a:lnTo>
                    <a:pt x="0" y="0"/>
                  </a:lnTo>
                  <a:lnTo>
                    <a:pt x="0" y="277088"/>
                  </a:lnTo>
                  <a:lnTo>
                    <a:pt x="368515" y="277088"/>
                  </a:lnTo>
                  <a:lnTo>
                    <a:pt x="368515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70174" y="7291984"/>
              <a:ext cx="379095" cy="287020"/>
            </a:xfrm>
            <a:custGeom>
              <a:avLst/>
              <a:gdLst/>
              <a:ahLst/>
              <a:cxnLst/>
              <a:rect l="l" t="t" r="r" b="b"/>
              <a:pathLst>
                <a:path w="379095" h="287020">
                  <a:moveTo>
                    <a:pt x="378599" y="0"/>
                  </a:moveTo>
                  <a:lnTo>
                    <a:pt x="368515" y="0"/>
                  </a:lnTo>
                  <a:lnTo>
                    <a:pt x="368515" y="10160"/>
                  </a:lnTo>
                  <a:lnTo>
                    <a:pt x="368515" y="276860"/>
                  </a:lnTo>
                  <a:lnTo>
                    <a:pt x="10083" y="276860"/>
                  </a:lnTo>
                  <a:lnTo>
                    <a:pt x="10083" y="10160"/>
                  </a:lnTo>
                  <a:lnTo>
                    <a:pt x="368515" y="10160"/>
                  </a:lnTo>
                  <a:lnTo>
                    <a:pt x="368515" y="0"/>
                  </a:lnTo>
                  <a:lnTo>
                    <a:pt x="0" y="0"/>
                  </a:lnTo>
                  <a:lnTo>
                    <a:pt x="0" y="10160"/>
                  </a:lnTo>
                  <a:lnTo>
                    <a:pt x="0" y="276860"/>
                  </a:lnTo>
                  <a:lnTo>
                    <a:pt x="0" y="281940"/>
                  </a:lnTo>
                  <a:lnTo>
                    <a:pt x="0" y="287020"/>
                  </a:lnTo>
                  <a:lnTo>
                    <a:pt x="378599" y="287020"/>
                  </a:lnTo>
                  <a:lnTo>
                    <a:pt x="378599" y="281940"/>
                  </a:lnTo>
                  <a:lnTo>
                    <a:pt x="378599" y="276898"/>
                  </a:lnTo>
                  <a:lnTo>
                    <a:pt x="373557" y="276898"/>
                  </a:lnTo>
                  <a:lnTo>
                    <a:pt x="378599" y="276860"/>
                  </a:lnTo>
                  <a:lnTo>
                    <a:pt x="378599" y="10160"/>
                  </a:lnTo>
                  <a:lnTo>
                    <a:pt x="3785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14014" y="7586560"/>
              <a:ext cx="491490" cy="107314"/>
            </a:xfrm>
            <a:custGeom>
              <a:avLst/>
              <a:gdLst/>
              <a:ahLst/>
              <a:cxnLst/>
              <a:rect l="l" t="t" r="r" b="b"/>
              <a:pathLst>
                <a:path w="491489" h="107315">
                  <a:moveTo>
                    <a:pt x="429717" y="0"/>
                  </a:moveTo>
                  <a:lnTo>
                    <a:pt x="61201" y="0"/>
                  </a:lnTo>
                  <a:lnTo>
                    <a:pt x="0" y="82296"/>
                  </a:lnTo>
                  <a:lnTo>
                    <a:pt x="0" y="106730"/>
                  </a:lnTo>
                  <a:lnTo>
                    <a:pt x="490918" y="106730"/>
                  </a:lnTo>
                  <a:lnTo>
                    <a:pt x="490918" y="82296"/>
                  </a:lnTo>
                  <a:lnTo>
                    <a:pt x="429717" y="0"/>
                  </a:lnTo>
                  <a:close/>
                </a:path>
              </a:pathLst>
            </a:custGeom>
            <a:solidFill>
              <a:srgbClr val="D6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108985" y="7581518"/>
              <a:ext cx="501015" cy="116839"/>
            </a:xfrm>
            <a:custGeom>
              <a:avLst/>
              <a:gdLst/>
              <a:ahLst/>
              <a:cxnLst/>
              <a:rect l="l" t="t" r="r" b="b"/>
              <a:pathLst>
                <a:path w="501014" h="116840">
                  <a:moveTo>
                    <a:pt x="437273" y="0"/>
                  </a:moveTo>
                  <a:lnTo>
                    <a:pt x="63690" y="0"/>
                  </a:lnTo>
                  <a:lnTo>
                    <a:pt x="0" y="85674"/>
                  </a:lnTo>
                  <a:lnTo>
                    <a:pt x="0" y="116814"/>
                  </a:lnTo>
                  <a:lnTo>
                    <a:pt x="500976" y="116814"/>
                  </a:lnTo>
                  <a:lnTo>
                    <a:pt x="500976" y="111772"/>
                  </a:lnTo>
                  <a:lnTo>
                    <a:pt x="490905" y="111772"/>
                  </a:lnTo>
                  <a:lnTo>
                    <a:pt x="490905" y="106730"/>
                  </a:lnTo>
                  <a:lnTo>
                    <a:pt x="10071" y="106730"/>
                  </a:lnTo>
                  <a:lnTo>
                    <a:pt x="10071" y="89014"/>
                  </a:lnTo>
                  <a:lnTo>
                    <a:pt x="68757" y="10083"/>
                  </a:lnTo>
                  <a:lnTo>
                    <a:pt x="444771" y="10083"/>
                  </a:lnTo>
                  <a:lnTo>
                    <a:pt x="437273" y="0"/>
                  </a:lnTo>
                  <a:close/>
                </a:path>
                <a:path w="501014" h="116840">
                  <a:moveTo>
                    <a:pt x="444771" y="10083"/>
                  </a:moveTo>
                  <a:lnTo>
                    <a:pt x="432206" y="10083"/>
                  </a:lnTo>
                  <a:lnTo>
                    <a:pt x="490905" y="89014"/>
                  </a:lnTo>
                  <a:lnTo>
                    <a:pt x="490905" y="111772"/>
                  </a:lnTo>
                  <a:lnTo>
                    <a:pt x="495947" y="111772"/>
                  </a:lnTo>
                  <a:lnTo>
                    <a:pt x="495947" y="106730"/>
                  </a:lnTo>
                  <a:lnTo>
                    <a:pt x="500976" y="106730"/>
                  </a:lnTo>
                  <a:lnTo>
                    <a:pt x="500976" y="85674"/>
                  </a:lnTo>
                  <a:lnTo>
                    <a:pt x="444771" y="10083"/>
                  </a:lnTo>
                  <a:close/>
                </a:path>
                <a:path w="501014" h="116840">
                  <a:moveTo>
                    <a:pt x="500976" y="106730"/>
                  </a:moveTo>
                  <a:lnTo>
                    <a:pt x="495947" y="106730"/>
                  </a:lnTo>
                  <a:lnTo>
                    <a:pt x="495947" y="111772"/>
                  </a:lnTo>
                  <a:lnTo>
                    <a:pt x="500976" y="111772"/>
                  </a:lnTo>
                  <a:lnTo>
                    <a:pt x="500976" y="1067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03422" y="7324191"/>
              <a:ext cx="312420" cy="220979"/>
            </a:xfrm>
            <a:custGeom>
              <a:avLst/>
              <a:gdLst/>
              <a:ahLst/>
              <a:cxnLst/>
              <a:rect l="l" t="t" r="r" b="b"/>
              <a:pathLst>
                <a:path w="312420" h="220979">
                  <a:moveTo>
                    <a:pt x="312089" y="0"/>
                  </a:moveTo>
                  <a:lnTo>
                    <a:pt x="0" y="0"/>
                  </a:lnTo>
                  <a:lnTo>
                    <a:pt x="0" y="220624"/>
                  </a:lnTo>
                  <a:lnTo>
                    <a:pt x="312089" y="220624"/>
                  </a:lnTo>
                  <a:lnTo>
                    <a:pt x="31208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21672" y="7564691"/>
              <a:ext cx="41275" cy="9525"/>
            </a:xfrm>
            <a:custGeom>
              <a:avLst/>
              <a:gdLst/>
              <a:ahLst/>
              <a:cxnLst/>
              <a:rect l="l" t="t" r="r" b="b"/>
              <a:pathLst>
                <a:path w="41275" h="9525">
                  <a:moveTo>
                    <a:pt x="41097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41097" y="9232"/>
                  </a:lnTo>
                  <a:lnTo>
                    <a:pt x="41097" y="0"/>
                  </a:lnTo>
                  <a:close/>
                </a:path>
              </a:pathLst>
            </a:custGeom>
            <a:solidFill>
              <a:srgbClr val="2724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19081" y="7562087"/>
              <a:ext cx="46355" cy="14604"/>
            </a:xfrm>
            <a:custGeom>
              <a:avLst/>
              <a:gdLst/>
              <a:ahLst/>
              <a:cxnLst/>
              <a:rect l="l" t="t" r="r" b="b"/>
              <a:pathLst>
                <a:path w="46354" h="14604">
                  <a:moveTo>
                    <a:pt x="43687" y="0"/>
                  </a:moveTo>
                  <a:lnTo>
                    <a:pt x="0" y="0"/>
                  </a:lnTo>
                  <a:lnTo>
                    <a:pt x="0" y="14427"/>
                  </a:lnTo>
                  <a:lnTo>
                    <a:pt x="46278" y="14427"/>
                  </a:lnTo>
                  <a:lnTo>
                    <a:pt x="46278" y="9232"/>
                  </a:lnTo>
                  <a:lnTo>
                    <a:pt x="5194" y="9232"/>
                  </a:lnTo>
                  <a:lnTo>
                    <a:pt x="5194" y="5206"/>
                  </a:lnTo>
                  <a:lnTo>
                    <a:pt x="41084" y="5206"/>
                  </a:lnTo>
                  <a:lnTo>
                    <a:pt x="41084" y="2603"/>
                  </a:lnTo>
                  <a:lnTo>
                    <a:pt x="43687" y="2603"/>
                  </a:lnTo>
                  <a:lnTo>
                    <a:pt x="43687" y="0"/>
                  </a:lnTo>
                  <a:close/>
                </a:path>
                <a:path w="46354" h="14604">
                  <a:moveTo>
                    <a:pt x="43687" y="2603"/>
                  </a:moveTo>
                  <a:lnTo>
                    <a:pt x="41084" y="2603"/>
                  </a:lnTo>
                  <a:lnTo>
                    <a:pt x="41084" y="9232"/>
                  </a:lnTo>
                  <a:lnTo>
                    <a:pt x="46278" y="9232"/>
                  </a:lnTo>
                  <a:lnTo>
                    <a:pt x="46278" y="5206"/>
                  </a:lnTo>
                  <a:lnTo>
                    <a:pt x="43687" y="5206"/>
                  </a:lnTo>
                  <a:lnTo>
                    <a:pt x="43687" y="2603"/>
                  </a:lnTo>
                  <a:close/>
                </a:path>
                <a:path w="46354" h="14604">
                  <a:moveTo>
                    <a:pt x="46278" y="0"/>
                  </a:moveTo>
                  <a:lnTo>
                    <a:pt x="43687" y="0"/>
                  </a:lnTo>
                  <a:lnTo>
                    <a:pt x="43687" y="5206"/>
                  </a:lnTo>
                  <a:lnTo>
                    <a:pt x="46278" y="5206"/>
                  </a:lnTo>
                  <a:lnTo>
                    <a:pt x="4627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56178" y="7564691"/>
              <a:ext cx="41275" cy="9525"/>
            </a:xfrm>
            <a:custGeom>
              <a:avLst/>
              <a:gdLst/>
              <a:ahLst/>
              <a:cxnLst/>
              <a:rect l="l" t="t" r="r" b="b"/>
              <a:pathLst>
                <a:path w="41275" h="9525">
                  <a:moveTo>
                    <a:pt x="41084" y="0"/>
                  </a:moveTo>
                  <a:lnTo>
                    <a:pt x="0" y="0"/>
                  </a:lnTo>
                  <a:lnTo>
                    <a:pt x="0" y="9232"/>
                  </a:lnTo>
                  <a:lnTo>
                    <a:pt x="41084" y="9232"/>
                  </a:lnTo>
                  <a:lnTo>
                    <a:pt x="41084" y="0"/>
                  </a:lnTo>
                  <a:close/>
                </a:path>
              </a:pathLst>
            </a:custGeom>
            <a:solidFill>
              <a:srgbClr val="2724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14014" y="7562087"/>
              <a:ext cx="491490" cy="108585"/>
            </a:xfrm>
            <a:custGeom>
              <a:avLst/>
              <a:gdLst/>
              <a:ahLst/>
              <a:cxnLst/>
              <a:rect l="l" t="t" r="r" b="b"/>
              <a:pathLst>
                <a:path w="491489" h="108584">
                  <a:moveTo>
                    <a:pt x="375716" y="44843"/>
                  </a:moveTo>
                  <a:lnTo>
                    <a:pt x="69024" y="44843"/>
                  </a:lnTo>
                  <a:lnTo>
                    <a:pt x="69024" y="47447"/>
                  </a:lnTo>
                  <a:lnTo>
                    <a:pt x="375716" y="47447"/>
                  </a:lnTo>
                  <a:lnTo>
                    <a:pt x="375716" y="44843"/>
                  </a:lnTo>
                  <a:close/>
                </a:path>
                <a:path w="491489" h="108584">
                  <a:moveTo>
                    <a:pt x="385838" y="0"/>
                  </a:moveTo>
                  <a:lnTo>
                    <a:pt x="380644" y="0"/>
                  </a:lnTo>
                  <a:lnTo>
                    <a:pt x="380644" y="5207"/>
                  </a:lnTo>
                  <a:lnTo>
                    <a:pt x="380644" y="9232"/>
                  </a:lnTo>
                  <a:lnTo>
                    <a:pt x="344754" y="9232"/>
                  </a:lnTo>
                  <a:lnTo>
                    <a:pt x="344754" y="5207"/>
                  </a:lnTo>
                  <a:lnTo>
                    <a:pt x="380644" y="5207"/>
                  </a:lnTo>
                  <a:lnTo>
                    <a:pt x="380644" y="0"/>
                  </a:lnTo>
                  <a:lnTo>
                    <a:pt x="339559" y="0"/>
                  </a:lnTo>
                  <a:lnTo>
                    <a:pt x="339559" y="14427"/>
                  </a:lnTo>
                  <a:lnTo>
                    <a:pt x="385838" y="14427"/>
                  </a:lnTo>
                  <a:lnTo>
                    <a:pt x="385838" y="9232"/>
                  </a:lnTo>
                  <a:lnTo>
                    <a:pt x="385838" y="2603"/>
                  </a:lnTo>
                  <a:lnTo>
                    <a:pt x="385838" y="0"/>
                  </a:lnTo>
                  <a:close/>
                </a:path>
                <a:path w="491489" h="108584">
                  <a:moveTo>
                    <a:pt x="386753" y="66332"/>
                  </a:moveTo>
                  <a:lnTo>
                    <a:pt x="55524" y="66332"/>
                  </a:lnTo>
                  <a:lnTo>
                    <a:pt x="55524" y="68935"/>
                  </a:lnTo>
                  <a:lnTo>
                    <a:pt x="386753" y="68935"/>
                  </a:lnTo>
                  <a:lnTo>
                    <a:pt x="386753" y="66332"/>
                  </a:lnTo>
                  <a:close/>
                </a:path>
                <a:path w="491489" h="108584">
                  <a:moveTo>
                    <a:pt x="396570" y="89623"/>
                  </a:moveTo>
                  <a:lnTo>
                    <a:pt x="40170" y="89623"/>
                  </a:lnTo>
                  <a:lnTo>
                    <a:pt x="40170" y="92227"/>
                  </a:lnTo>
                  <a:lnTo>
                    <a:pt x="396570" y="92227"/>
                  </a:lnTo>
                  <a:lnTo>
                    <a:pt x="396570" y="89623"/>
                  </a:lnTo>
                  <a:close/>
                </a:path>
                <a:path w="491489" h="108584">
                  <a:moveTo>
                    <a:pt x="427507" y="44843"/>
                  </a:moveTo>
                  <a:lnTo>
                    <a:pt x="395312" y="44843"/>
                  </a:lnTo>
                  <a:lnTo>
                    <a:pt x="395312" y="47447"/>
                  </a:lnTo>
                  <a:lnTo>
                    <a:pt x="427507" y="47447"/>
                  </a:lnTo>
                  <a:lnTo>
                    <a:pt x="427507" y="44843"/>
                  </a:lnTo>
                  <a:close/>
                </a:path>
                <a:path w="491489" h="108584">
                  <a:moveTo>
                    <a:pt x="436041" y="66332"/>
                  </a:moveTo>
                  <a:lnTo>
                    <a:pt x="401256" y="66332"/>
                  </a:lnTo>
                  <a:lnTo>
                    <a:pt x="401256" y="68935"/>
                  </a:lnTo>
                  <a:lnTo>
                    <a:pt x="436041" y="68935"/>
                  </a:lnTo>
                  <a:lnTo>
                    <a:pt x="436041" y="66332"/>
                  </a:lnTo>
                  <a:close/>
                </a:path>
                <a:path w="491489" h="108584">
                  <a:moveTo>
                    <a:pt x="448106" y="89623"/>
                  </a:moveTo>
                  <a:lnTo>
                    <a:pt x="410679" y="89623"/>
                  </a:lnTo>
                  <a:lnTo>
                    <a:pt x="410679" y="92227"/>
                  </a:lnTo>
                  <a:lnTo>
                    <a:pt x="448106" y="92227"/>
                  </a:lnTo>
                  <a:lnTo>
                    <a:pt x="448106" y="89623"/>
                  </a:lnTo>
                  <a:close/>
                </a:path>
                <a:path w="491489" h="108584">
                  <a:moveTo>
                    <a:pt x="490918" y="105473"/>
                  </a:moveTo>
                  <a:lnTo>
                    <a:pt x="0" y="105473"/>
                  </a:lnTo>
                  <a:lnTo>
                    <a:pt x="0" y="108077"/>
                  </a:lnTo>
                  <a:lnTo>
                    <a:pt x="490918" y="108077"/>
                  </a:lnTo>
                  <a:lnTo>
                    <a:pt x="490918" y="1054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0535" y="5316322"/>
            <a:ext cx="424307" cy="656805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89590" y="7442110"/>
            <a:ext cx="206171" cy="25146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45978" y="7442110"/>
            <a:ext cx="206159" cy="251460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06671" y="7442110"/>
            <a:ext cx="206159" cy="25146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71758" y="7442110"/>
            <a:ext cx="206159" cy="251460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11891721" y="7307656"/>
            <a:ext cx="205740" cy="388620"/>
            <a:chOff x="6837121" y="7307656"/>
            <a:chExt cx="205740" cy="388620"/>
          </a:xfrm>
        </p:grpSpPr>
        <p:sp>
          <p:nvSpPr>
            <p:cNvPr id="62" name="object 62"/>
            <p:cNvSpPr/>
            <p:nvPr/>
          </p:nvSpPr>
          <p:spPr>
            <a:xfrm>
              <a:off x="6920065" y="7309446"/>
              <a:ext cx="57785" cy="13335"/>
            </a:xfrm>
            <a:custGeom>
              <a:avLst/>
              <a:gdLst/>
              <a:ahLst/>
              <a:cxnLst/>
              <a:rect l="l" t="t" r="r" b="b"/>
              <a:pathLst>
                <a:path w="57784" h="13334">
                  <a:moveTo>
                    <a:pt x="57594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57594" y="12750"/>
                  </a:lnTo>
                  <a:lnTo>
                    <a:pt x="5759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918274" y="7307656"/>
              <a:ext cx="61594" cy="16510"/>
            </a:xfrm>
            <a:custGeom>
              <a:avLst/>
              <a:gdLst/>
              <a:ahLst/>
              <a:cxnLst/>
              <a:rect l="l" t="t" r="r" b="b"/>
              <a:pathLst>
                <a:path w="61595" h="16509">
                  <a:moveTo>
                    <a:pt x="61188" y="0"/>
                  </a:moveTo>
                  <a:lnTo>
                    <a:pt x="0" y="0"/>
                  </a:lnTo>
                  <a:lnTo>
                    <a:pt x="0" y="16344"/>
                  </a:lnTo>
                  <a:lnTo>
                    <a:pt x="61188" y="16344"/>
                  </a:lnTo>
                  <a:lnTo>
                    <a:pt x="61188" y="14541"/>
                  </a:lnTo>
                  <a:lnTo>
                    <a:pt x="57594" y="14541"/>
                  </a:lnTo>
                  <a:lnTo>
                    <a:pt x="57594" y="12750"/>
                  </a:lnTo>
                  <a:lnTo>
                    <a:pt x="3594" y="12750"/>
                  </a:lnTo>
                  <a:lnTo>
                    <a:pt x="3594" y="3594"/>
                  </a:lnTo>
                  <a:lnTo>
                    <a:pt x="61188" y="3594"/>
                  </a:lnTo>
                  <a:lnTo>
                    <a:pt x="61188" y="0"/>
                  </a:lnTo>
                  <a:close/>
                </a:path>
                <a:path w="61595" h="16509">
                  <a:moveTo>
                    <a:pt x="61188" y="3594"/>
                  </a:moveTo>
                  <a:lnTo>
                    <a:pt x="57594" y="3594"/>
                  </a:lnTo>
                  <a:lnTo>
                    <a:pt x="57594" y="14541"/>
                  </a:lnTo>
                  <a:lnTo>
                    <a:pt x="59385" y="14541"/>
                  </a:lnTo>
                  <a:lnTo>
                    <a:pt x="59385" y="12750"/>
                  </a:lnTo>
                  <a:lnTo>
                    <a:pt x="61188" y="12750"/>
                  </a:lnTo>
                  <a:lnTo>
                    <a:pt x="61188" y="3594"/>
                  </a:lnTo>
                  <a:close/>
                </a:path>
                <a:path w="61595" h="16509">
                  <a:moveTo>
                    <a:pt x="61188" y="12750"/>
                  </a:moveTo>
                  <a:lnTo>
                    <a:pt x="59385" y="12750"/>
                  </a:lnTo>
                  <a:lnTo>
                    <a:pt x="59385" y="14541"/>
                  </a:lnTo>
                  <a:lnTo>
                    <a:pt x="61188" y="14541"/>
                  </a:lnTo>
                  <a:lnTo>
                    <a:pt x="61188" y="1275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01688" y="7309446"/>
              <a:ext cx="12065" cy="13335"/>
            </a:xfrm>
            <a:custGeom>
              <a:avLst/>
              <a:gdLst/>
              <a:ahLst/>
              <a:cxnLst/>
              <a:rect l="l" t="t" r="r" b="b"/>
              <a:pathLst>
                <a:path w="12065" h="13334">
                  <a:moveTo>
                    <a:pt x="12026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12026" y="12750"/>
                  </a:lnTo>
                  <a:lnTo>
                    <a:pt x="1202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899884" y="7307656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09">
                  <a:moveTo>
                    <a:pt x="15633" y="0"/>
                  </a:moveTo>
                  <a:lnTo>
                    <a:pt x="0" y="0"/>
                  </a:lnTo>
                  <a:lnTo>
                    <a:pt x="0" y="16344"/>
                  </a:lnTo>
                  <a:lnTo>
                    <a:pt x="15633" y="16344"/>
                  </a:lnTo>
                  <a:lnTo>
                    <a:pt x="15633" y="14541"/>
                  </a:lnTo>
                  <a:lnTo>
                    <a:pt x="12039" y="14541"/>
                  </a:lnTo>
                  <a:lnTo>
                    <a:pt x="12039" y="12750"/>
                  </a:lnTo>
                  <a:lnTo>
                    <a:pt x="3606" y="12750"/>
                  </a:lnTo>
                  <a:lnTo>
                    <a:pt x="3606" y="3594"/>
                  </a:lnTo>
                  <a:lnTo>
                    <a:pt x="15633" y="3594"/>
                  </a:lnTo>
                  <a:lnTo>
                    <a:pt x="15633" y="0"/>
                  </a:lnTo>
                  <a:close/>
                </a:path>
                <a:path w="15875" h="16509">
                  <a:moveTo>
                    <a:pt x="15633" y="3594"/>
                  </a:moveTo>
                  <a:lnTo>
                    <a:pt x="12039" y="3594"/>
                  </a:lnTo>
                  <a:lnTo>
                    <a:pt x="12039" y="14541"/>
                  </a:lnTo>
                  <a:lnTo>
                    <a:pt x="13830" y="14541"/>
                  </a:lnTo>
                  <a:lnTo>
                    <a:pt x="13830" y="12750"/>
                  </a:lnTo>
                  <a:lnTo>
                    <a:pt x="15633" y="12750"/>
                  </a:lnTo>
                  <a:lnTo>
                    <a:pt x="15633" y="3594"/>
                  </a:lnTo>
                  <a:close/>
                </a:path>
                <a:path w="15875" h="16509">
                  <a:moveTo>
                    <a:pt x="15633" y="12750"/>
                  </a:moveTo>
                  <a:lnTo>
                    <a:pt x="13830" y="12750"/>
                  </a:lnTo>
                  <a:lnTo>
                    <a:pt x="13830" y="14541"/>
                  </a:lnTo>
                  <a:lnTo>
                    <a:pt x="15633" y="14541"/>
                  </a:lnTo>
                  <a:lnTo>
                    <a:pt x="15633" y="1275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983641" y="7309446"/>
              <a:ext cx="12700" cy="13335"/>
            </a:xfrm>
            <a:custGeom>
              <a:avLst/>
              <a:gdLst/>
              <a:ahLst/>
              <a:cxnLst/>
              <a:rect l="l" t="t" r="r" b="b"/>
              <a:pathLst>
                <a:path w="12700" h="13334">
                  <a:moveTo>
                    <a:pt x="12077" y="0"/>
                  </a:moveTo>
                  <a:lnTo>
                    <a:pt x="0" y="0"/>
                  </a:lnTo>
                  <a:lnTo>
                    <a:pt x="0" y="12750"/>
                  </a:lnTo>
                  <a:lnTo>
                    <a:pt x="12077" y="12750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981837" y="7307656"/>
              <a:ext cx="15875" cy="16510"/>
            </a:xfrm>
            <a:custGeom>
              <a:avLst/>
              <a:gdLst/>
              <a:ahLst/>
              <a:cxnLst/>
              <a:rect l="l" t="t" r="r" b="b"/>
              <a:pathLst>
                <a:path w="15875" h="16509">
                  <a:moveTo>
                    <a:pt x="15684" y="0"/>
                  </a:moveTo>
                  <a:lnTo>
                    <a:pt x="0" y="0"/>
                  </a:lnTo>
                  <a:lnTo>
                    <a:pt x="0" y="16344"/>
                  </a:lnTo>
                  <a:lnTo>
                    <a:pt x="15684" y="16344"/>
                  </a:lnTo>
                  <a:lnTo>
                    <a:pt x="15684" y="14541"/>
                  </a:lnTo>
                  <a:lnTo>
                    <a:pt x="12090" y="14541"/>
                  </a:lnTo>
                  <a:lnTo>
                    <a:pt x="12090" y="12750"/>
                  </a:lnTo>
                  <a:lnTo>
                    <a:pt x="3606" y="12750"/>
                  </a:lnTo>
                  <a:lnTo>
                    <a:pt x="3606" y="3594"/>
                  </a:lnTo>
                  <a:lnTo>
                    <a:pt x="15684" y="3594"/>
                  </a:lnTo>
                  <a:lnTo>
                    <a:pt x="15684" y="0"/>
                  </a:lnTo>
                  <a:close/>
                </a:path>
                <a:path w="15875" h="16509">
                  <a:moveTo>
                    <a:pt x="15684" y="3594"/>
                  </a:moveTo>
                  <a:lnTo>
                    <a:pt x="12090" y="3594"/>
                  </a:lnTo>
                  <a:lnTo>
                    <a:pt x="12090" y="14541"/>
                  </a:lnTo>
                  <a:lnTo>
                    <a:pt x="13881" y="14541"/>
                  </a:lnTo>
                  <a:lnTo>
                    <a:pt x="13881" y="12750"/>
                  </a:lnTo>
                  <a:lnTo>
                    <a:pt x="15684" y="12750"/>
                  </a:lnTo>
                  <a:lnTo>
                    <a:pt x="15684" y="3594"/>
                  </a:lnTo>
                  <a:close/>
                </a:path>
                <a:path w="15875" h="16509">
                  <a:moveTo>
                    <a:pt x="15684" y="12750"/>
                  </a:moveTo>
                  <a:lnTo>
                    <a:pt x="13881" y="12750"/>
                  </a:lnTo>
                  <a:lnTo>
                    <a:pt x="13881" y="14541"/>
                  </a:lnTo>
                  <a:lnTo>
                    <a:pt x="15684" y="14541"/>
                  </a:lnTo>
                  <a:lnTo>
                    <a:pt x="15684" y="1275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842163" y="7322197"/>
              <a:ext cx="195580" cy="368935"/>
            </a:xfrm>
            <a:custGeom>
              <a:avLst/>
              <a:gdLst/>
              <a:ahLst/>
              <a:cxnLst/>
              <a:rect l="l" t="t" r="r" b="b"/>
              <a:pathLst>
                <a:path w="195579" h="368934">
                  <a:moveTo>
                    <a:pt x="171399" y="0"/>
                  </a:moveTo>
                  <a:lnTo>
                    <a:pt x="23952" y="0"/>
                  </a:lnTo>
                  <a:lnTo>
                    <a:pt x="0" y="5854"/>
                  </a:lnTo>
                  <a:lnTo>
                    <a:pt x="0" y="362330"/>
                  </a:lnTo>
                  <a:lnTo>
                    <a:pt x="23952" y="368807"/>
                  </a:lnTo>
                  <a:lnTo>
                    <a:pt x="171399" y="368807"/>
                  </a:lnTo>
                  <a:lnTo>
                    <a:pt x="195376" y="362330"/>
                  </a:lnTo>
                  <a:lnTo>
                    <a:pt x="195376" y="184442"/>
                  </a:lnTo>
                  <a:lnTo>
                    <a:pt x="195376" y="5854"/>
                  </a:lnTo>
                  <a:lnTo>
                    <a:pt x="17139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837121" y="7317168"/>
              <a:ext cx="205740" cy="379095"/>
            </a:xfrm>
            <a:custGeom>
              <a:avLst/>
              <a:gdLst/>
              <a:ahLst/>
              <a:cxnLst/>
              <a:rect l="l" t="t" r="r" b="b"/>
              <a:pathLst>
                <a:path w="205740" h="379095">
                  <a:moveTo>
                    <a:pt x="176441" y="0"/>
                  </a:moveTo>
                  <a:lnTo>
                    <a:pt x="28994" y="0"/>
                  </a:lnTo>
                  <a:lnTo>
                    <a:pt x="27800" y="139"/>
                  </a:lnTo>
                  <a:lnTo>
                    <a:pt x="1574" y="6540"/>
                  </a:lnTo>
                  <a:lnTo>
                    <a:pt x="0" y="8559"/>
                  </a:lnTo>
                  <a:lnTo>
                    <a:pt x="0" y="369633"/>
                  </a:lnTo>
                  <a:lnTo>
                    <a:pt x="1511" y="371627"/>
                  </a:lnTo>
                  <a:lnTo>
                    <a:pt x="27779" y="378714"/>
                  </a:lnTo>
                  <a:lnTo>
                    <a:pt x="28994" y="378879"/>
                  </a:lnTo>
                  <a:lnTo>
                    <a:pt x="176441" y="378879"/>
                  </a:lnTo>
                  <a:lnTo>
                    <a:pt x="177796" y="378701"/>
                  </a:lnTo>
                  <a:lnTo>
                    <a:pt x="203936" y="371627"/>
                  </a:lnTo>
                  <a:lnTo>
                    <a:pt x="205460" y="369633"/>
                  </a:lnTo>
                  <a:lnTo>
                    <a:pt x="205460" y="368808"/>
                  </a:lnTo>
                  <a:lnTo>
                    <a:pt x="29667" y="368808"/>
                  </a:lnTo>
                  <a:lnTo>
                    <a:pt x="10071" y="363499"/>
                  </a:lnTo>
                  <a:lnTo>
                    <a:pt x="10071" y="14846"/>
                  </a:lnTo>
                  <a:lnTo>
                    <a:pt x="29603" y="10071"/>
                  </a:lnTo>
                  <a:lnTo>
                    <a:pt x="205460" y="10071"/>
                  </a:lnTo>
                  <a:lnTo>
                    <a:pt x="205460" y="8559"/>
                  </a:lnTo>
                  <a:lnTo>
                    <a:pt x="203885" y="6540"/>
                  </a:lnTo>
                  <a:lnTo>
                    <a:pt x="177634" y="139"/>
                  </a:lnTo>
                  <a:lnTo>
                    <a:pt x="176441" y="0"/>
                  </a:lnTo>
                  <a:close/>
                </a:path>
                <a:path w="205740" h="379095">
                  <a:moveTo>
                    <a:pt x="205460" y="10071"/>
                  </a:moveTo>
                  <a:lnTo>
                    <a:pt x="175831" y="10071"/>
                  </a:lnTo>
                  <a:lnTo>
                    <a:pt x="195376" y="14846"/>
                  </a:lnTo>
                  <a:lnTo>
                    <a:pt x="195376" y="363499"/>
                  </a:lnTo>
                  <a:lnTo>
                    <a:pt x="175767" y="368808"/>
                  </a:lnTo>
                  <a:lnTo>
                    <a:pt x="205460" y="368808"/>
                  </a:lnTo>
                  <a:lnTo>
                    <a:pt x="205460" y="10071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884924" y="7483284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185" y="0"/>
                  </a:moveTo>
                  <a:lnTo>
                    <a:pt x="0" y="0"/>
                  </a:lnTo>
                  <a:lnTo>
                    <a:pt x="0" y="10210"/>
                  </a:lnTo>
                  <a:lnTo>
                    <a:pt x="10185" y="10210"/>
                  </a:lnTo>
                  <a:lnTo>
                    <a:pt x="1018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883120" y="7481481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792" y="0"/>
                  </a:moveTo>
                  <a:lnTo>
                    <a:pt x="0" y="0"/>
                  </a:lnTo>
                  <a:lnTo>
                    <a:pt x="0" y="13804"/>
                  </a:lnTo>
                  <a:lnTo>
                    <a:pt x="1803" y="13804"/>
                  </a:lnTo>
                  <a:lnTo>
                    <a:pt x="1803" y="10210"/>
                  </a:lnTo>
                  <a:lnTo>
                    <a:pt x="3594" y="10210"/>
                  </a:lnTo>
                  <a:lnTo>
                    <a:pt x="3594" y="3606"/>
                  </a:lnTo>
                  <a:lnTo>
                    <a:pt x="13792" y="3606"/>
                  </a:lnTo>
                  <a:lnTo>
                    <a:pt x="13792" y="0"/>
                  </a:lnTo>
                  <a:close/>
                </a:path>
                <a:path w="13970" h="13970">
                  <a:moveTo>
                    <a:pt x="3594" y="10210"/>
                  </a:moveTo>
                  <a:lnTo>
                    <a:pt x="1803" y="10210"/>
                  </a:lnTo>
                  <a:lnTo>
                    <a:pt x="1803" y="13804"/>
                  </a:lnTo>
                  <a:lnTo>
                    <a:pt x="13792" y="13804"/>
                  </a:lnTo>
                  <a:lnTo>
                    <a:pt x="13792" y="12014"/>
                  </a:lnTo>
                  <a:lnTo>
                    <a:pt x="3594" y="12014"/>
                  </a:lnTo>
                  <a:lnTo>
                    <a:pt x="3594" y="10210"/>
                  </a:lnTo>
                  <a:close/>
                </a:path>
                <a:path w="13970" h="13970">
                  <a:moveTo>
                    <a:pt x="13792" y="3606"/>
                  </a:moveTo>
                  <a:lnTo>
                    <a:pt x="10198" y="3606"/>
                  </a:lnTo>
                  <a:lnTo>
                    <a:pt x="10198" y="10210"/>
                  </a:lnTo>
                  <a:lnTo>
                    <a:pt x="3594" y="10210"/>
                  </a:lnTo>
                  <a:lnTo>
                    <a:pt x="3594" y="12014"/>
                  </a:lnTo>
                  <a:lnTo>
                    <a:pt x="13792" y="12014"/>
                  </a:lnTo>
                  <a:lnTo>
                    <a:pt x="13792" y="360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884924" y="7502525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185" y="0"/>
                  </a:moveTo>
                  <a:lnTo>
                    <a:pt x="0" y="0"/>
                  </a:lnTo>
                  <a:lnTo>
                    <a:pt x="0" y="10172"/>
                  </a:lnTo>
                  <a:lnTo>
                    <a:pt x="10185" y="10172"/>
                  </a:lnTo>
                  <a:lnTo>
                    <a:pt x="1018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65455" y="7320178"/>
              <a:ext cx="149225" cy="367030"/>
            </a:xfrm>
            <a:custGeom>
              <a:avLst/>
              <a:gdLst/>
              <a:ahLst/>
              <a:cxnLst/>
              <a:rect l="l" t="t" r="r" b="b"/>
              <a:pathLst>
                <a:path w="149225" h="367029">
                  <a:moveTo>
                    <a:pt x="31457" y="180543"/>
                  </a:moveTo>
                  <a:lnTo>
                    <a:pt x="27863" y="180543"/>
                  </a:lnTo>
                  <a:lnTo>
                    <a:pt x="27863" y="184137"/>
                  </a:lnTo>
                  <a:lnTo>
                    <a:pt x="27863" y="190728"/>
                  </a:lnTo>
                  <a:lnTo>
                    <a:pt x="21259" y="190728"/>
                  </a:lnTo>
                  <a:lnTo>
                    <a:pt x="21259" y="184137"/>
                  </a:lnTo>
                  <a:lnTo>
                    <a:pt x="27863" y="184137"/>
                  </a:lnTo>
                  <a:lnTo>
                    <a:pt x="27863" y="180543"/>
                  </a:lnTo>
                  <a:lnTo>
                    <a:pt x="17665" y="180543"/>
                  </a:lnTo>
                  <a:lnTo>
                    <a:pt x="17665" y="194322"/>
                  </a:lnTo>
                  <a:lnTo>
                    <a:pt x="19469" y="194322"/>
                  </a:lnTo>
                  <a:lnTo>
                    <a:pt x="31457" y="194322"/>
                  </a:lnTo>
                  <a:lnTo>
                    <a:pt x="31457" y="192519"/>
                  </a:lnTo>
                  <a:lnTo>
                    <a:pt x="31457" y="184137"/>
                  </a:lnTo>
                  <a:lnTo>
                    <a:pt x="31457" y="180543"/>
                  </a:lnTo>
                  <a:close/>
                </a:path>
                <a:path w="149225" h="367029">
                  <a:moveTo>
                    <a:pt x="148767" y="0"/>
                  </a:moveTo>
                  <a:lnTo>
                    <a:pt x="145161" y="0"/>
                  </a:lnTo>
                  <a:lnTo>
                    <a:pt x="145161" y="33972"/>
                  </a:lnTo>
                  <a:lnTo>
                    <a:pt x="145161" y="37566"/>
                  </a:lnTo>
                  <a:lnTo>
                    <a:pt x="145161" y="334162"/>
                  </a:lnTo>
                  <a:lnTo>
                    <a:pt x="3606" y="334162"/>
                  </a:lnTo>
                  <a:lnTo>
                    <a:pt x="3606" y="37566"/>
                  </a:lnTo>
                  <a:lnTo>
                    <a:pt x="145161" y="37566"/>
                  </a:lnTo>
                  <a:lnTo>
                    <a:pt x="145161" y="33972"/>
                  </a:lnTo>
                  <a:lnTo>
                    <a:pt x="3606" y="33972"/>
                  </a:lnTo>
                  <a:lnTo>
                    <a:pt x="3606" y="0"/>
                  </a:lnTo>
                  <a:lnTo>
                    <a:pt x="0" y="0"/>
                  </a:lnTo>
                  <a:lnTo>
                    <a:pt x="0" y="366928"/>
                  </a:lnTo>
                  <a:lnTo>
                    <a:pt x="3606" y="366928"/>
                  </a:lnTo>
                  <a:lnTo>
                    <a:pt x="3606" y="337756"/>
                  </a:lnTo>
                  <a:lnTo>
                    <a:pt x="145161" y="337756"/>
                  </a:lnTo>
                  <a:lnTo>
                    <a:pt x="145161" y="366928"/>
                  </a:lnTo>
                  <a:lnTo>
                    <a:pt x="148767" y="366928"/>
                  </a:lnTo>
                  <a:lnTo>
                    <a:pt x="148767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8759532" y="7488720"/>
            <a:ext cx="388620" cy="205740"/>
            <a:chOff x="3704932" y="7488720"/>
            <a:chExt cx="388620" cy="205740"/>
          </a:xfrm>
        </p:grpSpPr>
        <p:sp>
          <p:nvSpPr>
            <p:cNvPr id="75" name="object 75"/>
            <p:cNvSpPr/>
            <p:nvPr/>
          </p:nvSpPr>
          <p:spPr>
            <a:xfrm>
              <a:off x="3706736" y="7553642"/>
              <a:ext cx="13335" cy="57785"/>
            </a:xfrm>
            <a:custGeom>
              <a:avLst/>
              <a:gdLst/>
              <a:ahLst/>
              <a:cxnLst/>
              <a:rect l="l" t="t" r="r" b="b"/>
              <a:pathLst>
                <a:path w="13335" h="57784">
                  <a:moveTo>
                    <a:pt x="12763" y="0"/>
                  </a:moveTo>
                  <a:lnTo>
                    <a:pt x="0" y="0"/>
                  </a:lnTo>
                  <a:lnTo>
                    <a:pt x="0" y="57594"/>
                  </a:lnTo>
                  <a:lnTo>
                    <a:pt x="12763" y="57594"/>
                  </a:lnTo>
                  <a:lnTo>
                    <a:pt x="127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704932" y="7551839"/>
              <a:ext cx="16510" cy="61594"/>
            </a:xfrm>
            <a:custGeom>
              <a:avLst/>
              <a:gdLst/>
              <a:ahLst/>
              <a:cxnLst/>
              <a:rect l="l" t="t" r="r" b="b"/>
              <a:pathLst>
                <a:path w="16510" h="61595">
                  <a:moveTo>
                    <a:pt x="14566" y="0"/>
                  </a:moveTo>
                  <a:lnTo>
                    <a:pt x="0" y="0"/>
                  </a:lnTo>
                  <a:lnTo>
                    <a:pt x="0" y="61201"/>
                  </a:lnTo>
                  <a:lnTo>
                    <a:pt x="16370" y="61201"/>
                  </a:lnTo>
                  <a:lnTo>
                    <a:pt x="16370" y="57594"/>
                  </a:lnTo>
                  <a:lnTo>
                    <a:pt x="3606" y="57594"/>
                  </a:lnTo>
                  <a:lnTo>
                    <a:pt x="3606" y="3606"/>
                  </a:lnTo>
                  <a:lnTo>
                    <a:pt x="12763" y="3606"/>
                  </a:lnTo>
                  <a:lnTo>
                    <a:pt x="12763" y="1803"/>
                  </a:lnTo>
                  <a:lnTo>
                    <a:pt x="14566" y="1803"/>
                  </a:lnTo>
                  <a:lnTo>
                    <a:pt x="14566" y="0"/>
                  </a:lnTo>
                  <a:close/>
                </a:path>
                <a:path w="16510" h="61595">
                  <a:moveTo>
                    <a:pt x="14566" y="1803"/>
                  </a:moveTo>
                  <a:lnTo>
                    <a:pt x="12763" y="1803"/>
                  </a:lnTo>
                  <a:lnTo>
                    <a:pt x="12763" y="57594"/>
                  </a:lnTo>
                  <a:lnTo>
                    <a:pt x="16370" y="57594"/>
                  </a:lnTo>
                  <a:lnTo>
                    <a:pt x="16370" y="3606"/>
                  </a:lnTo>
                  <a:lnTo>
                    <a:pt x="14566" y="3606"/>
                  </a:lnTo>
                  <a:lnTo>
                    <a:pt x="14566" y="1803"/>
                  </a:lnTo>
                  <a:close/>
                </a:path>
                <a:path w="16510" h="61595">
                  <a:moveTo>
                    <a:pt x="16370" y="0"/>
                  </a:moveTo>
                  <a:lnTo>
                    <a:pt x="14566" y="0"/>
                  </a:lnTo>
                  <a:lnTo>
                    <a:pt x="14566" y="3606"/>
                  </a:lnTo>
                  <a:lnTo>
                    <a:pt x="16370" y="3606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706736" y="7617561"/>
              <a:ext cx="13335" cy="12065"/>
            </a:xfrm>
            <a:custGeom>
              <a:avLst/>
              <a:gdLst/>
              <a:ahLst/>
              <a:cxnLst/>
              <a:rect l="l" t="t" r="r" b="b"/>
              <a:pathLst>
                <a:path w="13335" h="12065">
                  <a:moveTo>
                    <a:pt x="12763" y="0"/>
                  </a:moveTo>
                  <a:lnTo>
                    <a:pt x="0" y="0"/>
                  </a:lnTo>
                  <a:lnTo>
                    <a:pt x="0" y="12065"/>
                  </a:lnTo>
                  <a:lnTo>
                    <a:pt x="12763" y="12065"/>
                  </a:lnTo>
                  <a:lnTo>
                    <a:pt x="127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04932" y="7615758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4566" y="0"/>
                  </a:moveTo>
                  <a:lnTo>
                    <a:pt x="0" y="0"/>
                  </a:lnTo>
                  <a:lnTo>
                    <a:pt x="0" y="15671"/>
                  </a:lnTo>
                  <a:lnTo>
                    <a:pt x="16370" y="15671"/>
                  </a:lnTo>
                  <a:lnTo>
                    <a:pt x="16370" y="12077"/>
                  </a:lnTo>
                  <a:lnTo>
                    <a:pt x="3606" y="12077"/>
                  </a:lnTo>
                  <a:lnTo>
                    <a:pt x="3606" y="3606"/>
                  </a:lnTo>
                  <a:lnTo>
                    <a:pt x="12763" y="3606"/>
                  </a:lnTo>
                  <a:lnTo>
                    <a:pt x="12763" y="1803"/>
                  </a:lnTo>
                  <a:lnTo>
                    <a:pt x="14566" y="1803"/>
                  </a:lnTo>
                  <a:lnTo>
                    <a:pt x="14566" y="0"/>
                  </a:lnTo>
                  <a:close/>
                </a:path>
                <a:path w="16510" h="15875">
                  <a:moveTo>
                    <a:pt x="14566" y="1803"/>
                  </a:moveTo>
                  <a:lnTo>
                    <a:pt x="12763" y="1803"/>
                  </a:lnTo>
                  <a:lnTo>
                    <a:pt x="12763" y="12077"/>
                  </a:lnTo>
                  <a:lnTo>
                    <a:pt x="16370" y="12077"/>
                  </a:lnTo>
                  <a:lnTo>
                    <a:pt x="16370" y="3606"/>
                  </a:lnTo>
                  <a:lnTo>
                    <a:pt x="14566" y="3606"/>
                  </a:lnTo>
                  <a:lnTo>
                    <a:pt x="14566" y="1803"/>
                  </a:lnTo>
                  <a:close/>
                </a:path>
                <a:path w="16510" h="15875">
                  <a:moveTo>
                    <a:pt x="16370" y="0"/>
                  </a:moveTo>
                  <a:lnTo>
                    <a:pt x="14566" y="0"/>
                  </a:lnTo>
                  <a:lnTo>
                    <a:pt x="14566" y="3606"/>
                  </a:lnTo>
                  <a:lnTo>
                    <a:pt x="16370" y="3606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706736" y="7535596"/>
              <a:ext cx="13335" cy="12065"/>
            </a:xfrm>
            <a:custGeom>
              <a:avLst/>
              <a:gdLst/>
              <a:ahLst/>
              <a:cxnLst/>
              <a:rect l="l" t="t" r="r" b="b"/>
              <a:pathLst>
                <a:path w="13335" h="12065">
                  <a:moveTo>
                    <a:pt x="12763" y="0"/>
                  </a:moveTo>
                  <a:lnTo>
                    <a:pt x="0" y="0"/>
                  </a:lnTo>
                  <a:lnTo>
                    <a:pt x="0" y="12064"/>
                  </a:lnTo>
                  <a:lnTo>
                    <a:pt x="12763" y="12064"/>
                  </a:lnTo>
                  <a:lnTo>
                    <a:pt x="1276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704932" y="7533792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4566" y="0"/>
                  </a:moveTo>
                  <a:lnTo>
                    <a:pt x="0" y="0"/>
                  </a:lnTo>
                  <a:lnTo>
                    <a:pt x="0" y="15671"/>
                  </a:lnTo>
                  <a:lnTo>
                    <a:pt x="16370" y="15671"/>
                  </a:lnTo>
                  <a:lnTo>
                    <a:pt x="16370" y="12077"/>
                  </a:lnTo>
                  <a:lnTo>
                    <a:pt x="3606" y="12077"/>
                  </a:lnTo>
                  <a:lnTo>
                    <a:pt x="3606" y="3606"/>
                  </a:lnTo>
                  <a:lnTo>
                    <a:pt x="12763" y="3606"/>
                  </a:lnTo>
                  <a:lnTo>
                    <a:pt x="12763" y="1803"/>
                  </a:lnTo>
                  <a:lnTo>
                    <a:pt x="14566" y="1803"/>
                  </a:lnTo>
                  <a:lnTo>
                    <a:pt x="14566" y="0"/>
                  </a:lnTo>
                  <a:close/>
                </a:path>
                <a:path w="16510" h="15875">
                  <a:moveTo>
                    <a:pt x="14566" y="1803"/>
                  </a:moveTo>
                  <a:lnTo>
                    <a:pt x="12763" y="1803"/>
                  </a:lnTo>
                  <a:lnTo>
                    <a:pt x="12763" y="12077"/>
                  </a:lnTo>
                  <a:lnTo>
                    <a:pt x="16370" y="12077"/>
                  </a:lnTo>
                  <a:lnTo>
                    <a:pt x="16370" y="3606"/>
                  </a:lnTo>
                  <a:lnTo>
                    <a:pt x="14566" y="3606"/>
                  </a:lnTo>
                  <a:lnTo>
                    <a:pt x="14566" y="1803"/>
                  </a:lnTo>
                  <a:close/>
                </a:path>
                <a:path w="16510" h="15875">
                  <a:moveTo>
                    <a:pt x="16370" y="0"/>
                  </a:moveTo>
                  <a:lnTo>
                    <a:pt x="14566" y="0"/>
                  </a:lnTo>
                  <a:lnTo>
                    <a:pt x="14566" y="3606"/>
                  </a:lnTo>
                  <a:lnTo>
                    <a:pt x="16370" y="3606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719499" y="7493762"/>
              <a:ext cx="368935" cy="195580"/>
            </a:xfrm>
            <a:custGeom>
              <a:avLst/>
              <a:gdLst/>
              <a:ahLst/>
              <a:cxnLst/>
              <a:rect l="l" t="t" r="r" b="b"/>
              <a:pathLst>
                <a:path w="368935" h="195579">
                  <a:moveTo>
                    <a:pt x="362318" y="0"/>
                  </a:moveTo>
                  <a:lnTo>
                    <a:pt x="184442" y="0"/>
                  </a:lnTo>
                  <a:lnTo>
                    <a:pt x="5854" y="0"/>
                  </a:lnTo>
                  <a:lnTo>
                    <a:pt x="0" y="23990"/>
                  </a:lnTo>
                  <a:lnTo>
                    <a:pt x="0" y="171424"/>
                  </a:lnTo>
                  <a:lnTo>
                    <a:pt x="5854" y="195414"/>
                  </a:lnTo>
                  <a:lnTo>
                    <a:pt x="362318" y="195414"/>
                  </a:lnTo>
                  <a:lnTo>
                    <a:pt x="368795" y="171424"/>
                  </a:lnTo>
                  <a:lnTo>
                    <a:pt x="368795" y="23990"/>
                  </a:lnTo>
                  <a:lnTo>
                    <a:pt x="36231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14457" y="7488720"/>
              <a:ext cx="379095" cy="205740"/>
            </a:xfrm>
            <a:custGeom>
              <a:avLst/>
              <a:gdLst/>
              <a:ahLst/>
              <a:cxnLst/>
              <a:rect l="l" t="t" r="r" b="b"/>
              <a:pathLst>
                <a:path w="379095" h="205740">
                  <a:moveTo>
                    <a:pt x="189484" y="0"/>
                  </a:moveTo>
                  <a:lnTo>
                    <a:pt x="8572" y="0"/>
                  </a:lnTo>
                  <a:lnTo>
                    <a:pt x="6553" y="1587"/>
                  </a:lnTo>
                  <a:lnTo>
                    <a:pt x="152" y="27838"/>
                  </a:lnTo>
                  <a:lnTo>
                    <a:pt x="0" y="29032"/>
                  </a:lnTo>
                  <a:lnTo>
                    <a:pt x="0" y="176466"/>
                  </a:lnTo>
                  <a:lnTo>
                    <a:pt x="152" y="177660"/>
                  </a:lnTo>
                  <a:lnTo>
                    <a:pt x="6553" y="203911"/>
                  </a:lnTo>
                  <a:lnTo>
                    <a:pt x="8572" y="205498"/>
                  </a:lnTo>
                  <a:lnTo>
                    <a:pt x="369646" y="205498"/>
                  </a:lnTo>
                  <a:lnTo>
                    <a:pt x="371627" y="203974"/>
                  </a:lnTo>
                  <a:lnTo>
                    <a:pt x="373939" y="195414"/>
                  </a:lnTo>
                  <a:lnTo>
                    <a:pt x="14859" y="195414"/>
                  </a:lnTo>
                  <a:lnTo>
                    <a:pt x="10083" y="175856"/>
                  </a:lnTo>
                  <a:lnTo>
                    <a:pt x="10083" y="29641"/>
                  </a:lnTo>
                  <a:lnTo>
                    <a:pt x="14859" y="10083"/>
                  </a:lnTo>
                  <a:lnTo>
                    <a:pt x="189484" y="10083"/>
                  </a:lnTo>
                  <a:lnTo>
                    <a:pt x="189484" y="0"/>
                  </a:lnTo>
                  <a:close/>
                </a:path>
                <a:path w="379095" h="205740">
                  <a:moveTo>
                    <a:pt x="369646" y="0"/>
                  </a:moveTo>
                  <a:lnTo>
                    <a:pt x="189484" y="0"/>
                  </a:lnTo>
                  <a:lnTo>
                    <a:pt x="189484" y="10083"/>
                  </a:lnTo>
                  <a:lnTo>
                    <a:pt x="363499" y="10083"/>
                  </a:lnTo>
                  <a:lnTo>
                    <a:pt x="368781" y="29641"/>
                  </a:lnTo>
                  <a:lnTo>
                    <a:pt x="368781" y="175856"/>
                  </a:lnTo>
                  <a:lnTo>
                    <a:pt x="363499" y="195414"/>
                  </a:lnTo>
                  <a:lnTo>
                    <a:pt x="373939" y="195414"/>
                  </a:lnTo>
                  <a:lnTo>
                    <a:pt x="378701" y="177787"/>
                  </a:lnTo>
                  <a:lnTo>
                    <a:pt x="378879" y="176466"/>
                  </a:lnTo>
                  <a:lnTo>
                    <a:pt x="378879" y="29032"/>
                  </a:lnTo>
                  <a:lnTo>
                    <a:pt x="378701" y="27711"/>
                  </a:lnTo>
                  <a:lnTo>
                    <a:pt x="371627" y="1523"/>
                  </a:lnTo>
                  <a:lnTo>
                    <a:pt x="369646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880573" y="7636180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198" y="0"/>
                  </a:moveTo>
                  <a:lnTo>
                    <a:pt x="0" y="0"/>
                  </a:lnTo>
                  <a:lnTo>
                    <a:pt x="0" y="10198"/>
                  </a:lnTo>
                  <a:lnTo>
                    <a:pt x="10198" y="10198"/>
                  </a:lnTo>
                  <a:lnTo>
                    <a:pt x="1019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878770" y="7634376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70">
                  <a:moveTo>
                    <a:pt x="13804" y="0"/>
                  </a:moveTo>
                  <a:lnTo>
                    <a:pt x="0" y="0"/>
                  </a:lnTo>
                  <a:lnTo>
                    <a:pt x="0" y="13804"/>
                  </a:lnTo>
                  <a:lnTo>
                    <a:pt x="13804" y="13804"/>
                  </a:lnTo>
                  <a:lnTo>
                    <a:pt x="13804" y="12001"/>
                  </a:lnTo>
                  <a:lnTo>
                    <a:pt x="10198" y="12001"/>
                  </a:lnTo>
                  <a:lnTo>
                    <a:pt x="10198" y="10198"/>
                  </a:lnTo>
                  <a:lnTo>
                    <a:pt x="3606" y="10198"/>
                  </a:lnTo>
                  <a:lnTo>
                    <a:pt x="3606" y="3606"/>
                  </a:lnTo>
                  <a:lnTo>
                    <a:pt x="13804" y="3606"/>
                  </a:lnTo>
                  <a:lnTo>
                    <a:pt x="13804" y="0"/>
                  </a:lnTo>
                  <a:close/>
                </a:path>
                <a:path w="13970" h="13970">
                  <a:moveTo>
                    <a:pt x="13804" y="3606"/>
                  </a:moveTo>
                  <a:lnTo>
                    <a:pt x="10198" y="3606"/>
                  </a:lnTo>
                  <a:lnTo>
                    <a:pt x="10198" y="12001"/>
                  </a:lnTo>
                  <a:lnTo>
                    <a:pt x="12001" y="12001"/>
                  </a:lnTo>
                  <a:lnTo>
                    <a:pt x="12001" y="10198"/>
                  </a:lnTo>
                  <a:lnTo>
                    <a:pt x="13804" y="10198"/>
                  </a:lnTo>
                  <a:lnTo>
                    <a:pt x="13804" y="3606"/>
                  </a:lnTo>
                  <a:close/>
                </a:path>
                <a:path w="13970" h="13970">
                  <a:moveTo>
                    <a:pt x="13804" y="10198"/>
                  </a:moveTo>
                  <a:lnTo>
                    <a:pt x="12001" y="10198"/>
                  </a:lnTo>
                  <a:lnTo>
                    <a:pt x="12001" y="12001"/>
                  </a:lnTo>
                  <a:lnTo>
                    <a:pt x="13804" y="12001"/>
                  </a:lnTo>
                  <a:lnTo>
                    <a:pt x="13804" y="10198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99801" y="7636180"/>
              <a:ext cx="10795" cy="10795"/>
            </a:xfrm>
            <a:custGeom>
              <a:avLst/>
              <a:gdLst/>
              <a:ahLst/>
              <a:cxnLst/>
              <a:rect l="l" t="t" r="r" b="b"/>
              <a:pathLst>
                <a:path w="10795" h="10795">
                  <a:moveTo>
                    <a:pt x="10198" y="0"/>
                  </a:moveTo>
                  <a:lnTo>
                    <a:pt x="0" y="0"/>
                  </a:lnTo>
                  <a:lnTo>
                    <a:pt x="0" y="10198"/>
                  </a:lnTo>
                  <a:lnTo>
                    <a:pt x="10198" y="10198"/>
                  </a:lnTo>
                  <a:lnTo>
                    <a:pt x="1019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717480" y="7517079"/>
              <a:ext cx="367030" cy="149225"/>
            </a:xfrm>
            <a:custGeom>
              <a:avLst/>
              <a:gdLst/>
              <a:ahLst/>
              <a:cxnLst/>
              <a:rect l="l" t="t" r="r" b="b"/>
              <a:pathLst>
                <a:path w="367029" h="149225">
                  <a:moveTo>
                    <a:pt x="194310" y="117297"/>
                  </a:moveTo>
                  <a:lnTo>
                    <a:pt x="190715" y="117297"/>
                  </a:lnTo>
                  <a:lnTo>
                    <a:pt x="190715" y="120904"/>
                  </a:lnTo>
                  <a:lnTo>
                    <a:pt x="190715" y="127495"/>
                  </a:lnTo>
                  <a:lnTo>
                    <a:pt x="184124" y="127495"/>
                  </a:lnTo>
                  <a:lnTo>
                    <a:pt x="184124" y="120904"/>
                  </a:lnTo>
                  <a:lnTo>
                    <a:pt x="190715" y="120904"/>
                  </a:lnTo>
                  <a:lnTo>
                    <a:pt x="190715" y="117297"/>
                  </a:lnTo>
                  <a:lnTo>
                    <a:pt x="180517" y="117297"/>
                  </a:lnTo>
                  <a:lnTo>
                    <a:pt x="180517" y="131102"/>
                  </a:lnTo>
                  <a:lnTo>
                    <a:pt x="194310" y="131102"/>
                  </a:lnTo>
                  <a:lnTo>
                    <a:pt x="194310" y="129298"/>
                  </a:lnTo>
                  <a:lnTo>
                    <a:pt x="194310" y="127495"/>
                  </a:lnTo>
                  <a:lnTo>
                    <a:pt x="194310" y="120904"/>
                  </a:lnTo>
                  <a:lnTo>
                    <a:pt x="194310" y="117297"/>
                  </a:lnTo>
                  <a:close/>
                </a:path>
                <a:path w="367029" h="149225">
                  <a:moveTo>
                    <a:pt x="366915" y="0"/>
                  </a:moveTo>
                  <a:lnTo>
                    <a:pt x="334137" y="0"/>
                  </a:lnTo>
                  <a:lnTo>
                    <a:pt x="334137" y="3594"/>
                  </a:lnTo>
                  <a:lnTo>
                    <a:pt x="334137" y="145161"/>
                  </a:lnTo>
                  <a:lnTo>
                    <a:pt x="37541" y="145161"/>
                  </a:lnTo>
                  <a:lnTo>
                    <a:pt x="37541" y="3594"/>
                  </a:lnTo>
                  <a:lnTo>
                    <a:pt x="334137" y="3594"/>
                  </a:lnTo>
                  <a:lnTo>
                    <a:pt x="334137" y="0"/>
                  </a:lnTo>
                  <a:lnTo>
                    <a:pt x="0" y="0"/>
                  </a:lnTo>
                  <a:lnTo>
                    <a:pt x="0" y="3594"/>
                  </a:lnTo>
                  <a:lnTo>
                    <a:pt x="33947" y="3594"/>
                  </a:lnTo>
                  <a:lnTo>
                    <a:pt x="33947" y="145161"/>
                  </a:lnTo>
                  <a:lnTo>
                    <a:pt x="0" y="145161"/>
                  </a:lnTo>
                  <a:lnTo>
                    <a:pt x="0" y="148755"/>
                  </a:lnTo>
                  <a:lnTo>
                    <a:pt x="366915" y="148755"/>
                  </a:lnTo>
                  <a:lnTo>
                    <a:pt x="366915" y="145161"/>
                  </a:lnTo>
                  <a:lnTo>
                    <a:pt x="337731" y="145161"/>
                  </a:lnTo>
                  <a:lnTo>
                    <a:pt x="337731" y="3594"/>
                  </a:lnTo>
                  <a:lnTo>
                    <a:pt x="366915" y="3594"/>
                  </a:lnTo>
                  <a:lnTo>
                    <a:pt x="366915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10236276" y="6345364"/>
            <a:ext cx="172720" cy="264160"/>
            <a:chOff x="5181676" y="6345364"/>
            <a:chExt cx="172720" cy="264160"/>
          </a:xfrm>
        </p:grpSpPr>
        <p:sp>
          <p:nvSpPr>
            <p:cNvPr id="88" name="object 88"/>
            <p:cNvSpPr/>
            <p:nvPr/>
          </p:nvSpPr>
          <p:spPr>
            <a:xfrm>
              <a:off x="5186718" y="6350482"/>
              <a:ext cx="163195" cy="254635"/>
            </a:xfrm>
            <a:custGeom>
              <a:avLst/>
              <a:gdLst/>
              <a:ahLst/>
              <a:cxnLst/>
              <a:rect l="l" t="t" r="r" b="b"/>
              <a:pathLst>
                <a:path w="163195" h="254634">
                  <a:moveTo>
                    <a:pt x="162598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162598" y="254279"/>
                  </a:lnTo>
                  <a:lnTo>
                    <a:pt x="16259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81676" y="6345364"/>
              <a:ext cx="172720" cy="264160"/>
            </a:xfrm>
            <a:custGeom>
              <a:avLst/>
              <a:gdLst/>
              <a:ahLst/>
              <a:cxnLst/>
              <a:rect l="l" t="t" r="r" b="b"/>
              <a:pathLst>
                <a:path w="172720" h="264159">
                  <a:moveTo>
                    <a:pt x="172669" y="0"/>
                  </a:moveTo>
                  <a:lnTo>
                    <a:pt x="162598" y="0"/>
                  </a:lnTo>
                  <a:lnTo>
                    <a:pt x="162598" y="10198"/>
                  </a:lnTo>
                  <a:lnTo>
                    <a:pt x="162598" y="147358"/>
                  </a:lnTo>
                  <a:lnTo>
                    <a:pt x="162598" y="157518"/>
                  </a:lnTo>
                  <a:lnTo>
                    <a:pt x="162598" y="254000"/>
                  </a:lnTo>
                  <a:lnTo>
                    <a:pt x="10083" y="254000"/>
                  </a:lnTo>
                  <a:lnTo>
                    <a:pt x="10083" y="157518"/>
                  </a:lnTo>
                  <a:lnTo>
                    <a:pt x="162598" y="157518"/>
                  </a:lnTo>
                  <a:lnTo>
                    <a:pt x="162598" y="147358"/>
                  </a:lnTo>
                  <a:lnTo>
                    <a:pt x="10083" y="147358"/>
                  </a:lnTo>
                  <a:lnTo>
                    <a:pt x="10083" y="10198"/>
                  </a:lnTo>
                  <a:lnTo>
                    <a:pt x="162598" y="10198"/>
                  </a:lnTo>
                  <a:lnTo>
                    <a:pt x="162598" y="0"/>
                  </a:lnTo>
                  <a:lnTo>
                    <a:pt x="5041" y="0"/>
                  </a:lnTo>
                  <a:lnTo>
                    <a:pt x="0" y="38"/>
                  </a:lnTo>
                  <a:lnTo>
                    <a:pt x="0" y="264160"/>
                  </a:lnTo>
                  <a:lnTo>
                    <a:pt x="172669" y="264160"/>
                  </a:lnTo>
                  <a:lnTo>
                    <a:pt x="172669" y="259397"/>
                  </a:lnTo>
                  <a:lnTo>
                    <a:pt x="172669" y="254000"/>
                  </a:lnTo>
                  <a:lnTo>
                    <a:pt x="167640" y="254000"/>
                  </a:lnTo>
                  <a:lnTo>
                    <a:pt x="167640" y="5118"/>
                  </a:lnTo>
                  <a:lnTo>
                    <a:pt x="172669" y="5118"/>
                  </a:lnTo>
                  <a:lnTo>
                    <a:pt x="172669" y="38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07622" y="63685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02" y="6388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06885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7975" y="7874"/>
                  </a:lnTo>
                  <a:lnTo>
                    <a:pt x="7975" y="7137"/>
                  </a:lnTo>
                  <a:lnTo>
                    <a:pt x="1485" y="7137"/>
                  </a:lnTo>
                  <a:lnTo>
                    <a:pt x="1485" y="6388"/>
                  </a:lnTo>
                  <a:close/>
                </a:path>
                <a:path w="8254" h="8254">
                  <a:moveTo>
                    <a:pt x="7975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7975" y="1473"/>
                  </a:lnTo>
                  <a:lnTo>
                    <a:pt x="7975" y="0"/>
                  </a:lnTo>
                  <a:close/>
                </a:path>
                <a:path w="8254" h="8254">
                  <a:moveTo>
                    <a:pt x="7975" y="1473"/>
                  </a:moveTo>
                  <a:lnTo>
                    <a:pt x="6502" y="1473"/>
                  </a:lnTo>
                  <a:lnTo>
                    <a:pt x="6502" y="6388"/>
                  </a:lnTo>
                  <a:lnTo>
                    <a:pt x="1485" y="6388"/>
                  </a:lnTo>
                  <a:lnTo>
                    <a:pt x="1485" y="7137"/>
                  </a:lnTo>
                  <a:lnTo>
                    <a:pt x="7975" y="7137"/>
                  </a:lnTo>
                  <a:lnTo>
                    <a:pt x="7975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207622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206885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36" y="6527"/>
                  </a:lnTo>
                  <a:lnTo>
                    <a:pt x="736" y="8000"/>
                  </a:lnTo>
                  <a:lnTo>
                    <a:pt x="7975" y="8000"/>
                  </a:lnTo>
                  <a:lnTo>
                    <a:pt x="7975" y="7264"/>
                  </a:lnTo>
                  <a:lnTo>
                    <a:pt x="1485" y="7264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7975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27"/>
                  </a:lnTo>
                  <a:lnTo>
                    <a:pt x="1485" y="6527"/>
                  </a:lnTo>
                  <a:lnTo>
                    <a:pt x="1485" y="1473"/>
                  </a:lnTo>
                  <a:lnTo>
                    <a:pt x="7975" y="1473"/>
                  </a:lnTo>
                  <a:lnTo>
                    <a:pt x="7975" y="0"/>
                  </a:lnTo>
                  <a:close/>
                </a:path>
                <a:path w="8254" h="8254">
                  <a:moveTo>
                    <a:pt x="7975" y="1473"/>
                  </a:moveTo>
                  <a:lnTo>
                    <a:pt x="6502" y="1473"/>
                  </a:lnTo>
                  <a:lnTo>
                    <a:pt x="6502" y="6527"/>
                  </a:lnTo>
                  <a:lnTo>
                    <a:pt x="1485" y="6527"/>
                  </a:lnTo>
                  <a:lnTo>
                    <a:pt x="1485" y="7264"/>
                  </a:lnTo>
                  <a:lnTo>
                    <a:pt x="7975" y="7264"/>
                  </a:lnTo>
                  <a:lnTo>
                    <a:pt x="7975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07622" y="637487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02" y="655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06885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53"/>
                  </a:moveTo>
                  <a:lnTo>
                    <a:pt x="736" y="6553"/>
                  </a:lnTo>
                  <a:lnTo>
                    <a:pt x="736" y="8039"/>
                  </a:lnTo>
                  <a:lnTo>
                    <a:pt x="7975" y="8039"/>
                  </a:lnTo>
                  <a:lnTo>
                    <a:pt x="7975" y="7289"/>
                  </a:lnTo>
                  <a:lnTo>
                    <a:pt x="1485" y="7289"/>
                  </a:lnTo>
                  <a:lnTo>
                    <a:pt x="1485" y="6553"/>
                  </a:lnTo>
                  <a:close/>
                </a:path>
                <a:path w="8254" h="8254">
                  <a:moveTo>
                    <a:pt x="7975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36" y="7289"/>
                  </a:lnTo>
                  <a:lnTo>
                    <a:pt x="736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7975" y="1485"/>
                  </a:lnTo>
                  <a:lnTo>
                    <a:pt x="7975" y="0"/>
                  </a:lnTo>
                  <a:close/>
                </a:path>
                <a:path w="8254" h="8254">
                  <a:moveTo>
                    <a:pt x="7975" y="1485"/>
                  </a:moveTo>
                  <a:lnTo>
                    <a:pt x="6502" y="1485"/>
                  </a:lnTo>
                  <a:lnTo>
                    <a:pt x="6502" y="6553"/>
                  </a:lnTo>
                  <a:lnTo>
                    <a:pt x="1485" y="6553"/>
                  </a:lnTo>
                  <a:lnTo>
                    <a:pt x="1485" y="7289"/>
                  </a:lnTo>
                  <a:lnTo>
                    <a:pt x="7975" y="7289"/>
                  </a:lnTo>
                  <a:lnTo>
                    <a:pt x="7975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97462" y="6406426"/>
              <a:ext cx="26670" cy="35560"/>
            </a:xfrm>
            <a:custGeom>
              <a:avLst/>
              <a:gdLst/>
              <a:ahLst/>
              <a:cxnLst/>
              <a:rect l="l" t="t" r="r" b="b"/>
              <a:pathLst>
                <a:path w="26670" h="35560">
                  <a:moveTo>
                    <a:pt x="26212" y="0"/>
                  </a:moveTo>
                  <a:lnTo>
                    <a:pt x="0" y="0"/>
                  </a:lnTo>
                  <a:lnTo>
                    <a:pt x="0" y="35382"/>
                  </a:lnTo>
                  <a:lnTo>
                    <a:pt x="26212" y="35382"/>
                  </a:lnTo>
                  <a:lnTo>
                    <a:pt x="2621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96713" y="6405689"/>
              <a:ext cx="27940" cy="37465"/>
            </a:xfrm>
            <a:custGeom>
              <a:avLst/>
              <a:gdLst/>
              <a:ahLst/>
              <a:cxnLst/>
              <a:rect l="l" t="t" r="r" b="b"/>
              <a:pathLst>
                <a:path w="27939" h="37464">
                  <a:moveTo>
                    <a:pt x="27698" y="0"/>
                  </a:moveTo>
                  <a:lnTo>
                    <a:pt x="0" y="0"/>
                  </a:lnTo>
                  <a:lnTo>
                    <a:pt x="0" y="36868"/>
                  </a:lnTo>
                  <a:lnTo>
                    <a:pt x="27698" y="36868"/>
                  </a:lnTo>
                  <a:lnTo>
                    <a:pt x="27698" y="35382"/>
                  </a:lnTo>
                  <a:lnTo>
                    <a:pt x="1485" y="35382"/>
                  </a:lnTo>
                  <a:lnTo>
                    <a:pt x="1485" y="1485"/>
                  </a:lnTo>
                  <a:lnTo>
                    <a:pt x="749" y="1485"/>
                  </a:lnTo>
                  <a:lnTo>
                    <a:pt x="749" y="736"/>
                  </a:lnTo>
                  <a:lnTo>
                    <a:pt x="27698" y="736"/>
                  </a:lnTo>
                  <a:lnTo>
                    <a:pt x="27698" y="0"/>
                  </a:lnTo>
                  <a:close/>
                </a:path>
                <a:path w="27939" h="37464">
                  <a:moveTo>
                    <a:pt x="27698" y="736"/>
                  </a:moveTo>
                  <a:lnTo>
                    <a:pt x="1485" y="736"/>
                  </a:lnTo>
                  <a:lnTo>
                    <a:pt x="1485" y="1485"/>
                  </a:lnTo>
                  <a:lnTo>
                    <a:pt x="26225" y="1485"/>
                  </a:lnTo>
                  <a:lnTo>
                    <a:pt x="26225" y="35382"/>
                  </a:lnTo>
                  <a:lnTo>
                    <a:pt x="27698" y="35382"/>
                  </a:lnTo>
                  <a:lnTo>
                    <a:pt x="27698" y="736"/>
                  </a:lnTo>
                  <a:close/>
                </a:path>
                <a:path w="27939" h="37464">
                  <a:moveTo>
                    <a:pt x="1485" y="736"/>
                  </a:moveTo>
                  <a:lnTo>
                    <a:pt x="749" y="736"/>
                  </a:lnTo>
                  <a:lnTo>
                    <a:pt x="749" y="1485"/>
                  </a:lnTo>
                  <a:lnTo>
                    <a:pt x="1485" y="1485"/>
                  </a:lnTo>
                  <a:lnTo>
                    <a:pt x="1485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00853" y="6455118"/>
              <a:ext cx="13335" cy="21590"/>
            </a:xfrm>
            <a:custGeom>
              <a:avLst/>
              <a:gdLst/>
              <a:ahLst/>
              <a:cxnLst/>
              <a:rect l="l" t="t" r="r" b="b"/>
              <a:pathLst>
                <a:path w="13335" h="21589">
                  <a:moveTo>
                    <a:pt x="13055" y="0"/>
                  </a:moveTo>
                  <a:lnTo>
                    <a:pt x="0" y="0"/>
                  </a:lnTo>
                  <a:lnTo>
                    <a:pt x="0" y="21247"/>
                  </a:lnTo>
                  <a:lnTo>
                    <a:pt x="13055" y="21247"/>
                  </a:lnTo>
                  <a:lnTo>
                    <a:pt x="1305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00116" y="6454381"/>
              <a:ext cx="14604" cy="22860"/>
            </a:xfrm>
            <a:custGeom>
              <a:avLst/>
              <a:gdLst/>
              <a:ahLst/>
              <a:cxnLst/>
              <a:rect l="l" t="t" r="r" b="b"/>
              <a:pathLst>
                <a:path w="14604" h="22860">
                  <a:moveTo>
                    <a:pt x="14528" y="0"/>
                  </a:moveTo>
                  <a:lnTo>
                    <a:pt x="0" y="0"/>
                  </a:lnTo>
                  <a:lnTo>
                    <a:pt x="0" y="22720"/>
                  </a:lnTo>
                  <a:lnTo>
                    <a:pt x="14528" y="22720"/>
                  </a:lnTo>
                  <a:lnTo>
                    <a:pt x="14528" y="21234"/>
                  </a:lnTo>
                  <a:lnTo>
                    <a:pt x="1485" y="21234"/>
                  </a:lnTo>
                  <a:lnTo>
                    <a:pt x="1485" y="1473"/>
                  </a:lnTo>
                  <a:lnTo>
                    <a:pt x="736" y="1473"/>
                  </a:lnTo>
                  <a:lnTo>
                    <a:pt x="736" y="736"/>
                  </a:lnTo>
                  <a:lnTo>
                    <a:pt x="14528" y="736"/>
                  </a:lnTo>
                  <a:lnTo>
                    <a:pt x="14528" y="0"/>
                  </a:lnTo>
                  <a:close/>
                </a:path>
                <a:path w="14604" h="22860">
                  <a:moveTo>
                    <a:pt x="14528" y="736"/>
                  </a:moveTo>
                  <a:lnTo>
                    <a:pt x="1485" y="736"/>
                  </a:lnTo>
                  <a:lnTo>
                    <a:pt x="1485" y="1473"/>
                  </a:lnTo>
                  <a:lnTo>
                    <a:pt x="13042" y="1473"/>
                  </a:lnTo>
                  <a:lnTo>
                    <a:pt x="13042" y="21234"/>
                  </a:lnTo>
                  <a:lnTo>
                    <a:pt x="14528" y="21234"/>
                  </a:lnTo>
                  <a:lnTo>
                    <a:pt x="14528" y="736"/>
                  </a:lnTo>
                  <a:close/>
                </a:path>
                <a:path w="14604" h="22860">
                  <a:moveTo>
                    <a:pt x="1485" y="736"/>
                  </a:moveTo>
                  <a:lnTo>
                    <a:pt x="736" y="736"/>
                  </a:lnTo>
                  <a:lnTo>
                    <a:pt x="736" y="1473"/>
                  </a:lnTo>
                  <a:lnTo>
                    <a:pt x="1485" y="1473"/>
                  </a:lnTo>
                  <a:lnTo>
                    <a:pt x="1485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200853" y="6455118"/>
              <a:ext cx="13335" cy="5080"/>
            </a:xfrm>
            <a:custGeom>
              <a:avLst/>
              <a:gdLst/>
              <a:ahLst/>
              <a:cxnLst/>
              <a:rect l="l" t="t" r="r" b="b"/>
              <a:pathLst>
                <a:path w="13335" h="5079">
                  <a:moveTo>
                    <a:pt x="13055" y="0"/>
                  </a:moveTo>
                  <a:lnTo>
                    <a:pt x="0" y="0"/>
                  </a:lnTo>
                  <a:lnTo>
                    <a:pt x="0" y="4470"/>
                  </a:lnTo>
                  <a:lnTo>
                    <a:pt x="13055" y="4470"/>
                  </a:lnTo>
                  <a:lnTo>
                    <a:pt x="1305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200116" y="6454381"/>
              <a:ext cx="14604" cy="6350"/>
            </a:xfrm>
            <a:custGeom>
              <a:avLst/>
              <a:gdLst/>
              <a:ahLst/>
              <a:cxnLst/>
              <a:rect l="l" t="t" r="r" b="b"/>
              <a:pathLst>
                <a:path w="14604" h="6350">
                  <a:moveTo>
                    <a:pt x="736" y="736"/>
                  </a:moveTo>
                  <a:lnTo>
                    <a:pt x="0" y="736"/>
                  </a:lnTo>
                  <a:lnTo>
                    <a:pt x="0" y="5943"/>
                  </a:lnTo>
                  <a:lnTo>
                    <a:pt x="14528" y="5943"/>
                  </a:lnTo>
                  <a:lnTo>
                    <a:pt x="14528" y="4457"/>
                  </a:lnTo>
                  <a:lnTo>
                    <a:pt x="1485" y="4457"/>
                  </a:lnTo>
                  <a:lnTo>
                    <a:pt x="1485" y="1473"/>
                  </a:lnTo>
                  <a:lnTo>
                    <a:pt x="736" y="1473"/>
                  </a:lnTo>
                  <a:lnTo>
                    <a:pt x="736" y="736"/>
                  </a:lnTo>
                  <a:close/>
                </a:path>
                <a:path w="14604" h="6350">
                  <a:moveTo>
                    <a:pt x="14528" y="736"/>
                  </a:moveTo>
                  <a:lnTo>
                    <a:pt x="1485" y="736"/>
                  </a:lnTo>
                  <a:lnTo>
                    <a:pt x="1485" y="1473"/>
                  </a:lnTo>
                  <a:lnTo>
                    <a:pt x="13042" y="1473"/>
                  </a:lnTo>
                  <a:lnTo>
                    <a:pt x="13042" y="4457"/>
                  </a:lnTo>
                  <a:lnTo>
                    <a:pt x="14528" y="4457"/>
                  </a:lnTo>
                  <a:lnTo>
                    <a:pt x="14528" y="736"/>
                  </a:lnTo>
                  <a:close/>
                </a:path>
                <a:path w="14604" h="6350">
                  <a:moveTo>
                    <a:pt x="14528" y="0"/>
                  </a:moveTo>
                  <a:lnTo>
                    <a:pt x="736" y="0"/>
                  </a:lnTo>
                  <a:lnTo>
                    <a:pt x="736" y="1473"/>
                  </a:lnTo>
                  <a:lnTo>
                    <a:pt x="1485" y="1473"/>
                  </a:lnTo>
                  <a:lnTo>
                    <a:pt x="1485" y="736"/>
                  </a:lnTo>
                  <a:lnTo>
                    <a:pt x="14528" y="736"/>
                  </a:lnTo>
                  <a:lnTo>
                    <a:pt x="14528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207622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02" y="650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206885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02"/>
                  </a:moveTo>
                  <a:lnTo>
                    <a:pt x="736" y="6502"/>
                  </a:lnTo>
                  <a:lnTo>
                    <a:pt x="736" y="7988"/>
                  </a:lnTo>
                  <a:lnTo>
                    <a:pt x="7975" y="7988"/>
                  </a:lnTo>
                  <a:lnTo>
                    <a:pt x="7975" y="7239"/>
                  </a:lnTo>
                  <a:lnTo>
                    <a:pt x="1485" y="7239"/>
                  </a:lnTo>
                  <a:lnTo>
                    <a:pt x="1485" y="6502"/>
                  </a:lnTo>
                  <a:close/>
                </a:path>
                <a:path w="8254" h="8254">
                  <a:moveTo>
                    <a:pt x="7975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736" y="7239"/>
                  </a:lnTo>
                  <a:lnTo>
                    <a:pt x="736" y="6502"/>
                  </a:lnTo>
                  <a:lnTo>
                    <a:pt x="1485" y="6502"/>
                  </a:lnTo>
                  <a:lnTo>
                    <a:pt x="1485" y="1485"/>
                  </a:lnTo>
                  <a:lnTo>
                    <a:pt x="7975" y="1485"/>
                  </a:lnTo>
                  <a:lnTo>
                    <a:pt x="7975" y="0"/>
                  </a:lnTo>
                  <a:close/>
                </a:path>
                <a:path w="8254" h="8254">
                  <a:moveTo>
                    <a:pt x="7975" y="1485"/>
                  </a:moveTo>
                  <a:lnTo>
                    <a:pt x="6502" y="1485"/>
                  </a:lnTo>
                  <a:lnTo>
                    <a:pt x="6502" y="6502"/>
                  </a:lnTo>
                  <a:lnTo>
                    <a:pt x="1485" y="6502"/>
                  </a:lnTo>
                  <a:lnTo>
                    <a:pt x="1485" y="7239"/>
                  </a:lnTo>
                  <a:lnTo>
                    <a:pt x="7975" y="7239"/>
                  </a:lnTo>
                  <a:lnTo>
                    <a:pt x="7975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07622" y="63879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206885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75" y="0"/>
                  </a:moveTo>
                  <a:lnTo>
                    <a:pt x="0" y="0"/>
                  </a:lnTo>
                  <a:lnTo>
                    <a:pt x="0" y="8001"/>
                  </a:lnTo>
                  <a:lnTo>
                    <a:pt x="736" y="8001"/>
                  </a:lnTo>
                  <a:lnTo>
                    <a:pt x="736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7975" y="1485"/>
                  </a:lnTo>
                  <a:lnTo>
                    <a:pt x="7975" y="0"/>
                  </a:lnTo>
                  <a:close/>
                </a:path>
                <a:path w="8254" h="8254">
                  <a:moveTo>
                    <a:pt x="1485" y="6515"/>
                  </a:moveTo>
                  <a:lnTo>
                    <a:pt x="736" y="6515"/>
                  </a:lnTo>
                  <a:lnTo>
                    <a:pt x="736" y="8001"/>
                  </a:lnTo>
                  <a:lnTo>
                    <a:pt x="7975" y="8001"/>
                  </a:lnTo>
                  <a:lnTo>
                    <a:pt x="7975" y="7264"/>
                  </a:lnTo>
                  <a:lnTo>
                    <a:pt x="1485" y="7264"/>
                  </a:lnTo>
                  <a:lnTo>
                    <a:pt x="1485" y="6515"/>
                  </a:lnTo>
                  <a:close/>
                </a:path>
                <a:path w="8254" h="8254">
                  <a:moveTo>
                    <a:pt x="7975" y="1485"/>
                  </a:moveTo>
                  <a:lnTo>
                    <a:pt x="6502" y="1485"/>
                  </a:lnTo>
                  <a:lnTo>
                    <a:pt x="6502" y="6515"/>
                  </a:lnTo>
                  <a:lnTo>
                    <a:pt x="1485" y="6515"/>
                  </a:lnTo>
                  <a:lnTo>
                    <a:pt x="1485" y="7264"/>
                  </a:lnTo>
                  <a:lnTo>
                    <a:pt x="7975" y="7264"/>
                  </a:lnTo>
                  <a:lnTo>
                    <a:pt x="7975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10398875" y="6345364"/>
            <a:ext cx="417195" cy="264160"/>
            <a:chOff x="5344274" y="6345364"/>
            <a:chExt cx="417195" cy="264160"/>
          </a:xfrm>
        </p:grpSpPr>
        <p:sp>
          <p:nvSpPr>
            <p:cNvPr id="107" name="object 107"/>
            <p:cNvSpPr/>
            <p:nvPr/>
          </p:nvSpPr>
          <p:spPr>
            <a:xfrm>
              <a:off x="5430723" y="6350482"/>
              <a:ext cx="81915" cy="254635"/>
            </a:xfrm>
            <a:custGeom>
              <a:avLst/>
              <a:gdLst/>
              <a:ahLst/>
              <a:cxnLst/>
              <a:rect l="l" t="t" r="r" b="b"/>
              <a:pathLst>
                <a:path w="81914" h="254634">
                  <a:moveTo>
                    <a:pt x="81305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81305" y="254279"/>
                  </a:lnTo>
                  <a:lnTo>
                    <a:pt x="8130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425681" y="6345364"/>
              <a:ext cx="91440" cy="264160"/>
            </a:xfrm>
            <a:custGeom>
              <a:avLst/>
              <a:gdLst/>
              <a:ahLst/>
              <a:cxnLst/>
              <a:rect l="l" t="t" r="r" b="b"/>
              <a:pathLst>
                <a:path w="91439" h="264159">
                  <a:moveTo>
                    <a:pt x="91389" y="0"/>
                  </a:moveTo>
                  <a:lnTo>
                    <a:pt x="81305" y="0"/>
                  </a:lnTo>
                  <a:lnTo>
                    <a:pt x="81305" y="10160"/>
                  </a:lnTo>
                  <a:lnTo>
                    <a:pt x="81305" y="254000"/>
                  </a:lnTo>
                  <a:lnTo>
                    <a:pt x="56654" y="254000"/>
                  </a:lnTo>
                  <a:lnTo>
                    <a:pt x="56654" y="10160"/>
                  </a:lnTo>
                  <a:lnTo>
                    <a:pt x="81305" y="10160"/>
                  </a:lnTo>
                  <a:lnTo>
                    <a:pt x="81305" y="0"/>
                  </a:lnTo>
                  <a:lnTo>
                    <a:pt x="55168" y="0"/>
                  </a:lnTo>
                  <a:lnTo>
                    <a:pt x="55168" y="10160"/>
                  </a:lnTo>
                  <a:lnTo>
                    <a:pt x="55168" y="254000"/>
                  </a:lnTo>
                  <a:lnTo>
                    <a:pt x="10083" y="254000"/>
                  </a:lnTo>
                  <a:lnTo>
                    <a:pt x="10083" y="10160"/>
                  </a:lnTo>
                  <a:lnTo>
                    <a:pt x="55168" y="10160"/>
                  </a:lnTo>
                  <a:lnTo>
                    <a:pt x="55168" y="0"/>
                  </a:lnTo>
                  <a:lnTo>
                    <a:pt x="5041" y="0"/>
                  </a:lnTo>
                  <a:lnTo>
                    <a:pt x="5041" y="5080"/>
                  </a:lnTo>
                  <a:lnTo>
                    <a:pt x="5041" y="10160"/>
                  </a:lnTo>
                  <a:lnTo>
                    <a:pt x="5041" y="254000"/>
                  </a:lnTo>
                  <a:lnTo>
                    <a:pt x="5041" y="259397"/>
                  </a:lnTo>
                  <a:lnTo>
                    <a:pt x="0" y="259397"/>
                  </a:lnTo>
                  <a:lnTo>
                    <a:pt x="0" y="264160"/>
                  </a:lnTo>
                  <a:lnTo>
                    <a:pt x="91376" y="264160"/>
                  </a:lnTo>
                  <a:lnTo>
                    <a:pt x="91376" y="259397"/>
                  </a:lnTo>
                  <a:lnTo>
                    <a:pt x="91376" y="254000"/>
                  </a:lnTo>
                  <a:lnTo>
                    <a:pt x="86347" y="254000"/>
                  </a:lnTo>
                  <a:lnTo>
                    <a:pt x="86347" y="10160"/>
                  </a:lnTo>
                  <a:lnTo>
                    <a:pt x="86347" y="5080"/>
                  </a:lnTo>
                  <a:lnTo>
                    <a:pt x="91389" y="5080"/>
                  </a:lnTo>
                  <a:lnTo>
                    <a:pt x="91389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481599" y="63685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15" y="6388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480849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88"/>
                  </a:moveTo>
                  <a:lnTo>
                    <a:pt x="749" y="6388"/>
                  </a:lnTo>
                  <a:lnTo>
                    <a:pt x="749" y="7874"/>
                  </a:lnTo>
                  <a:lnTo>
                    <a:pt x="8013" y="7874"/>
                  </a:lnTo>
                  <a:lnTo>
                    <a:pt x="8013" y="7137"/>
                  </a:lnTo>
                  <a:lnTo>
                    <a:pt x="1485" y="7137"/>
                  </a:lnTo>
                  <a:lnTo>
                    <a:pt x="1485" y="6388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49" y="7137"/>
                  </a:lnTo>
                  <a:lnTo>
                    <a:pt x="749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388"/>
                  </a:lnTo>
                  <a:lnTo>
                    <a:pt x="1485" y="6388"/>
                  </a:lnTo>
                  <a:lnTo>
                    <a:pt x="1485" y="7137"/>
                  </a:lnTo>
                  <a:lnTo>
                    <a:pt x="8013" y="7137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481599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480849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00"/>
                  </a:lnTo>
                  <a:lnTo>
                    <a:pt x="8013" y="8000"/>
                  </a:lnTo>
                  <a:lnTo>
                    <a:pt x="8013" y="7264"/>
                  </a:lnTo>
                  <a:lnTo>
                    <a:pt x="1485" y="7264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49" y="7264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64"/>
                  </a:lnTo>
                  <a:lnTo>
                    <a:pt x="8013" y="7264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481599" y="637487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15" y="655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480849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53"/>
                  </a:moveTo>
                  <a:lnTo>
                    <a:pt x="749" y="6553"/>
                  </a:lnTo>
                  <a:lnTo>
                    <a:pt x="749" y="8039"/>
                  </a:lnTo>
                  <a:lnTo>
                    <a:pt x="8013" y="8039"/>
                  </a:lnTo>
                  <a:lnTo>
                    <a:pt x="8013" y="7289"/>
                  </a:lnTo>
                  <a:lnTo>
                    <a:pt x="1485" y="7289"/>
                  </a:lnTo>
                  <a:lnTo>
                    <a:pt x="1485" y="6553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49" y="7289"/>
                  </a:lnTo>
                  <a:lnTo>
                    <a:pt x="749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53"/>
                  </a:lnTo>
                  <a:lnTo>
                    <a:pt x="1485" y="6553"/>
                  </a:lnTo>
                  <a:lnTo>
                    <a:pt x="1485" y="7289"/>
                  </a:lnTo>
                  <a:lnTo>
                    <a:pt x="8013" y="7289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481599" y="63879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480849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15"/>
                  </a:moveTo>
                  <a:lnTo>
                    <a:pt x="749" y="6515"/>
                  </a:lnTo>
                  <a:lnTo>
                    <a:pt x="749" y="8000"/>
                  </a:lnTo>
                  <a:lnTo>
                    <a:pt x="8013" y="8000"/>
                  </a:lnTo>
                  <a:lnTo>
                    <a:pt x="8013" y="7264"/>
                  </a:lnTo>
                  <a:lnTo>
                    <a:pt x="1485" y="7264"/>
                  </a:lnTo>
                  <a:lnTo>
                    <a:pt x="1485" y="6515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49" y="7264"/>
                  </a:lnTo>
                  <a:lnTo>
                    <a:pt x="749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15"/>
                  </a:lnTo>
                  <a:lnTo>
                    <a:pt x="1485" y="6515"/>
                  </a:lnTo>
                  <a:lnTo>
                    <a:pt x="1485" y="7264"/>
                  </a:lnTo>
                  <a:lnTo>
                    <a:pt x="8013" y="7264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481599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15" y="6502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480849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02"/>
                  </a:moveTo>
                  <a:lnTo>
                    <a:pt x="749" y="6502"/>
                  </a:lnTo>
                  <a:lnTo>
                    <a:pt x="749" y="7988"/>
                  </a:lnTo>
                  <a:lnTo>
                    <a:pt x="8013" y="7988"/>
                  </a:lnTo>
                  <a:lnTo>
                    <a:pt x="8013" y="7239"/>
                  </a:lnTo>
                  <a:lnTo>
                    <a:pt x="1485" y="7239"/>
                  </a:lnTo>
                  <a:lnTo>
                    <a:pt x="1485" y="6502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749" y="7239"/>
                  </a:lnTo>
                  <a:lnTo>
                    <a:pt x="749" y="6502"/>
                  </a:lnTo>
                  <a:lnTo>
                    <a:pt x="1485" y="6502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02"/>
                  </a:lnTo>
                  <a:lnTo>
                    <a:pt x="1485" y="6502"/>
                  </a:lnTo>
                  <a:lnTo>
                    <a:pt x="1485" y="7239"/>
                  </a:lnTo>
                  <a:lnTo>
                    <a:pt x="8013" y="7239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481599" y="63944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15" y="654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80849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40"/>
                  </a:moveTo>
                  <a:lnTo>
                    <a:pt x="749" y="6540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40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40"/>
                  </a:lnTo>
                  <a:lnTo>
                    <a:pt x="1485" y="6540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481599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15" y="6642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480849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642"/>
                  </a:moveTo>
                  <a:lnTo>
                    <a:pt x="749" y="6642"/>
                  </a:lnTo>
                  <a:lnTo>
                    <a:pt x="749" y="8115"/>
                  </a:lnTo>
                  <a:lnTo>
                    <a:pt x="8013" y="8115"/>
                  </a:lnTo>
                  <a:lnTo>
                    <a:pt x="8013" y="7378"/>
                  </a:lnTo>
                  <a:lnTo>
                    <a:pt x="1485" y="7378"/>
                  </a:lnTo>
                  <a:lnTo>
                    <a:pt x="1485" y="6642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49" y="7378"/>
                  </a:lnTo>
                  <a:lnTo>
                    <a:pt x="749" y="6642"/>
                  </a:lnTo>
                  <a:lnTo>
                    <a:pt x="1485" y="6642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642"/>
                  </a:lnTo>
                  <a:lnTo>
                    <a:pt x="1485" y="6642"/>
                  </a:lnTo>
                  <a:lnTo>
                    <a:pt x="1485" y="7378"/>
                  </a:lnTo>
                  <a:lnTo>
                    <a:pt x="8013" y="7378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481599" y="640751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15" y="627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480849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273"/>
                  </a:moveTo>
                  <a:lnTo>
                    <a:pt x="749" y="6273"/>
                  </a:lnTo>
                  <a:lnTo>
                    <a:pt x="749" y="7759"/>
                  </a:lnTo>
                  <a:lnTo>
                    <a:pt x="8013" y="7759"/>
                  </a:lnTo>
                  <a:lnTo>
                    <a:pt x="8013" y="7023"/>
                  </a:lnTo>
                  <a:lnTo>
                    <a:pt x="1485" y="7023"/>
                  </a:lnTo>
                  <a:lnTo>
                    <a:pt x="1485" y="6273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023"/>
                  </a:lnTo>
                  <a:lnTo>
                    <a:pt x="749" y="7023"/>
                  </a:lnTo>
                  <a:lnTo>
                    <a:pt x="749" y="6273"/>
                  </a:lnTo>
                  <a:lnTo>
                    <a:pt x="1485" y="6273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273"/>
                  </a:lnTo>
                  <a:lnTo>
                    <a:pt x="1485" y="6273"/>
                  </a:lnTo>
                  <a:lnTo>
                    <a:pt x="1485" y="7023"/>
                  </a:lnTo>
                  <a:lnTo>
                    <a:pt x="8013" y="7023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481599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15" y="640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480849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400"/>
                  </a:moveTo>
                  <a:lnTo>
                    <a:pt x="749" y="6400"/>
                  </a:lnTo>
                  <a:lnTo>
                    <a:pt x="749" y="7886"/>
                  </a:lnTo>
                  <a:lnTo>
                    <a:pt x="8013" y="7886"/>
                  </a:lnTo>
                  <a:lnTo>
                    <a:pt x="8013" y="7137"/>
                  </a:lnTo>
                  <a:lnTo>
                    <a:pt x="1485" y="7137"/>
                  </a:lnTo>
                  <a:lnTo>
                    <a:pt x="1485" y="6400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49" y="7137"/>
                  </a:lnTo>
                  <a:lnTo>
                    <a:pt x="749" y="6400"/>
                  </a:lnTo>
                  <a:lnTo>
                    <a:pt x="1485" y="6400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400"/>
                  </a:lnTo>
                  <a:lnTo>
                    <a:pt x="1485" y="6400"/>
                  </a:lnTo>
                  <a:lnTo>
                    <a:pt x="1485" y="7137"/>
                  </a:lnTo>
                  <a:lnTo>
                    <a:pt x="8013" y="7137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481599" y="64204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480849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481599" y="642694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15" y="6756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80849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756"/>
                  </a:moveTo>
                  <a:lnTo>
                    <a:pt x="749" y="6756"/>
                  </a:lnTo>
                  <a:lnTo>
                    <a:pt x="749" y="8242"/>
                  </a:lnTo>
                  <a:lnTo>
                    <a:pt x="8013" y="8242"/>
                  </a:lnTo>
                  <a:lnTo>
                    <a:pt x="8013" y="7493"/>
                  </a:lnTo>
                  <a:lnTo>
                    <a:pt x="1485" y="7493"/>
                  </a:lnTo>
                  <a:lnTo>
                    <a:pt x="1485" y="6756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749" y="7493"/>
                  </a:lnTo>
                  <a:lnTo>
                    <a:pt x="749" y="6756"/>
                  </a:lnTo>
                  <a:lnTo>
                    <a:pt x="1485" y="6756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756"/>
                  </a:lnTo>
                  <a:lnTo>
                    <a:pt x="1485" y="6756"/>
                  </a:lnTo>
                  <a:lnTo>
                    <a:pt x="1485" y="7493"/>
                  </a:lnTo>
                  <a:lnTo>
                    <a:pt x="8013" y="7493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481599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15" y="6286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480849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299"/>
                  </a:moveTo>
                  <a:lnTo>
                    <a:pt x="749" y="6299"/>
                  </a:lnTo>
                  <a:lnTo>
                    <a:pt x="749" y="7772"/>
                  </a:lnTo>
                  <a:lnTo>
                    <a:pt x="8013" y="7772"/>
                  </a:lnTo>
                  <a:lnTo>
                    <a:pt x="8013" y="7035"/>
                  </a:lnTo>
                  <a:lnTo>
                    <a:pt x="1485" y="7035"/>
                  </a:lnTo>
                  <a:lnTo>
                    <a:pt x="1485" y="6299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749" y="7035"/>
                  </a:lnTo>
                  <a:lnTo>
                    <a:pt x="749" y="6299"/>
                  </a:lnTo>
                  <a:lnTo>
                    <a:pt x="1485" y="6299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299"/>
                  </a:lnTo>
                  <a:lnTo>
                    <a:pt x="1485" y="6299"/>
                  </a:lnTo>
                  <a:lnTo>
                    <a:pt x="1485" y="7035"/>
                  </a:lnTo>
                  <a:lnTo>
                    <a:pt x="8013" y="7035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481599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480849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481599" y="65152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480849" y="65145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15"/>
                  </a:moveTo>
                  <a:lnTo>
                    <a:pt x="749" y="6515"/>
                  </a:lnTo>
                  <a:lnTo>
                    <a:pt x="749" y="8001"/>
                  </a:lnTo>
                  <a:lnTo>
                    <a:pt x="8013" y="8001"/>
                  </a:lnTo>
                  <a:lnTo>
                    <a:pt x="8013" y="7251"/>
                  </a:lnTo>
                  <a:lnTo>
                    <a:pt x="1485" y="7251"/>
                  </a:lnTo>
                  <a:lnTo>
                    <a:pt x="1485" y="6515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49" y="7251"/>
                  </a:lnTo>
                  <a:lnTo>
                    <a:pt x="749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15"/>
                  </a:lnTo>
                  <a:lnTo>
                    <a:pt x="1485" y="6515"/>
                  </a:lnTo>
                  <a:lnTo>
                    <a:pt x="1485" y="7251"/>
                  </a:lnTo>
                  <a:lnTo>
                    <a:pt x="8013" y="7251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481599" y="650873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480849" y="650798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481599" y="652178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480849" y="65210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81599" y="653482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15" y="640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80849" y="653408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88"/>
                  </a:moveTo>
                  <a:lnTo>
                    <a:pt x="749" y="6388"/>
                  </a:lnTo>
                  <a:lnTo>
                    <a:pt x="749" y="7874"/>
                  </a:lnTo>
                  <a:lnTo>
                    <a:pt x="8013" y="7874"/>
                  </a:lnTo>
                  <a:lnTo>
                    <a:pt x="8013" y="7137"/>
                  </a:lnTo>
                  <a:lnTo>
                    <a:pt x="1485" y="7137"/>
                  </a:lnTo>
                  <a:lnTo>
                    <a:pt x="1485" y="6388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49" y="7137"/>
                  </a:lnTo>
                  <a:lnTo>
                    <a:pt x="749" y="6388"/>
                  </a:lnTo>
                  <a:lnTo>
                    <a:pt x="1485" y="6388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388"/>
                  </a:lnTo>
                  <a:lnTo>
                    <a:pt x="1485" y="6388"/>
                  </a:lnTo>
                  <a:lnTo>
                    <a:pt x="1485" y="7137"/>
                  </a:lnTo>
                  <a:lnTo>
                    <a:pt x="8013" y="713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481599" y="65283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80849" y="65275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64"/>
                  </a:lnTo>
                  <a:lnTo>
                    <a:pt x="1485" y="7264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49" y="7264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27"/>
                  </a:lnTo>
                  <a:lnTo>
                    <a:pt x="1485" y="6527"/>
                  </a:lnTo>
                  <a:lnTo>
                    <a:pt x="1485" y="7264"/>
                  </a:lnTo>
                  <a:lnTo>
                    <a:pt x="8013" y="7264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481599" y="654122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80849" y="654047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40"/>
                  </a:moveTo>
                  <a:lnTo>
                    <a:pt x="749" y="6540"/>
                  </a:lnTo>
                  <a:lnTo>
                    <a:pt x="749" y="8013"/>
                  </a:lnTo>
                  <a:lnTo>
                    <a:pt x="8013" y="8013"/>
                  </a:lnTo>
                  <a:lnTo>
                    <a:pt x="8013" y="7277"/>
                  </a:lnTo>
                  <a:lnTo>
                    <a:pt x="1485" y="7277"/>
                  </a:lnTo>
                  <a:lnTo>
                    <a:pt x="1485" y="6540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40"/>
                  </a:lnTo>
                  <a:lnTo>
                    <a:pt x="1485" y="6540"/>
                  </a:lnTo>
                  <a:lnTo>
                    <a:pt x="1485" y="7277"/>
                  </a:lnTo>
                  <a:lnTo>
                    <a:pt x="8013" y="7277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481599" y="654775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6515" y="676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480849" y="6547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756"/>
                  </a:moveTo>
                  <a:lnTo>
                    <a:pt x="749" y="6756"/>
                  </a:lnTo>
                  <a:lnTo>
                    <a:pt x="749" y="8242"/>
                  </a:lnTo>
                  <a:lnTo>
                    <a:pt x="8013" y="8242"/>
                  </a:lnTo>
                  <a:lnTo>
                    <a:pt x="8013" y="7505"/>
                  </a:lnTo>
                  <a:lnTo>
                    <a:pt x="1485" y="7505"/>
                  </a:lnTo>
                  <a:lnTo>
                    <a:pt x="1485" y="6756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505"/>
                  </a:lnTo>
                  <a:lnTo>
                    <a:pt x="749" y="7505"/>
                  </a:lnTo>
                  <a:lnTo>
                    <a:pt x="749" y="6756"/>
                  </a:lnTo>
                  <a:lnTo>
                    <a:pt x="1485" y="6756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756"/>
                  </a:lnTo>
                  <a:lnTo>
                    <a:pt x="1485" y="6756"/>
                  </a:lnTo>
                  <a:lnTo>
                    <a:pt x="1485" y="7505"/>
                  </a:lnTo>
                  <a:lnTo>
                    <a:pt x="8013" y="7505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481599" y="65542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15" y="627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480849" y="655354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273"/>
                  </a:moveTo>
                  <a:lnTo>
                    <a:pt x="749" y="6273"/>
                  </a:lnTo>
                  <a:lnTo>
                    <a:pt x="749" y="7759"/>
                  </a:lnTo>
                  <a:lnTo>
                    <a:pt x="8013" y="7759"/>
                  </a:lnTo>
                  <a:lnTo>
                    <a:pt x="8013" y="7010"/>
                  </a:lnTo>
                  <a:lnTo>
                    <a:pt x="1485" y="7010"/>
                  </a:lnTo>
                  <a:lnTo>
                    <a:pt x="1485" y="6273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010"/>
                  </a:lnTo>
                  <a:lnTo>
                    <a:pt x="749" y="7010"/>
                  </a:lnTo>
                  <a:lnTo>
                    <a:pt x="749" y="6273"/>
                  </a:lnTo>
                  <a:lnTo>
                    <a:pt x="1485" y="6273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273"/>
                  </a:lnTo>
                  <a:lnTo>
                    <a:pt x="1485" y="6273"/>
                  </a:lnTo>
                  <a:lnTo>
                    <a:pt x="1485" y="7010"/>
                  </a:lnTo>
                  <a:lnTo>
                    <a:pt x="8013" y="7010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481599" y="656079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15" y="654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480849" y="656004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53"/>
                  </a:moveTo>
                  <a:lnTo>
                    <a:pt x="749" y="6553"/>
                  </a:lnTo>
                  <a:lnTo>
                    <a:pt x="749" y="8026"/>
                  </a:lnTo>
                  <a:lnTo>
                    <a:pt x="8013" y="8026"/>
                  </a:lnTo>
                  <a:lnTo>
                    <a:pt x="8013" y="7289"/>
                  </a:lnTo>
                  <a:lnTo>
                    <a:pt x="1485" y="7289"/>
                  </a:lnTo>
                  <a:lnTo>
                    <a:pt x="1485" y="6553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49" y="7289"/>
                  </a:lnTo>
                  <a:lnTo>
                    <a:pt x="749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553"/>
                  </a:lnTo>
                  <a:lnTo>
                    <a:pt x="1485" y="6553"/>
                  </a:lnTo>
                  <a:lnTo>
                    <a:pt x="1485" y="7289"/>
                  </a:lnTo>
                  <a:lnTo>
                    <a:pt x="8013" y="7289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481599" y="65673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480849" y="65665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02"/>
                  </a:moveTo>
                  <a:lnTo>
                    <a:pt x="749" y="6502"/>
                  </a:lnTo>
                  <a:lnTo>
                    <a:pt x="749" y="7988"/>
                  </a:lnTo>
                  <a:lnTo>
                    <a:pt x="8013" y="7988"/>
                  </a:lnTo>
                  <a:lnTo>
                    <a:pt x="8013" y="7251"/>
                  </a:lnTo>
                  <a:lnTo>
                    <a:pt x="1485" y="7251"/>
                  </a:lnTo>
                  <a:lnTo>
                    <a:pt x="1485" y="6502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49" y="7251"/>
                  </a:lnTo>
                  <a:lnTo>
                    <a:pt x="749" y="6502"/>
                  </a:lnTo>
                  <a:lnTo>
                    <a:pt x="1485" y="6502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502"/>
                  </a:lnTo>
                  <a:lnTo>
                    <a:pt x="1485" y="6502"/>
                  </a:lnTo>
                  <a:lnTo>
                    <a:pt x="1485" y="7251"/>
                  </a:lnTo>
                  <a:lnTo>
                    <a:pt x="8013" y="7251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481599" y="65738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629"/>
                  </a:lnTo>
                  <a:lnTo>
                    <a:pt x="6515" y="662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480849" y="65731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642"/>
                  </a:moveTo>
                  <a:lnTo>
                    <a:pt x="749" y="6642"/>
                  </a:lnTo>
                  <a:lnTo>
                    <a:pt x="749" y="8115"/>
                  </a:lnTo>
                  <a:lnTo>
                    <a:pt x="8013" y="8115"/>
                  </a:lnTo>
                  <a:lnTo>
                    <a:pt x="8013" y="7378"/>
                  </a:lnTo>
                  <a:lnTo>
                    <a:pt x="1485" y="7378"/>
                  </a:lnTo>
                  <a:lnTo>
                    <a:pt x="1485" y="6642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49" y="7378"/>
                  </a:lnTo>
                  <a:lnTo>
                    <a:pt x="749" y="6642"/>
                  </a:lnTo>
                  <a:lnTo>
                    <a:pt x="1485" y="6642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642"/>
                  </a:lnTo>
                  <a:lnTo>
                    <a:pt x="1485" y="6642"/>
                  </a:lnTo>
                  <a:lnTo>
                    <a:pt x="1485" y="7378"/>
                  </a:lnTo>
                  <a:lnTo>
                    <a:pt x="8013" y="7378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481599" y="65803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99"/>
                  </a:lnTo>
                  <a:lnTo>
                    <a:pt x="6515" y="629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480849" y="657961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11"/>
                  </a:moveTo>
                  <a:lnTo>
                    <a:pt x="749" y="6311"/>
                  </a:lnTo>
                  <a:lnTo>
                    <a:pt x="749" y="7785"/>
                  </a:lnTo>
                  <a:lnTo>
                    <a:pt x="8013" y="7785"/>
                  </a:lnTo>
                  <a:lnTo>
                    <a:pt x="8013" y="7048"/>
                  </a:lnTo>
                  <a:lnTo>
                    <a:pt x="1485" y="7048"/>
                  </a:lnTo>
                  <a:lnTo>
                    <a:pt x="1485" y="6311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749" y="7048"/>
                  </a:lnTo>
                  <a:lnTo>
                    <a:pt x="749" y="6311"/>
                  </a:lnTo>
                  <a:lnTo>
                    <a:pt x="1485" y="6311"/>
                  </a:lnTo>
                  <a:lnTo>
                    <a:pt x="1485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85"/>
                  </a:moveTo>
                  <a:lnTo>
                    <a:pt x="6527" y="1485"/>
                  </a:lnTo>
                  <a:lnTo>
                    <a:pt x="6527" y="6311"/>
                  </a:lnTo>
                  <a:lnTo>
                    <a:pt x="1485" y="6311"/>
                  </a:lnTo>
                  <a:lnTo>
                    <a:pt x="1485" y="7048"/>
                  </a:lnTo>
                  <a:lnTo>
                    <a:pt x="8013" y="7048"/>
                  </a:lnTo>
                  <a:lnTo>
                    <a:pt x="8013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481599" y="65869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15" y="6388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480849" y="65861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88"/>
                  </a:moveTo>
                  <a:lnTo>
                    <a:pt x="749" y="6388"/>
                  </a:lnTo>
                  <a:lnTo>
                    <a:pt x="749" y="7874"/>
                  </a:lnTo>
                  <a:lnTo>
                    <a:pt x="8013" y="7874"/>
                  </a:lnTo>
                  <a:lnTo>
                    <a:pt x="8013" y="7124"/>
                  </a:lnTo>
                  <a:lnTo>
                    <a:pt x="1485" y="7124"/>
                  </a:lnTo>
                  <a:lnTo>
                    <a:pt x="1485" y="6388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0" y="0"/>
                  </a:lnTo>
                  <a:lnTo>
                    <a:pt x="0" y="7124"/>
                  </a:lnTo>
                  <a:lnTo>
                    <a:pt x="749" y="7124"/>
                  </a:lnTo>
                  <a:lnTo>
                    <a:pt x="749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  <a:path w="8254" h="8254">
                  <a:moveTo>
                    <a:pt x="8013" y="1473"/>
                  </a:moveTo>
                  <a:lnTo>
                    <a:pt x="6527" y="1473"/>
                  </a:lnTo>
                  <a:lnTo>
                    <a:pt x="6527" y="6388"/>
                  </a:lnTo>
                  <a:lnTo>
                    <a:pt x="1485" y="6388"/>
                  </a:lnTo>
                  <a:lnTo>
                    <a:pt x="1485" y="7124"/>
                  </a:lnTo>
                  <a:lnTo>
                    <a:pt x="8013" y="7124"/>
                  </a:lnTo>
                  <a:lnTo>
                    <a:pt x="8013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438457" y="6373685"/>
              <a:ext cx="37465" cy="208915"/>
            </a:xfrm>
            <a:custGeom>
              <a:avLst/>
              <a:gdLst/>
              <a:ahLst/>
              <a:cxnLst/>
              <a:rect l="l" t="t" r="r" b="b"/>
              <a:pathLst>
                <a:path w="37464" h="208915">
                  <a:moveTo>
                    <a:pt x="36931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6931" y="208508"/>
                  </a:lnTo>
                  <a:lnTo>
                    <a:pt x="36931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512028" y="6350482"/>
              <a:ext cx="81915" cy="254635"/>
            </a:xfrm>
            <a:custGeom>
              <a:avLst/>
              <a:gdLst/>
              <a:ahLst/>
              <a:cxnLst/>
              <a:rect l="l" t="t" r="r" b="b"/>
              <a:pathLst>
                <a:path w="81914" h="254634">
                  <a:moveTo>
                    <a:pt x="81432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81432" y="254279"/>
                  </a:lnTo>
                  <a:lnTo>
                    <a:pt x="8143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506986" y="6345364"/>
              <a:ext cx="92075" cy="264160"/>
            </a:xfrm>
            <a:custGeom>
              <a:avLst/>
              <a:gdLst/>
              <a:ahLst/>
              <a:cxnLst/>
              <a:rect l="l" t="t" r="r" b="b"/>
              <a:pathLst>
                <a:path w="92075" h="264159">
                  <a:moveTo>
                    <a:pt x="91516" y="0"/>
                  </a:moveTo>
                  <a:lnTo>
                    <a:pt x="81419" y="0"/>
                  </a:lnTo>
                  <a:lnTo>
                    <a:pt x="81419" y="10160"/>
                  </a:lnTo>
                  <a:lnTo>
                    <a:pt x="81419" y="254000"/>
                  </a:lnTo>
                  <a:lnTo>
                    <a:pt x="56654" y="254000"/>
                  </a:lnTo>
                  <a:lnTo>
                    <a:pt x="56654" y="10160"/>
                  </a:lnTo>
                  <a:lnTo>
                    <a:pt x="81419" y="10160"/>
                  </a:lnTo>
                  <a:lnTo>
                    <a:pt x="81419" y="0"/>
                  </a:lnTo>
                  <a:lnTo>
                    <a:pt x="55181" y="0"/>
                  </a:lnTo>
                  <a:lnTo>
                    <a:pt x="55181" y="10160"/>
                  </a:lnTo>
                  <a:lnTo>
                    <a:pt x="55181" y="254000"/>
                  </a:lnTo>
                  <a:lnTo>
                    <a:pt x="10083" y="254000"/>
                  </a:lnTo>
                  <a:lnTo>
                    <a:pt x="10083" y="10160"/>
                  </a:lnTo>
                  <a:lnTo>
                    <a:pt x="55181" y="10160"/>
                  </a:lnTo>
                  <a:lnTo>
                    <a:pt x="55181" y="0"/>
                  </a:lnTo>
                  <a:lnTo>
                    <a:pt x="5041" y="0"/>
                  </a:lnTo>
                  <a:lnTo>
                    <a:pt x="5041" y="508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254000"/>
                  </a:lnTo>
                  <a:lnTo>
                    <a:pt x="0" y="259397"/>
                  </a:lnTo>
                  <a:lnTo>
                    <a:pt x="0" y="264160"/>
                  </a:lnTo>
                  <a:lnTo>
                    <a:pt x="91516" y="264160"/>
                  </a:lnTo>
                  <a:lnTo>
                    <a:pt x="91516" y="259397"/>
                  </a:lnTo>
                  <a:lnTo>
                    <a:pt x="91516" y="254000"/>
                  </a:lnTo>
                  <a:lnTo>
                    <a:pt x="86474" y="254000"/>
                  </a:lnTo>
                  <a:lnTo>
                    <a:pt x="86474" y="10160"/>
                  </a:lnTo>
                  <a:lnTo>
                    <a:pt x="86474" y="5080"/>
                  </a:lnTo>
                  <a:lnTo>
                    <a:pt x="91516" y="5080"/>
                  </a:lnTo>
                  <a:lnTo>
                    <a:pt x="91516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562904" y="63685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27" y="6388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562168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8000" y="7874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562904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562168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00"/>
                  </a:lnTo>
                  <a:lnTo>
                    <a:pt x="8000" y="8000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562904" y="637487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27" y="655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562168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53"/>
                  </a:moveTo>
                  <a:lnTo>
                    <a:pt x="736" y="6553"/>
                  </a:lnTo>
                  <a:lnTo>
                    <a:pt x="736" y="8039"/>
                  </a:lnTo>
                  <a:lnTo>
                    <a:pt x="8000" y="8039"/>
                  </a:lnTo>
                  <a:lnTo>
                    <a:pt x="8000" y="7289"/>
                  </a:lnTo>
                  <a:lnTo>
                    <a:pt x="1473" y="7289"/>
                  </a:lnTo>
                  <a:lnTo>
                    <a:pt x="1473" y="655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36" y="7289"/>
                  </a:lnTo>
                  <a:lnTo>
                    <a:pt x="736" y="6553"/>
                  </a:lnTo>
                  <a:lnTo>
                    <a:pt x="1473" y="655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53"/>
                  </a:lnTo>
                  <a:lnTo>
                    <a:pt x="1473" y="6553"/>
                  </a:lnTo>
                  <a:lnTo>
                    <a:pt x="1473" y="7289"/>
                  </a:lnTo>
                  <a:lnTo>
                    <a:pt x="8000" y="728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562904" y="63879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562168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15"/>
                  </a:moveTo>
                  <a:lnTo>
                    <a:pt x="736" y="6515"/>
                  </a:lnTo>
                  <a:lnTo>
                    <a:pt x="736" y="8000"/>
                  </a:lnTo>
                  <a:lnTo>
                    <a:pt x="8000" y="8000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15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15"/>
                  </a:lnTo>
                  <a:lnTo>
                    <a:pt x="1473" y="6515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15"/>
                  </a:lnTo>
                  <a:lnTo>
                    <a:pt x="1473" y="6515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562904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27" y="6502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62168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02"/>
                  </a:moveTo>
                  <a:lnTo>
                    <a:pt x="736" y="6502"/>
                  </a:lnTo>
                  <a:lnTo>
                    <a:pt x="736" y="7988"/>
                  </a:lnTo>
                  <a:lnTo>
                    <a:pt x="8000" y="7988"/>
                  </a:lnTo>
                  <a:lnTo>
                    <a:pt x="8000" y="7239"/>
                  </a:lnTo>
                  <a:lnTo>
                    <a:pt x="1473" y="7239"/>
                  </a:lnTo>
                  <a:lnTo>
                    <a:pt x="1473" y="650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736" y="7239"/>
                  </a:lnTo>
                  <a:lnTo>
                    <a:pt x="736" y="6502"/>
                  </a:lnTo>
                  <a:lnTo>
                    <a:pt x="1473" y="6502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02"/>
                  </a:lnTo>
                  <a:lnTo>
                    <a:pt x="1473" y="6502"/>
                  </a:lnTo>
                  <a:lnTo>
                    <a:pt x="1473" y="7239"/>
                  </a:lnTo>
                  <a:lnTo>
                    <a:pt x="8000" y="723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562904" y="63944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27" y="654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562168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40"/>
                  </a:moveTo>
                  <a:lnTo>
                    <a:pt x="736" y="6540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4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40"/>
                  </a:lnTo>
                  <a:lnTo>
                    <a:pt x="1473" y="6540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40"/>
                  </a:lnTo>
                  <a:lnTo>
                    <a:pt x="1473" y="6540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562904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27" y="6642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562168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642"/>
                  </a:moveTo>
                  <a:lnTo>
                    <a:pt x="736" y="6642"/>
                  </a:lnTo>
                  <a:lnTo>
                    <a:pt x="736" y="8115"/>
                  </a:lnTo>
                  <a:lnTo>
                    <a:pt x="8000" y="8115"/>
                  </a:lnTo>
                  <a:lnTo>
                    <a:pt x="8000" y="7378"/>
                  </a:lnTo>
                  <a:lnTo>
                    <a:pt x="1473" y="7378"/>
                  </a:lnTo>
                  <a:lnTo>
                    <a:pt x="1473" y="664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36" y="7378"/>
                  </a:lnTo>
                  <a:lnTo>
                    <a:pt x="736" y="6642"/>
                  </a:lnTo>
                  <a:lnTo>
                    <a:pt x="1473" y="6642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642"/>
                  </a:lnTo>
                  <a:lnTo>
                    <a:pt x="1473" y="6642"/>
                  </a:lnTo>
                  <a:lnTo>
                    <a:pt x="1473" y="7378"/>
                  </a:lnTo>
                  <a:lnTo>
                    <a:pt x="8000" y="7378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562904" y="640751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27" y="627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562168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73"/>
                  </a:moveTo>
                  <a:lnTo>
                    <a:pt x="736" y="6273"/>
                  </a:lnTo>
                  <a:lnTo>
                    <a:pt x="736" y="7759"/>
                  </a:lnTo>
                  <a:lnTo>
                    <a:pt x="8000" y="7759"/>
                  </a:lnTo>
                  <a:lnTo>
                    <a:pt x="8000" y="7023"/>
                  </a:lnTo>
                  <a:lnTo>
                    <a:pt x="1473" y="7023"/>
                  </a:lnTo>
                  <a:lnTo>
                    <a:pt x="1473" y="627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23"/>
                  </a:lnTo>
                  <a:lnTo>
                    <a:pt x="736" y="7023"/>
                  </a:lnTo>
                  <a:lnTo>
                    <a:pt x="736" y="6273"/>
                  </a:lnTo>
                  <a:lnTo>
                    <a:pt x="1473" y="627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273"/>
                  </a:lnTo>
                  <a:lnTo>
                    <a:pt x="1473" y="6273"/>
                  </a:lnTo>
                  <a:lnTo>
                    <a:pt x="1473" y="7023"/>
                  </a:lnTo>
                  <a:lnTo>
                    <a:pt x="8000" y="7023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562904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27" y="640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562168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400"/>
                  </a:moveTo>
                  <a:lnTo>
                    <a:pt x="736" y="6400"/>
                  </a:lnTo>
                  <a:lnTo>
                    <a:pt x="736" y="7886"/>
                  </a:lnTo>
                  <a:lnTo>
                    <a:pt x="8000" y="7886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40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400"/>
                  </a:lnTo>
                  <a:lnTo>
                    <a:pt x="1473" y="6400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400"/>
                  </a:lnTo>
                  <a:lnTo>
                    <a:pt x="1473" y="6400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562904" y="64204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562168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562904" y="642694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27" y="6756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562168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756"/>
                  </a:moveTo>
                  <a:lnTo>
                    <a:pt x="736" y="6756"/>
                  </a:lnTo>
                  <a:lnTo>
                    <a:pt x="736" y="8242"/>
                  </a:lnTo>
                  <a:lnTo>
                    <a:pt x="8000" y="8242"/>
                  </a:lnTo>
                  <a:lnTo>
                    <a:pt x="8000" y="7493"/>
                  </a:lnTo>
                  <a:lnTo>
                    <a:pt x="1473" y="7493"/>
                  </a:lnTo>
                  <a:lnTo>
                    <a:pt x="1473" y="6756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736" y="7493"/>
                  </a:lnTo>
                  <a:lnTo>
                    <a:pt x="736" y="6756"/>
                  </a:lnTo>
                  <a:lnTo>
                    <a:pt x="1473" y="6756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756"/>
                  </a:lnTo>
                  <a:lnTo>
                    <a:pt x="1473" y="6756"/>
                  </a:lnTo>
                  <a:lnTo>
                    <a:pt x="1473" y="7493"/>
                  </a:lnTo>
                  <a:lnTo>
                    <a:pt x="8000" y="7493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562904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27" y="6286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562168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99"/>
                  </a:moveTo>
                  <a:lnTo>
                    <a:pt x="736" y="6299"/>
                  </a:lnTo>
                  <a:lnTo>
                    <a:pt x="736" y="7772"/>
                  </a:lnTo>
                  <a:lnTo>
                    <a:pt x="8000" y="7772"/>
                  </a:lnTo>
                  <a:lnTo>
                    <a:pt x="8000" y="7035"/>
                  </a:lnTo>
                  <a:lnTo>
                    <a:pt x="1473" y="7035"/>
                  </a:lnTo>
                  <a:lnTo>
                    <a:pt x="1473" y="6299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736" y="7035"/>
                  </a:lnTo>
                  <a:lnTo>
                    <a:pt x="736" y="6299"/>
                  </a:lnTo>
                  <a:lnTo>
                    <a:pt x="1473" y="6299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299"/>
                  </a:lnTo>
                  <a:lnTo>
                    <a:pt x="1473" y="6299"/>
                  </a:lnTo>
                  <a:lnTo>
                    <a:pt x="1473" y="7035"/>
                  </a:lnTo>
                  <a:lnTo>
                    <a:pt x="8000" y="7035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562904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562168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562904" y="65152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562168" y="65145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15"/>
                  </a:moveTo>
                  <a:lnTo>
                    <a:pt x="736" y="6515"/>
                  </a:lnTo>
                  <a:lnTo>
                    <a:pt x="736" y="8001"/>
                  </a:lnTo>
                  <a:lnTo>
                    <a:pt x="8000" y="8001"/>
                  </a:lnTo>
                  <a:lnTo>
                    <a:pt x="8000" y="7251"/>
                  </a:lnTo>
                  <a:lnTo>
                    <a:pt x="1473" y="7251"/>
                  </a:lnTo>
                  <a:lnTo>
                    <a:pt x="1473" y="6515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36" y="7251"/>
                  </a:lnTo>
                  <a:lnTo>
                    <a:pt x="736" y="6515"/>
                  </a:lnTo>
                  <a:lnTo>
                    <a:pt x="1473" y="6515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15"/>
                  </a:lnTo>
                  <a:lnTo>
                    <a:pt x="1473" y="6515"/>
                  </a:lnTo>
                  <a:lnTo>
                    <a:pt x="1473" y="7251"/>
                  </a:lnTo>
                  <a:lnTo>
                    <a:pt x="8000" y="7251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562904" y="650873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562168" y="650798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562904" y="652178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562168" y="65210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562904" y="653482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27" y="640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562168" y="653408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8000" y="7874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562904" y="65283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562168" y="65275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562904" y="654122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562168" y="654047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40"/>
                  </a:moveTo>
                  <a:lnTo>
                    <a:pt x="736" y="6540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4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40"/>
                  </a:lnTo>
                  <a:lnTo>
                    <a:pt x="1473" y="6540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40"/>
                  </a:lnTo>
                  <a:lnTo>
                    <a:pt x="1473" y="6540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562904" y="654775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6527" y="676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562168" y="6547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756"/>
                  </a:moveTo>
                  <a:lnTo>
                    <a:pt x="736" y="6756"/>
                  </a:lnTo>
                  <a:lnTo>
                    <a:pt x="736" y="8242"/>
                  </a:lnTo>
                  <a:lnTo>
                    <a:pt x="8000" y="8242"/>
                  </a:lnTo>
                  <a:lnTo>
                    <a:pt x="8000" y="7505"/>
                  </a:lnTo>
                  <a:lnTo>
                    <a:pt x="1473" y="7505"/>
                  </a:lnTo>
                  <a:lnTo>
                    <a:pt x="1473" y="6756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505"/>
                  </a:lnTo>
                  <a:lnTo>
                    <a:pt x="736" y="7505"/>
                  </a:lnTo>
                  <a:lnTo>
                    <a:pt x="736" y="6756"/>
                  </a:lnTo>
                  <a:lnTo>
                    <a:pt x="1473" y="6756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756"/>
                  </a:lnTo>
                  <a:lnTo>
                    <a:pt x="1473" y="6756"/>
                  </a:lnTo>
                  <a:lnTo>
                    <a:pt x="1473" y="7505"/>
                  </a:lnTo>
                  <a:lnTo>
                    <a:pt x="8000" y="7505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562904" y="65542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27" y="627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562168" y="655354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73"/>
                  </a:moveTo>
                  <a:lnTo>
                    <a:pt x="736" y="6273"/>
                  </a:lnTo>
                  <a:lnTo>
                    <a:pt x="736" y="7759"/>
                  </a:lnTo>
                  <a:lnTo>
                    <a:pt x="8000" y="7759"/>
                  </a:lnTo>
                  <a:lnTo>
                    <a:pt x="8000" y="7010"/>
                  </a:lnTo>
                  <a:lnTo>
                    <a:pt x="1473" y="7010"/>
                  </a:lnTo>
                  <a:lnTo>
                    <a:pt x="1473" y="627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10"/>
                  </a:lnTo>
                  <a:lnTo>
                    <a:pt x="736" y="7010"/>
                  </a:lnTo>
                  <a:lnTo>
                    <a:pt x="736" y="6273"/>
                  </a:lnTo>
                  <a:lnTo>
                    <a:pt x="1473" y="6273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273"/>
                  </a:lnTo>
                  <a:lnTo>
                    <a:pt x="1473" y="6273"/>
                  </a:lnTo>
                  <a:lnTo>
                    <a:pt x="1473" y="7010"/>
                  </a:lnTo>
                  <a:lnTo>
                    <a:pt x="8000" y="7010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562904" y="656079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27" y="654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562168" y="656004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53"/>
                  </a:moveTo>
                  <a:lnTo>
                    <a:pt x="736" y="6553"/>
                  </a:lnTo>
                  <a:lnTo>
                    <a:pt x="736" y="8026"/>
                  </a:lnTo>
                  <a:lnTo>
                    <a:pt x="8000" y="8026"/>
                  </a:lnTo>
                  <a:lnTo>
                    <a:pt x="8000" y="7289"/>
                  </a:lnTo>
                  <a:lnTo>
                    <a:pt x="1473" y="7289"/>
                  </a:lnTo>
                  <a:lnTo>
                    <a:pt x="1473" y="655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36" y="7289"/>
                  </a:lnTo>
                  <a:lnTo>
                    <a:pt x="736" y="6553"/>
                  </a:lnTo>
                  <a:lnTo>
                    <a:pt x="1473" y="655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53"/>
                  </a:lnTo>
                  <a:lnTo>
                    <a:pt x="1473" y="6553"/>
                  </a:lnTo>
                  <a:lnTo>
                    <a:pt x="1473" y="7289"/>
                  </a:lnTo>
                  <a:lnTo>
                    <a:pt x="8000" y="728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562904" y="65673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562168" y="65665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02"/>
                  </a:moveTo>
                  <a:lnTo>
                    <a:pt x="736" y="6502"/>
                  </a:lnTo>
                  <a:lnTo>
                    <a:pt x="736" y="7988"/>
                  </a:lnTo>
                  <a:lnTo>
                    <a:pt x="8000" y="7988"/>
                  </a:lnTo>
                  <a:lnTo>
                    <a:pt x="8000" y="7251"/>
                  </a:lnTo>
                  <a:lnTo>
                    <a:pt x="1473" y="7251"/>
                  </a:lnTo>
                  <a:lnTo>
                    <a:pt x="1473" y="650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36" y="7251"/>
                  </a:lnTo>
                  <a:lnTo>
                    <a:pt x="736" y="6502"/>
                  </a:lnTo>
                  <a:lnTo>
                    <a:pt x="1473" y="6502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502"/>
                  </a:lnTo>
                  <a:lnTo>
                    <a:pt x="1473" y="6502"/>
                  </a:lnTo>
                  <a:lnTo>
                    <a:pt x="1473" y="7251"/>
                  </a:lnTo>
                  <a:lnTo>
                    <a:pt x="8000" y="7251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562904" y="65738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629"/>
                  </a:lnTo>
                  <a:lnTo>
                    <a:pt x="6527" y="662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5562168" y="65731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642"/>
                  </a:moveTo>
                  <a:lnTo>
                    <a:pt x="736" y="6642"/>
                  </a:lnTo>
                  <a:lnTo>
                    <a:pt x="736" y="8115"/>
                  </a:lnTo>
                  <a:lnTo>
                    <a:pt x="8000" y="8115"/>
                  </a:lnTo>
                  <a:lnTo>
                    <a:pt x="8000" y="7378"/>
                  </a:lnTo>
                  <a:lnTo>
                    <a:pt x="1473" y="7378"/>
                  </a:lnTo>
                  <a:lnTo>
                    <a:pt x="1473" y="664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36" y="7378"/>
                  </a:lnTo>
                  <a:lnTo>
                    <a:pt x="736" y="6642"/>
                  </a:lnTo>
                  <a:lnTo>
                    <a:pt x="1473" y="6642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642"/>
                  </a:lnTo>
                  <a:lnTo>
                    <a:pt x="1473" y="6642"/>
                  </a:lnTo>
                  <a:lnTo>
                    <a:pt x="1473" y="7378"/>
                  </a:lnTo>
                  <a:lnTo>
                    <a:pt x="8000" y="7378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5562904" y="65803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99"/>
                  </a:lnTo>
                  <a:lnTo>
                    <a:pt x="6527" y="629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5562168" y="657961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11"/>
                  </a:moveTo>
                  <a:lnTo>
                    <a:pt x="736" y="6311"/>
                  </a:lnTo>
                  <a:lnTo>
                    <a:pt x="736" y="7785"/>
                  </a:lnTo>
                  <a:lnTo>
                    <a:pt x="8000" y="7785"/>
                  </a:lnTo>
                  <a:lnTo>
                    <a:pt x="8000" y="7048"/>
                  </a:lnTo>
                  <a:lnTo>
                    <a:pt x="1473" y="7048"/>
                  </a:lnTo>
                  <a:lnTo>
                    <a:pt x="1473" y="6311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736" y="7048"/>
                  </a:lnTo>
                  <a:lnTo>
                    <a:pt x="736" y="6311"/>
                  </a:lnTo>
                  <a:lnTo>
                    <a:pt x="1473" y="6311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311"/>
                  </a:lnTo>
                  <a:lnTo>
                    <a:pt x="1473" y="6311"/>
                  </a:lnTo>
                  <a:lnTo>
                    <a:pt x="1473" y="7048"/>
                  </a:lnTo>
                  <a:lnTo>
                    <a:pt x="8000" y="7048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562904" y="65869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27" y="6388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562168" y="65861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8000" y="7874"/>
                  </a:lnTo>
                  <a:lnTo>
                    <a:pt x="8000" y="7124"/>
                  </a:lnTo>
                  <a:lnTo>
                    <a:pt x="1473" y="7124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24"/>
                  </a:lnTo>
                  <a:lnTo>
                    <a:pt x="736" y="7124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24"/>
                  </a:lnTo>
                  <a:lnTo>
                    <a:pt x="8000" y="7124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519750" y="6373685"/>
              <a:ext cx="37465" cy="208915"/>
            </a:xfrm>
            <a:custGeom>
              <a:avLst/>
              <a:gdLst/>
              <a:ahLst/>
              <a:cxnLst/>
              <a:rect l="l" t="t" r="r" b="b"/>
              <a:pathLst>
                <a:path w="37464" h="208915">
                  <a:moveTo>
                    <a:pt x="37084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7084" y="208508"/>
                  </a:lnTo>
                  <a:lnTo>
                    <a:pt x="37084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593460" y="6350482"/>
              <a:ext cx="81915" cy="254635"/>
            </a:xfrm>
            <a:custGeom>
              <a:avLst/>
              <a:gdLst/>
              <a:ahLst/>
              <a:cxnLst/>
              <a:rect l="l" t="t" r="r" b="b"/>
              <a:pathLst>
                <a:path w="81914" h="254634">
                  <a:moveTo>
                    <a:pt x="81292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81292" y="254279"/>
                  </a:lnTo>
                  <a:lnTo>
                    <a:pt x="8129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588418" y="6599364"/>
              <a:ext cx="91440" cy="5715"/>
            </a:xfrm>
            <a:custGeom>
              <a:avLst/>
              <a:gdLst/>
              <a:ahLst/>
              <a:cxnLst/>
              <a:rect l="l" t="t" r="r" b="b"/>
              <a:pathLst>
                <a:path w="91439" h="5715">
                  <a:moveTo>
                    <a:pt x="0" y="5397"/>
                  </a:moveTo>
                  <a:lnTo>
                    <a:pt x="91363" y="5397"/>
                  </a:lnTo>
                  <a:lnTo>
                    <a:pt x="91363" y="0"/>
                  </a:lnTo>
                  <a:lnTo>
                    <a:pt x="0" y="0"/>
                  </a:lnTo>
                  <a:lnTo>
                    <a:pt x="0" y="53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88418" y="6345364"/>
              <a:ext cx="91363" cy="264160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5349316" y="6350482"/>
              <a:ext cx="81915" cy="254635"/>
            </a:xfrm>
            <a:custGeom>
              <a:avLst/>
              <a:gdLst/>
              <a:ahLst/>
              <a:cxnLst/>
              <a:rect l="l" t="t" r="r" b="b"/>
              <a:pathLst>
                <a:path w="81914" h="254634">
                  <a:moveTo>
                    <a:pt x="81407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81407" y="254279"/>
                  </a:lnTo>
                  <a:lnTo>
                    <a:pt x="8140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44274" y="6345364"/>
              <a:ext cx="91490" cy="264160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5613857" y="6350482"/>
              <a:ext cx="40640" cy="254635"/>
            </a:xfrm>
            <a:custGeom>
              <a:avLst/>
              <a:gdLst/>
              <a:ahLst/>
              <a:cxnLst/>
              <a:rect l="l" t="t" r="r" b="b"/>
              <a:pathLst>
                <a:path w="40639" h="254634">
                  <a:moveTo>
                    <a:pt x="1485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1485" y="254279"/>
                  </a:lnTo>
                  <a:lnTo>
                    <a:pt x="1485" y="0"/>
                  </a:lnTo>
                  <a:close/>
                </a:path>
                <a:path w="40639" h="254634">
                  <a:moveTo>
                    <a:pt x="40500" y="0"/>
                  </a:moveTo>
                  <a:lnTo>
                    <a:pt x="39014" y="0"/>
                  </a:lnTo>
                  <a:lnTo>
                    <a:pt x="39014" y="254279"/>
                  </a:lnTo>
                  <a:lnTo>
                    <a:pt x="40500" y="254279"/>
                  </a:lnTo>
                  <a:lnTo>
                    <a:pt x="40500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5618568" y="6373685"/>
              <a:ext cx="31115" cy="208915"/>
            </a:xfrm>
            <a:custGeom>
              <a:avLst/>
              <a:gdLst/>
              <a:ahLst/>
              <a:cxnLst/>
              <a:rect l="l" t="t" r="r" b="b"/>
              <a:pathLst>
                <a:path w="31114" h="208915">
                  <a:moveTo>
                    <a:pt x="30899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0899" y="208508"/>
                  </a:lnTo>
                  <a:lnTo>
                    <a:pt x="30899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674753" y="6350482"/>
              <a:ext cx="81280" cy="254635"/>
            </a:xfrm>
            <a:custGeom>
              <a:avLst/>
              <a:gdLst/>
              <a:ahLst/>
              <a:cxnLst/>
              <a:rect l="l" t="t" r="r" b="b"/>
              <a:pathLst>
                <a:path w="81279" h="254634">
                  <a:moveTo>
                    <a:pt x="81279" y="0"/>
                  </a:moveTo>
                  <a:lnTo>
                    <a:pt x="0" y="0"/>
                  </a:lnTo>
                  <a:lnTo>
                    <a:pt x="0" y="254279"/>
                  </a:lnTo>
                  <a:lnTo>
                    <a:pt x="81279" y="254279"/>
                  </a:lnTo>
                  <a:lnTo>
                    <a:pt x="8127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5669711" y="6345364"/>
              <a:ext cx="91440" cy="264160"/>
            </a:xfrm>
            <a:custGeom>
              <a:avLst/>
              <a:gdLst/>
              <a:ahLst/>
              <a:cxnLst/>
              <a:rect l="l" t="t" r="r" b="b"/>
              <a:pathLst>
                <a:path w="91439" h="264159">
                  <a:moveTo>
                    <a:pt x="91363" y="0"/>
                  </a:moveTo>
                  <a:lnTo>
                    <a:pt x="81280" y="0"/>
                  </a:lnTo>
                  <a:lnTo>
                    <a:pt x="81280" y="10160"/>
                  </a:lnTo>
                  <a:lnTo>
                    <a:pt x="81280" y="254000"/>
                  </a:lnTo>
                  <a:lnTo>
                    <a:pt x="65900" y="254000"/>
                  </a:lnTo>
                  <a:lnTo>
                    <a:pt x="65900" y="10160"/>
                  </a:lnTo>
                  <a:lnTo>
                    <a:pt x="81280" y="10160"/>
                  </a:lnTo>
                  <a:lnTo>
                    <a:pt x="81280" y="0"/>
                  </a:lnTo>
                  <a:lnTo>
                    <a:pt x="64427" y="0"/>
                  </a:lnTo>
                  <a:lnTo>
                    <a:pt x="64427" y="10160"/>
                  </a:lnTo>
                  <a:lnTo>
                    <a:pt x="64427" y="254000"/>
                  </a:lnTo>
                  <a:lnTo>
                    <a:pt x="26936" y="254000"/>
                  </a:lnTo>
                  <a:lnTo>
                    <a:pt x="26936" y="10160"/>
                  </a:lnTo>
                  <a:lnTo>
                    <a:pt x="64427" y="10160"/>
                  </a:lnTo>
                  <a:lnTo>
                    <a:pt x="64427" y="0"/>
                  </a:lnTo>
                  <a:lnTo>
                    <a:pt x="25450" y="0"/>
                  </a:lnTo>
                  <a:lnTo>
                    <a:pt x="25450" y="10160"/>
                  </a:lnTo>
                  <a:lnTo>
                    <a:pt x="25450" y="254000"/>
                  </a:lnTo>
                  <a:lnTo>
                    <a:pt x="10071" y="254000"/>
                  </a:lnTo>
                  <a:lnTo>
                    <a:pt x="10071" y="10160"/>
                  </a:lnTo>
                  <a:lnTo>
                    <a:pt x="25450" y="10160"/>
                  </a:lnTo>
                  <a:lnTo>
                    <a:pt x="25450" y="0"/>
                  </a:lnTo>
                  <a:lnTo>
                    <a:pt x="5041" y="0"/>
                  </a:lnTo>
                  <a:lnTo>
                    <a:pt x="5041" y="508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254000"/>
                  </a:lnTo>
                  <a:lnTo>
                    <a:pt x="0" y="264160"/>
                  </a:lnTo>
                  <a:lnTo>
                    <a:pt x="91363" y="264160"/>
                  </a:lnTo>
                  <a:lnTo>
                    <a:pt x="91363" y="254000"/>
                  </a:lnTo>
                  <a:lnTo>
                    <a:pt x="91363" y="10160"/>
                  </a:lnTo>
                  <a:lnTo>
                    <a:pt x="91363" y="5080"/>
                  </a:lnTo>
                  <a:lnTo>
                    <a:pt x="91363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5700001" y="6373685"/>
              <a:ext cx="31115" cy="208915"/>
            </a:xfrm>
            <a:custGeom>
              <a:avLst/>
              <a:gdLst/>
              <a:ahLst/>
              <a:cxnLst/>
              <a:rect l="l" t="t" r="r" b="b"/>
              <a:pathLst>
                <a:path w="31114" h="208915">
                  <a:moveTo>
                    <a:pt x="30911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0911" y="208508"/>
                  </a:lnTo>
                  <a:lnTo>
                    <a:pt x="30911" y="0"/>
                  </a:lnTo>
                  <a:close/>
                </a:path>
              </a:pathLst>
            </a:custGeom>
            <a:solidFill>
              <a:srgbClr val="D7D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5666193" y="63685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02" y="6388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5665444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388"/>
                  </a:moveTo>
                  <a:lnTo>
                    <a:pt x="749" y="6388"/>
                  </a:lnTo>
                  <a:lnTo>
                    <a:pt x="749" y="7874"/>
                  </a:lnTo>
                  <a:lnTo>
                    <a:pt x="7988" y="7874"/>
                  </a:lnTo>
                  <a:lnTo>
                    <a:pt x="7988" y="7137"/>
                  </a:lnTo>
                  <a:lnTo>
                    <a:pt x="1485" y="7137"/>
                  </a:lnTo>
                  <a:lnTo>
                    <a:pt x="1485" y="6388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49" y="7137"/>
                  </a:lnTo>
                  <a:lnTo>
                    <a:pt x="749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7988" y="1473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73"/>
                  </a:moveTo>
                  <a:lnTo>
                    <a:pt x="6502" y="1473"/>
                  </a:lnTo>
                  <a:lnTo>
                    <a:pt x="6502" y="6388"/>
                  </a:lnTo>
                  <a:lnTo>
                    <a:pt x="1485" y="6388"/>
                  </a:lnTo>
                  <a:lnTo>
                    <a:pt x="1485" y="7137"/>
                  </a:lnTo>
                  <a:lnTo>
                    <a:pt x="7988" y="7137"/>
                  </a:lnTo>
                  <a:lnTo>
                    <a:pt x="7988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5666193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5665444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00"/>
                  </a:lnTo>
                  <a:lnTo>
                    <a:pt x="7988" y="8000"/>
                  </a:lnTo>
                  <a:lnTo>
                    <a:pt x="7988" y="7264"/>
                  </a:lnTo>
                  <a:lnTo>
                    <a:pt x="1485" y="7264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49" y="7264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73"/>
                  </a:lnTo>
                  <a:lnTo>
                    <a:pt x="7988" y="1473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73"/>
                  </a:moveTo>
                  <a:lnTo>
                    <a:pt x="6502" y="1473"/>
                  </a:lnTo>
                  <a:lnTo>
                    <a:pt x="6502" y="6527"/>
                  </a:lnTo>
                  <a:lnTo>
                    <a:pt x="1485" y="6527"/>
                  </a:lnTo>
                  <a:lnTo>
                    <a:pt x="1485" y="7264"/>
                  </a:lnTo>
                  <a:lnTo>
                    <a:pt x="7988" y="7264"/>
                  </a:lnTo>
                  <a:lnTo>
                    <a:pt x="7988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666193" y="637487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02" y="655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5665444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53"/>
                  </a:moveTo>
                  <a:lnTo>
                    <a:pt x="749" y="6553"/>
                  </a:lnTo>
                  <a:lnTo>
                    <a:pt x="749" y="8039"/>
                  </a:lnTo>
                  <a:lnTo>
                    <a:pt x="7988" y="8039"/>
                  </a:lnTo>
                  <a:lnTo>
                    <a:pt x="7988" y="7289"/>
                  </a:lnTo>
                  <a:lnTo>
                    <a:pt x="1485" y="7289"/>
                  </a:lnTo>
                  <a:lnTo>
                    <a:pt x="1485" y="6553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49" y="7289"/>
                  </a:lnTo>
                  <a:lnTo>
                    <a:pt x="749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53"/>
                  </a:lnTo>
                  <a:lnTo>
                    <a:pt x="1485" y="6553"/>
                  </a:lnTo>
                  <a:lnTo>
                    <a:pt x="1485" y="7289"/>
                  </a:lnTo>
                  <a:lnTo>
                    <a:pt x="7988" y="7289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5666193" y="63879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665444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15"/>
                  </a:moveTo>
                  <a:lnTo>
                    <a:pt x="749" y="6515"/>
                  </a:lnTo>
                  <a:lnTo>
                    <a:pt x="749" y="8000"/>
                  </a:lnTo>
                  <a:lnTo>
                    <a:pt x="7988" y="8000"/>
                  </a:lnTo>
                  <a:lnTo>
                    <a:pt x="7988" y="7264"/>
                  </a:lnTo>
                  <a:lnTo>
                    <a:pt x="1485" y="7264"/>
                  </a:lnTo>
                  <a:lnTo>
                    <a:pt x="1485" y="6515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49" y="7264"/>
                  </a:lnTo>
                  <a:lnTo>
                    <a:pt x="749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15"/>
                  </a:lnTo>
                  <a:lnTo>
                    <a:pt x="1485" y="6515"/>
                  </a:lnTo>
                  <a:lnTo>
                    <a:pt x="1485" y="7264"/>
                  </a:lnTo>
                  <a:lnTo>
                    <a:pt x="7988" y="7264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666193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02" y="650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665444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02"/>
                  </a:moveTo>
                  <a:lnTo>
                    <a:pt x="749" y="6502"/>
                  </a:lnTo>
                  <a:lnTo>
                    <a:pt x="749" y="7988"/>
                  </a:lnTo>
                  <a:lnTo>
                    <a:pt x="7988" y="7988"/>
                  </a:lnTo>
                  <a:lnTo>
                    <a:pt x="7988" y="7239"/>
                  </a:lnTo>
                  <a:lnTo>
                    <a:pt x="1485" y="7239"/>
                  </a:lnTo>
                  <a:lnTo>
                    <a:pt x="1485" y="6502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749" y="7239"/>
                  </a:lnTo>
                  <a:lnTo>
                    <a:pt x="749" y="6502"/>
                  </a:lnTo>
                  <a:lnTo>
                    <a:pt x="1485" y="6502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02"/>
                  </a:lnTo>
                  <a:lnTo>
                    <a:pt x="1485" y="6502"/>
                  </a:lnTo>
                  <a:lnTo>
                    <a:pt x="1485" y="7239"/>
                  </a:lnTo>
                  <a:lnTo>
                    <a:pt x="7988" y="7239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666193" y="63944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02" y="654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5665444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40"/>
                  </a:moveTo>
                  <a:lnTo>
                    <a:pt x="749" y="6540"/>
                  </a:lnTo>
                  <a:lnTo>
                    <a:pt x="749" y="8013"/>
                  </a:lnTo>
                  <a:lnTo>
                    <a:pt x="7988" y="8013"/>
                  </a:lnTo>
                  <a:lnTo>
                    <a:pt x="7988" y="7277"/>
                  </a:lnTo>
                  <a:lnTo>
                    <a:pt x="1485" y="7277"/>
                  </a:lnTo>
                  <a:lnTo>
                    <a:pt x="1485" y="6540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40"/>
                  </a:lnTo>
                  <a:lnTo>
                    <a:pt x="1485" y="6540"/>
                  </a:lnTo>
                  <a:lnTo>
                    <a:pt x="1485" y="7277"/>
                  </a:lnTo>
                  <a:lnTo>
                    <a:pt x="7988" y="7277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5666193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02" y="664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5665444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642"/>
                  </a:moveTo>
                  <a:lnTo>
                    <a:pt x="749" y="6642"/>
                  </a:lnTo>
                  <a:lnTo>
                    <a:pt x="749" y="8115"/>
                  </a:lnTo>
                  <a:lnTo>
                    <a:pt x="7988" y="8115"/>
                  </a:lnTo>
                  <a:lnTo>
                    <a:pt x="7988" y="7378"/>
                  </a:lnTo>
                  <a:lnTo>
                    <a:pt x="1485" y="7378"/>
                  </a:lnTo>
                  <a:lnTo>
                    <a:pt x="1485" y="6642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49" y="7378"/>
                  </a:lnTo>
                  <a:lnTo>
                    <a:pt x="749" y="6642"/>
                  </a:lnTo>
                  <a:lnTo>
                    <a:pt x="1485" y="6642"/>
                  </a:lnTo>
                  <a:lnTo>
                    <a:pt x="1485" y="1473"/>
                  </a:lnTo>
                  <a:lnTo>
                    <a:pt x="7988" y="1473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73"/>
                  </a:moveTo>
                  <a:lnTo>
                    <a:pt x="6502" y="1473"/>
                  </a:lnTo>
                  <a:lnTo>
                    <a:pt x="6502" y="6642"/>
                  </a:lnTo>
                  <a:lnTo>
                    <a:pt x="1485" y="6642"/>
                  </a:lnTo>
                  <a:lnTo>
                    <a:pt x="1485" y="7378"/>
                  </a:lnTo>
                  <a:lnTo>
                    <a:pt x="7988" y="7378"/>
                  </a:lnTo>
                  <a:lnTo>
                    <a:pt x="7988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666193" y="640751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02" y="627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5665444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273"/>
                  </a:moveTo>
                  <a:lnTo>
                    <a:pt x="749" y="6273"/>
                  </a:lnTo>
                  <a:lnTo>
                    <a:pt x="749" y="7759"/>
                  </a:lnTo>
                  <a:lnTo>
                    <a:pt x="7988" y="7759"/>
                  </a:lnTo>
                  <a:lnTo>
                    <a:pt x="7988" y="7023"/>
                  </a:lnTo>
                  <a:lnTo>
                    <a:pt x="1485" y="7023"/>
                  </a:lnTo>
                  <a:lnTo>
                    <a:pt x="1485" y="6273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023"/>
                  </a:lnTo>
                  <a:lnTo>
                    <a:pt x="749" y="7023"/>
                  </a:lnTo>
                  <a:lnTo>
                    <a:pt x="749" y="6273"/>
                  </a:lnTo>
                  <a:lnTo>
                    <a:pt x="1485" y="6273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273"/>
                  </a:lnTo>
                  <a:lnTo>
                    <a:pt x="1485" y="6273"/>
                  </a:lnTo>
                  <a:lnTo>
                    <a:pt x="1485" y="7023"/>
                  </a:lnTo>
                  <a:lnTo>
                    <a:pt x="7988" y="7023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5666193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02" y="640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5665444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400"/>
                  </a:moveTo>
                  <a:lnTo>
                    <a:pt x="749" y="6400"/>
                  </a:lnTo>
                  <a:lnTo>
                    <a:pt x="749" y="7886"/>
                  </a:lnTo>
                  <a:lnTo>
                    <a:pt x="7988" y="7886"/>
                  </a:lnTo>
                  <a:lnTo>
                    <a:pt x="7988" y="7137"/>
                  </a:lnTo>
                  <a:lnTo>
                    <a:pt x="1485" y="7137"/>
                  </a:lnTo>
                  <a:lnTo>
                    <a:pt x="1485" y="6400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49" y="7137"/>
                  </a:lnTo>
                  <a:lnTo>
                    <a:pt x="749" y="6400"/>
                  </a:lnTo>
                  <a:lnTo>
                    <a:pt x="1485" y="6400"/>
                  </a:lnTo>
                  <a:lnTo>
                    <a:pt x="1485" y="1473"/>
                  </a:lnTo>
                  <a:lnTo>
                    <a:pt x="7988" y="1473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73"/>
                  </a:moveTo>
                  <a:lnTo>
                    <a:pt x="6502" y="1473"/>
                  </a:lnTo>
                  <a:lnTo>
                    <a:pt x="6502" y="6400"/>
                  </a:lnTo>
                  <a:lnTo>
                    <a:pt x="1485" y="6400"/>
                  </a:lnTo>
                  <a:lnTo>
                    <a:pt x="1485" y="7137"/>
                  </a:lnTo>
                  <a:lnTo>
                    <a:pt x="7988" y="7137"/>
                  </a:lnTo>
                  <a:lnTo>
                    <a:pt x="7988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5666193" y="64204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5665444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7988" y="8013"/>
                  </a:lnTo>
                  <a:lnTo>
                    <a:pt x="7988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49" y="7277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7988" y="7277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5666193" y="642694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02" y="6756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5665444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756"/>
                  </a:moveTo>
                  <a:lnTo>
                    <a:pt x="749" y="6756"/>
                  </a:lnTo>
                  <a:lnTo>
                    <a:pt x="749" y="8242"/>
                  </a:lnTo>
                  <a:lnTo>
                    <a:pt x="7988" y="8242"/>
                  </a:lnTo>
                  <a:lnTo>
                    <a:pt x="7988" y="7493"/>
                  </a:lnTo>
                  <a:lnTo>
                    <a:pt x="1485" y="7493"/>
                  </a:lnTo>
                  <a:lnTo>
                    <a:pt x="1485" y="6756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749" y="7493"/>
                  </a:lnTo>
                  <a:lnTo>
                    <a:pt x="749" y="6756"/>
                  </a:lnTo>
                  <a:lnTo>
                    <a:pt x="1485" y="6756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756"/>
                  </a:lnTo>
                  <a:lnTo>
                    <a:pt x="1485" y="6756"/>
                  </a:lnTo>
                  <a:lnTo>
                    <a:pt x="1485" y="7493"/>
                  </a:lnTo>
                  <a:lnTo>
                    <a:pt x="7988" y="7493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666193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02" y="6286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665444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85" y="6299"/>
                  </a:moveTo>
                  <a:lnTo>
                    <a:pt x="749" y="6299"/>
                  </a:lnTo>
                  <a:lnTo>
                    <a:pt x="749" y="7772"/>
                  </a:lnTo>
                  <a:lnTo>
                    <a:pt x="7988" y="7772"/>
                  </a:lnTo>
                  <a:lnTo>
                    <a:pt x="7988" y="7035"/>
                  </a:lnTo>
                  <a:lnTo>
                    <a:pt x="1485" y="7035"/>
                  </a:lnTo>
                  <a:lnTo>
                    <a:pt x="1485" y="6299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749" y="7035"/>
                  </a:lnTo>
                  <a:lnTo>
                    <a:pt x="749" y="6299"/>
                  </a:lnTo>
                  <a:lnTo>
                    <a:pt x="1485" y="6299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299"/>
                  </a:lnTo>
                  <a:lnTo>
                    <a:pt x="1485" y="6299"/>
                  </a:lnTo>
                  <a:lnTo>
                    <a:pt x="1485" y="7035"/>
                  </a:lnTo>
                  <a:lnTo>
                    <a:pt x="7988" y="7035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666193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665444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988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49" y="8013"/>
                  </a:lnTo>
                  <a:lnTo>
                    <a:pt x="749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  <a:path w="8254" h="8254">
                  <a:moveTo>
                    <a:pt x="1485" y="6527"/>
                  </a:moveTo>
                  <a:lnTo>
                    <a:pt x="749" y="6527"/>
                  </a:lnTo>
                  <a:lnTo>
                    <a:pt x="749" y="8013"/>
                  </a:lnTo>
                  <a:lnTo>
                    <a:pt x="7988" y="8013"/>
                  </a:lnTo>
                  <a:lnTo>
                    <a:pt x="7988" y="7277"/>
                  </a:lnTo>
                  <a:lnTo>
                    <a:pt x="1485" y="7277"/>
                  </a:lnTo>
                  <a:lnTo>
                    <a:pt x="1485" y="6527"/>
                  </a:lnTo>
                  <a:close/>
                </a:path>
                <a:path w="8254" h="8254">
                  <a:moveTo>
                    <a:pt x="7988" y="1485"/>
                  </a:moveTo>
                  <a:lnTo>
                    <a:pt x="6502" y="1485"/>
                  </a:lnTo>
                  <a:lnTo>
                    <a:pt x="6502" y="6527"/>
                  </a:lnTo>
                  <a:lnTo>
                    <a:pt x="1485" y="6527"/>
                  </a:lnTo>
                  <a:lnTo>
                    <a:pt x="1485" y="7277"/>
                  </a:lnTo>
                  <a:lnTo>
                    <a:pt x="7988" y="7277"/>
                  </a:lnTo>
                  <a:lnTo>
                    <a:pt x="7988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747600" y="63685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27" y="6388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746864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8000" y="7874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747600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746864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00"/>
                  </a:lnTo>
                  <a:lnTo>
                    <a:pt x="8000" y="8000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47600" y="637487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27" y="655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746864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53"/>
                  </a:moveTo>
                  <a:lnTo>
                    <a:pt x="736" y="6553"/>
                  </a:lnTo>
                  <a:lnTo>
                    <a:pt x="736" y="8039"/>
                  </a:lnTo>
                  <a:lnTo>
                    <a:pt x="8000" y="8039"/>
                  </a:lnTo>
                  <a:lnTo>
                    <a:pt x="8000" y="7289"/>
                  </a:lnTo>
                  <a:lnTo>
                    <a:pt x="1473" y="7289"/>
                  </a:lnTo>
                  <a:lnTo>
                    <a:pt x="1473" y="655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36" y="7289"/>
                  </a:lnTo>
                  <a:lnTo>
                    <a:pt x="736" y="6553"/>
                  </a:lnTo>
                  <a:lnTo>
                    <a:pt x="1473" y="655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53"/>
                  </a:lnTo>
                  <a:lnTo>
                    <a:pt x="1473" y="6553"/>
                  </a:lnTo>
                  <a:lnTo>
                    <a:pt x="1473" y="7289"/>
                  </a:lnTo>
                  <a:lnTo>
                    <a:pt x="8000" y="728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747600" y="638794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746864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15"/>
                  </a:moveTo>
                  <a:lnTo>
                    <a:pt x="736" y="6515"/>
                  </a:lnTo>
                  <a:lnTo>
                    <a:pt x="736" y="8000"/>
                  </a:lnTo>
                  <a:lnTo>
                    <a:pt x="8000" y="8000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15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15"/>
                  </a:lnTo>
                  <a:lnTo>
                    <a:pt x="1473" y="6515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15"/>
                  </a:lnTo>
                  <a:lnTo>
                    <a:pt x="1473" y="6515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747600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27" y="6502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746864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02"/>
                  </a:moveTo>
                  <a:lnTo>
                    <a:pt x="736" y="6502"/>
                  </a:lnTo>
                  <a:lnTo>
                    <a:pt x="736" y="7988"/>
                  </a:lnTo>
                  <a:lnTo>
                    <a:pt x="8000" y="7988"/>
                  </a:lnTo>
                  <a:lnTo>
                    <a:pt x="8000" y="7239"/>
                  </a:lnTo>
                  <a:lnTo>
                    <a:pt x="1473" y="7239"/>
                  </a:lnTo>
                  <a:lnTo>
                    <a:pt x="1473" y="650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39"/>
                  </a:lnTo>
                  <a:lnTo>
                    <a:pt x="736" y="7239"/>
                  </a:lnTo>
                  <a:lnTo>
                    <a:pt x="736" y="6502"/>
                  </a:lnTo>
                  <a:lnTo>
                    <a:pt x="1473" y="6502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02"/>
                  </a:lnTo>
                  <a:lnTo>
                    <a:pt x="1473" y="6502"/>
                  </a:lnTo>
                  <a:lnTo>
                    <a:pt x="1473" y="7239"/>
                  </a:lnTo>
                  <a:lnTo>
                    <a:pt x="8000" y="723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747600" y="63944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27" y="654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746864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40"/>
                  </a:moveTo>
                  <a:lnTo>
                    <a:pt x="736" y="6540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4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40"/>
                  </a:lnTo>
                  <a:lnTo>
                    <a:pt x="1473" y="6540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40"/>
                  </a:lnTo>
                  <a:lnTo>
                    <a:pt x="1473" y="6540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747600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27" y="6642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746864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642"/>
                  </a:moveTo>
                  <a:lnTo>
                    <a:pt x="736" y="6642"/>
                  </a:lnTo>
                  <a:lnTo>
                    <a:pt x="736" y="8115"/>
                  </a:lnTo>
                  <a:lnTo>
                    <a:pt x="8000" y="8115"/>
                  </a:lnTo>
                  <a:lnTo>
                    <a:pt x="8000" y="7378"/>
                  </a:lnTo>
                  <a:lnTo>
                    <a:pt x="1473" y="7378"/>
                  </a:lnTo>
                  <a:lnTo>
                    <a:pt x="1473" y="664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36" y="7378"/>
                  </a:lnTo>
                  <a:lnTo>
                    <a:pt x="736" y="6642"/>
                  </a:lnTo>
                  <a:lnTo>
                    <a:pt x="1473" y="6642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642"/>
                  </a:lnTo>
                  <a:lnTo>
                    <a:pt x="1473" y="6642"/>
                  </a:lnTo>
                  <a:lnTo>
                    <a:pt x="1473" y="7378"/>
                  </a:lnTo>
                  <a:lnTo>
                    <a:pt x="8000" y="7378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747600" y="6407518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27" y="627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746864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73"/>
                  </a:moveTo>
                  <a:lnTo>
                    <a:pt x="736" y="6273"/>
                  </a:lnTo>
                  <a:lnTo>
                    <a:pt x="736" y="7759"/>
                  </a:lnTo>
                  <a:lnTo>
                    <a:pt x="8000" y="7759"/>
                  </a:lnTo>
                  <a:lnTo>
                    <a:pt x="8000" y="7023"/>
                  </a:lnTo>
                  <a:lnTo>
                    <a:pt x="1473" y="7023"/>
                  </a:lnTo>
                  <a:lnTo>
                    <a:pt x="1473" y="627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23"/>
                  </a:lnTo>
                  <a:lnTo>
                    <a:pt x="736" y="7023"/>
                  </a:lnTo>
                  <a:lnTo>
                    <a:pt x="736" y="6273"/>
                  </a:lnTo>
                  <a:lnTo>
                    <a:pt x="1473" y="627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273"/>
                  </a:lnTo>
                  <a:lnTo>
                    <a:pt x="1473" y="6273"/>
                  </a:lnTo>
                  <a:lnTo>
                    <a:pt x="1473" y="7023"/>
                  </a:lnTo>
                  <a:lnTo>
                    <a:pt x="8000" y="7023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747600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27" y="640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746864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400"/>
                  </a:moveTo>
                  <a:lnTo>
                    <a:pt x="736" y="6400"/>
                  </a:lnTo>
                  <a:lnTo>
                    <a:pt x="736" y="7886"/>
                  </a:lnTo>
                  <a:lnTo>
                    <a:pt x="8000" y="7886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40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400"/>
                  </a:lnTo>
                  <a:lnTo>
                    <a:pt x="1473" y="6400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400"/>
                  </a:lnTo>
                  <a:lnTo>
                    <a:pt x="1473" y="6400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747600" y="642043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746864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747600" y="6426949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27" y="6756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746864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756"/>
                  </a:moveTo>
                  <a:lnTo>
                    <a:pt x="736" y="6756"/>
                  </a:lnTo>
                  <a:lnTo>
                    <a:pt x="736" y="8242"/>
                  </a:lnTo>
                  <a:lnTo>
                    <a:pt x="8000" y="8242"/>
                  </a:lnTo>
                  <a:lnTo>
                    <a:pt x="8000" y="7493"/>
                  </a:lnTo>
                  <a:lnTo>
                    <a:pt x="1473" y="7493"/>
                  </a:lnTo>
                  <a:lnTo>
                    <a:pt x="1473" y="6756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736" y="7493"/>
                  </a:lnTo>
                  <a:lnTo>
                    <a:pt x="736" y="6756"/>
                  </a:lnTo>
                  <a:lnTo>
                    <a:pt x="1473" y="6756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756"/>
                  </a:lnTo>
                  <a:lnTo>
                    <a:pt x="1473" y="6756"/>
                  </a:lnTo>
                  <a:lnTo>
                    <a:pt x="1473" y="7493"/>
                  </a:lnTo>
                  <a:lnTo>
                    <a:pt x="8000" y="7493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747600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27" y="6286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746864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99"/>
                  </a:moveTo>
                  <a:lnTo>
                    <a:pt x="736" y="6299"/>
                  </a:lnTo>
                  <a:lnTo>
                    <a:pt x="736" y="7772"/>
                  </a:lnTo>
                  <a:lnTo>
                    <a:pt x="8000" y="7772"/>
                  </a:lnTo>
                  <a:lnTo>
                    <a:pt x="8000" y="7035"/>
                  </a:lnTo>
                  <a:lnTo>
                    <a:pt x="1473" y="7035"/>
                  </a:lnTo>
                  <a:lnTo>
                    <a:pt x="1473" y="6299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35"/>
                  </a:lnTo>
                  <a:lnTo>
                    <a:pt x="736" y="7035"/>
                  </a:lnTo>
                  <a:lnTo>
                    <a:pt x="736" y="6299"/>
                  </a:lnTo>
                  <a:lnTo>
                    <a:pt x="1473" y="6299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299"/>
                  </a:lnTo>
                  <a:lnTo>
                    <a:pt x="1473" y="6299"/>
                  </a:lnTo>
                  <a:lnTo>
                    <a:pt x="1473" y="7035"/>
                  </a:lnTo>
                  <a:lnTo>
                    <a:pt x="8000" y="7035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747600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746864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36" y="8013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747600" y="651525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746864" y="65145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15"/>
                  </a:moveTo>
                  <a:lnTo>
                    <a:pt x="736" y="6515"/>
                  </a:lnTo>
                  <a:lnTo>
                    <a:pt x="736" y="8001"/>
                  </a:lnTo>
                  <a:lnTo>
                    <a:pt x="8000" y="8001"/>
                  </a:lnTo>
                  <a:lnTo>
                    <a:pt x="8000" y="7251"/>
                  </a:lnTo>
                  <a:lnTo>
                    <a:pt x="1473" y="7251"/>
                  </a:lnTo>
                  <a:lnTo>
                    <a:pt x="1473" y="6515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36" y="7251"/>
                  </a:lnTo>
                  <a:lnTo>
                    <a:pt x="736" y="6515"/>
                  </a:lnTo>
                  <a:lnTo>
                    <a:pt x="1473" y="6515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15"/>
                  </a:lnTo>
                  <a:lnTo>
                    <a:pt x="1473" y="6515"/>
                  </a:lnTo>
                  <a:lnTo>
                    <a:pt x="1473" y="7251"/>
                  </a:lnTo>
                  <a:lnTo>
                    <a:pt x="8000" y="7251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747600" y="650873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746864" y="650798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747600" y="652178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746864" y="65210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747600" y="653482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27" y="640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746864" y="653408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4"/>
                  </a:lnTo>
                  <a:lnTo>
                    <a:pt x="8000" y="7874"/>
                  </a:lnTo>
                  <a:lnTo>
                    <a:pt x="8000" y="7137"/>
                  </a:lnTo>
                  <a:lnTo>
                    <a:pt x="1473" y="7137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137"/>
                  </a:lnTo>
                  <a:lnTo>
                    <a:pt x="736" y="7137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37"/>
                  </a:lnTo>
                  <a:lnTo>
                    <a:pt x="8000" y="713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747600" y="65283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746864" y="65275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27"/>
                  </a:moveTo>
                  <a:lnTo>
                    <a:pt x="736" y="6527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64"/>
                  </a:lnTo>
                  <a:lnTo>
                    <a:pt x="1473" y="7264"/>
                  </a:lnTo>
                  <a:lnTo>
                    <a:pt x="1473" y="6527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64"/>
                  </a:lnTo>
                  <a:lnTo>
                    <a:pt x="736" y="7264"/>
                  </a:lnTo>
                  <a:lnTo>
                    <a:pt x="736" y="6527"/>
                  </a:lnTo>
                  <a:lnTo>
                    <a:pt x="1473" y="6527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27"/>
                  </a:lnTo>
                  <a:lnTo>
                    <a:pt x="1473" y="6527"/>
                  </a:lnTo>
                  <a:lnTo>
                    <a:pt x="1473" y="7264"/>
                  </a:lnTo>
                  <a:lnTo>
                    <a:pt x="8000" y="7264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747600" y="654122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27" y="6527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746864" y="654047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40"/>
                  </a:moveTo>
                  <a:lnTo>
                    <a:pt x="736" y="6540"/>
                  </a:lnTo>
                  <a:lnTo>
                    <a:pt x="736" y="8013"/>
                  </a:lnTo>
                  <a:lnTo>
                    <a:pt x="8000" y="8013"/>
                  </a:lnTo>
                  <a:lnTo>
                    <a:pt x="8000" y="7277"/>
                  </a:lnTo>
                  <a:lnTo>
                    <a:pt x="1473" y="7277"/>
                  </a:lnTo>
                  <a:lnTo>
                    <a:pt x="1473" y="6540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736" y="7277"/>
                  </a:lnTo>
                  <a:lnTo>
                    <a:pt x="736" y="6540"/>
                  </a:lnTo>
                  <a:lnTo>
                    <a:pt x="1473" y="6540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40"/>
                  </a:lnTo>
                  <a:lnTo>
                    <a:pt x="1473" y="6540"/>
                  </a:lnTo>
                  <a:lnTo>
                    <a:pt x="1473" y="7277"/>
                  </a:lnTo>
                  <a:lnTo>
                    <a:pt x="8000" y="7277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5747600" y="654775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6527" y="676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5746864" y="6547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756"/>
                  </a:moveTo>
                  <a:lnTo>
                    <a:pt x="736" y="6756"/>
                  </a:lnTo>
                  <a:lnTo>
                    <a:pt x="736" y="8242"/>
                  </a:lnTo>
                  <a:lnTo>
                    <a:pt x="8000" y="8242"/>
                  </a:lnTo>
                  <a:lnTo>
                    <a:pt x="8000" y="7505"/>
                  </a:lnTo>
                  <a:lnTo>
                    <a:pt x="1473" y="7505"/>
                  </a:lnTo>
                  <a:lnTo>
                    <a:pt x="1473" y="6756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505"/>
                  </a:lnTo>
                  <a:lnTo>
                    <a:pt x="736" y="7505"/>
                  </a:lnTo>
                  <a:lnTo>
                    <a:pt x="736" y="6756"/>
                  </a:lnTo>
                  <a:lnTo>
                    <a:pt x="1473" y="6756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756"/>
                  </a:lnTo>
                  <a:lnTo>
                    <a:pt x="1473" y="6756"/>
                  </a:lnTo>
                  <a:lnTo>
                    <a:pt x="1473" y="7505"/>
                  </a:lnTo>
                  <a:lnTo>
                    <a:pt x="8000" y="7505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747600" y="65542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27" y="6273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746864" y="655354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273"/>
                  </a:moveTo>
                  <a:lnTo>
                    <a:pt x="736" y="6273"/>
                  </a:lnTo>
                  <a:lnTo>
                    <a:pt x="736" y="7759"/>
                  </a:lnTo>
                  <a:lnTo>
                    <a:pt x="8000" y="7759"/>
                  </a:lnTo>
                  <a:lnTo>
                    <a:pt x="8000" y="7010"/>
                  </a:lnTo>
                  <a:lnTo>
                    <a:pt x="1473" y="7010"/>
                  </a:lnTo>
                  <a:lnTo>
                    <a:pt x="1473" y="627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10"/>
                  </a:lnTo>
                  <a:lnTo>
                    <a:pt x="736" y="7010"/>
                  </a:lnTo>
                  <a:lnTo>
                    <a:pt x="736" y="6273"/>
                  </a:lnTo>
                  <a:lnTo>
                    <a:pt x="1473" y="6273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273"/>
                  </a:lnTo>
                  <a:lnTo>
                    <a:pt x="1473" y="6273"/>
                  </a:lnTo>
                  <a:lnTo>
                    <a:pt x="1473" y="7010"/>
                  </a:lnTo>
                  <a:lnTo>
                    <a:pt x="8000" y="7010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747600" y="656079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27" y="6540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746864" y="656004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53"/>
                  </a:moveTo>
                  <a:lnTo>
                    <a:pt x="736" y="6553"/>
                  </a:lnTo>
                  <a:lnTo>
                    <a:pt x="736" y="8026"/>
                  </a:lnTo>
                  <a:lnTo>
                    <a:pt x="8000" y="8026"/>
                  </a:lnTo>
                  <a:lnTo>
                    <a:pt x="8000" y="7289"/>
                  </a:lnTo>
                  <a:lnTo>
                    <a:pt x="1473" y="7289"/>
                  </a:lnTo>
                  <a:lnTo>
                    <a:pt x="1473" y="6553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89"/>
                  </a:lnTo>
                  <a:lnTo>
                    <a:pt x="736" y="7289"/>
                  </a:lnTo>
                  <a:lnTo>
                    <a:pt x="736" y="6553"/>
                  </a:lnTo>
                  <a:lnTo>
                    <a:pt x="1473" y="6553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553"/>
                  </a:lnTo>
                  <a:lnTo>
                    <a:pt x="1473" y="6553"/>
                  </a:lnTo>
                  <a:lnTo>
                    <a:pt x="1473" y="7289"/>
                  </a:lnTo>
                  <a:lnTo>
                    <a:pt x="8000" y="7289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747600" y="65673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27" y="6515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5746864" y="65665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502"/>
                  </a:moveTo>
                  <a:lnTo>
                    <a:pt x="736" y="6502"/>
                  </a:lnTo>
                  <a:lnTo>
                    <a:pt x="736" y="7988"/>
                  </a:lnTo>
                  <a:lnTo>
                    <a:pt x="8000" y="7988"/>
                  </a:lnTo>
                  <a:lnTo>
                    <a:pt x="8000" y="7251"/>
                  </a:lnTo>
                  <a:lnTo>
                    <a:pt x="1473" y="7251"/>
                  </a:lnTo>
                  <a:lnTo>
                    <a:pt x="1473" y="650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251"/>
                  </a:lnTo>
                  <a:lnTo>
                    <a:pt x="736" y="7251"/>
                  </a:lnTo>
                  <a:lnTo>
                    <a:pt x="736" y="6502"/>
                  </a:lnTo>
                  <a:lnTo>
                    <a:pt x="1473" y="6502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502"/>
                  </a:lnTo>
                  <a:lnTo>
                    <a:pt x="1473" y="6502"/>
                  </a:lnTo>
                  <a:lnTo>
                    <a:pt x="1473" y="7251"/>
                  </a:lnTo>
                  <a:lnTo>
                    <a:pt x="8000" y="7251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5747600" y="65738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629"/>
                  </a:lnTo>
                  <a:lnTo>
                    <a:pt x="6527" y="662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746864" y="65731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642"/>
                  </a:moveTo>
                  <a:lnTo>
                    <a:pt x="736" y="6642"/>
                  </a:lnTo>
                  <a:lnTo>
                    <a:pt x="736" y="8115"/>
                  </a:lnTo>
                  <a:lnTo>
                    <a:pt x="8000" y="8115"/>
                  </a:lnTo>
                  <a:lnTo>
                    <a:pt x="8000" y="7378"/>
                  </a:lnTo>
                  <a:lnTo>
                    <a:pt x="1473" y="7378"/>
                  </a:lnTo>
                  <a:lnTo>
                    <a:pt x="1473" y="6642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378"/>
                  </a:lnTo>
                  <a:lnTo>
                    <a:pt x="736" y="7378"/>
                  </a:lnTo>
                  <a:lnTo>
                    <a:pt x="736" y="6642"/>
                  </a:lnTo>
                  <a:lnTo>
                    <a:pt x="1473" y="6642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642"/>
                  </a:lnTo>
                  <a:lnTo>
                    <a:pt x="1473" y="6642"/>
                  </a:lnTo>
                  <a:lnTo>
                    <a:pt x="1473" y="7378"/>
                  </a:lnTo>
                  <a:lnTo>
                    <a:pt x="8000" y="7378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747600" y="65803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27" y="0"/>
                  </a:moveTo>
                  <a:lnTo>
                    <a:pt x="0" y="0"/>
                  </a:lnTo>
                  <a:lnTo>
                    <a:pt x="0" y="6299"/>
                  </a:lnTo>
                  <a:lnTo>
                    <a:pt x="6527" y="6299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5746864" y="657961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1473" y="6311"/>
                  </a:moveTo>
                  <a:lnTo>
                    <a:pt x="736" y="6311"/>
                  </a:lnTo>
                  <a:lnTo>
                    <a:pt x="736" y="7785"/>
                  </a:lnTo>
                  <a:lnTo>
                    <a:pt x="8000" y="7785"/>
                  </a:lnTo>
                  <a:lnTo>
                    <a:pt x="8000" y="7048"/>
                  </a:lnTo>
                  <a:lnTo>
                    <a:pt x="1473" y="7048"/>
                  </a:lnTo>
                  <a:lnTo>
                    <a:pt x="1473" y="6311"/>
                  </a:lnTo>
                  <a:close/>
                </a:path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048"/>
                  </a:lnTo>
                  <a:lnTo>
                    <a:pt x="736" y="7048"/>
                  </a:lnTo>
                  <a:lnTo>
                    <a:pt x="736" y="6311"/>
                  </a:lnTo>
                  <a:lnTo>
                    <a:pt x="1473" y="6311"/>
                  </a:lnTo>
                  <a:lnTo>
                    <a:pt x="1473" y="1485"/>
                  </a:lnTo>
                  <a:lnTo>
                    <a:pt x="8000" y="1485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8000" y="1485"/>
                  </a:moveTo>
                  <a:lnTo>
                    <a:pt x="6515" y="1485"/>
                  </a:lnTo>
                  <a:lnTo>
                    <a:pt x="6515" y="6311"/>
                  </a:lnTo>
                  <a:lnTo>
                    <a:pt x="1473" y="6311"/>
                  </a:lnTo>
                  <a:lnTo>
                    <a:pt x="1473" y="7048"/>
                  </a:lnTo>
                  <a:lnTo>
                    <a:pt x="8000" y="7048"/>
                  </a:lnTo>
                  <a:lnTo>
                    <a:pt x="8000" y="148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747600" y="65869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27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27" y="6388"/>
                  </a:lnTo>
                  <a:lnTo>
                    <a:pt x="6527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5746864" y="65861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8000" y="0"/>
                  </a:moveTo>
                  <a:lnTo>
                    <a:pt x="0" y="0"/>
                  </a:lnTo>
                  <a:lnTo>
                    <a:pt x="0" y="7873"/>
                  </a:lnTo>
                  <a:lnTo>
                    <a:pt x="736" y="7873"/>
                  </a:lnTo>
                  <a:lnTo>
                    <a:pt x="736" y="6388"/>
                  </a:lnTo>
                  <a:lnTo>
                    <a:pt x="1473" y="6388"/>
                  </a:lnTo>
                  <a:lnTo>
                    <a:pt x="1473" y="1473"/>
                  </a:lnTo>
                  <a:lnTo>
                    <a:pt x="8000" y="1473"/>
                  </a:lnTo>
                  <a:lnTo>
                    <a:pt x="8000" y="0"/>
                  </a:lnTo>
                  <a:close/>
                </a:path>
                <a:path w="8254" h="8254">
                  <a:moveTo>
                    <a:pt x="1473" y="6388"/>
                  </a:moveTo>
                  <a:lnTo>
                    <a:pt x="736" y="6388"/>
                  </a:lnTo>
                  <a:lnTo>
                    <a:pt x="736" y="7873"/>
                  </a:lnTo>
                  <a:lnTo>
                    <a:pt x="8000" y="7873"/>
                  </a:lnTo>
                  <a:lnTo>
                    <a:pt x="8000" y="7124"/>
                  </a:lnTo>
                  <a:lnTo>
                    <a:pt x="1473" y="7124"/>
                  </a:lnTo>
                  <a:lnTo>
                    <a:pt x="1473" y="6388"/>
                  </a:lnTo>
                  <a:close/>
                </a:path>
                <a:path w="8254" h="8254">
                  <a:moveTo>
                    <a:pt x="8000" y="1473"/>
                  </a:moveTo>
                  <a:lnTo>
                    <a:pt x="6515" y="1473"/>
                  </a:lnTo>
                  <a:lnTo>
                    <a:pt x="6515" y="6388"/>
                  </a:lnTo>
                  <a:lnTo>
                    <a:pt x="1473" y="6388"/>
                  </a:lnTo>
                  <a:lnTo>
                    <a:pt x="1473" y="7124"/>
                  </a:lnTo>
                  <a:lnTo>
                    <a:pt x="8000" y="7124"/>
                  </a:lnTo>
                  <a:lnTo>
                    <a:pt x="8000" y="14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5595378" y="636849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15" y="6388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5594629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8013" y="7874"/>
                  </a:lnTo>
                  <a:lnTo>
                    <a:pt x="8013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388"/>
                  </a:lnTo>
                  <a:lnTo>
                    <a:pt x="8013" y="6388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595378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594629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8013" y="8000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7264" y="0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595378" y="63748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15" y="655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594629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39"/>
                  </a:lnTo>
                  <a:lnTo>
                    <a:pt x="8013" y="8039"/>
                  </a:lnTo>
                  <a:lnTo>
                    <a:pt x="8013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53"/>
                  </a:lnTo>
                  <a:lnTo>
                    <a:pt x="8013" y="6553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595378" y="63879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5594629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01"/>
                  </a:lnTo>
                  <a:lnTo>
                    <a:pt x="8013" y="8001"/>
                  </a:lnTo>
                  <a:lnTo>
                    <a:pt x="8013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15"/>
                  </a:lnTo>
                  <a:lnTo>
                    <a:pt x="8013" y="6515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5595378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15" y="6502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5594629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13" y="7988"/>
                  </a:lnTo>
                  <a:lnTo>
                    <a:pt x="8013" y="6502"/>
                  </a:lnTo>
                  <a:lnTo>
                    <a:pt x="1485" y="6502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02"/>
                  </a:lnTo>
                  <a:lnTo>
                    <a:pt x="8013" y="6502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5595378" y="639446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15" y="654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5594629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40"/>
                  </a:lnTo>
                  <a:lnTo>
                    <a:pt x="8013" y="6540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5595378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15" y="6642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5594629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013" y="8115"/>
                  </a:lnTo>
                  <a:lnTo>
                    <a:pt x="8013" y="6642"/>
                  </a:lnTo>
                  <a:lnTo>
                    <a:pt x="1485" y="6642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642"/>
                  </a:lnTo>
                  <a:lnTo>
                    <a:pt x="8013" y="6642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5595378" y="640750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15" y="627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5594629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759"/>
                  </a:lnTo>
                  <a:lnTo>
                    <a:pt x="8013" y="7759"/>
                  </a:lnTo>
                  <a:lnTo>
                    <a:pt x="8013" y="6273"/>
                  </a:lnTo>
                  <a:lnTo>
                    <a:pt x="1485" y="6273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273"/>
                  </a:lnTo>
                  <a:lnTo>
                    <a:pt x="8013" y="6273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5595378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15" y="640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594629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886"/>
                  </a:lnTo>
                  <a:lnTo>
                    <a:pt x="8013" y="7886"/>
                  </a:lnTo>
                  <a:lnTo>
                    <a:pt x="8013" y="6400"/>
                  </a:lnTo>
                  <a:lnTo>
                    <a:pt x="1485" y="6400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400"/>
                  </a:lnTo>
                  <a:lnTo>
                    <a:pt x="8013" y="6400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5595378" y="642042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5594629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595378" y="642696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15" y="6756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594629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242"/>
                  </a:lnTo>
                  <a:lnTo>
                    <a:pt x="8013" y="8242"/>
                  </a:lnTo>
                  <a:lnTo>
                    <a:pt x="8013" y="6756"/>
                  </a:lnTo>
                  <a:lnTo>
                    <a:pt x="1485" y="6756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756"/>
                  </a:lnTo>
                  <a:lnTo>
                    <a:pt x="8013" y="6756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595378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15" y="6286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5594629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772"/>
                  </a:lnTo>
                  <a:lnTo>
                    <a:pt x="8013" y="7772"/>
                  </a:lnTo>
                  <a:lnTo>
                    <a:pt x="8013" y="6299"/>
                  </a:lnTo>
                  <a:lnTo>
                    <a:pt x="1485" y="6299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299"/>
                  </a:lnTo>
                  <a:lnTo>
                    <a:pt x="8013" y="6299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5595378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594629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595378" y="651526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5594629" y="65145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01"/>
                  </a:lnTo>
                  <a:lnTo>
                    <a:pt x="8013" y="8001"/>
                  </a:lnTo>
                  <a:lnTo>
                    <a:pt x="8013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15"/>
                  </a:lnTo>
                  <a:lnTo>
                    <a:pt x="8013" y="6515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5595378" y="650873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594629" y="650798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0"/>
                  </a:moveTo>
                  <a:lnTo>
                    <a:pt x="7264" y="0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595378" y="652176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594629" y="65210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5595378" y="653482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15" y="640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594629" y="653408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8013" y="7874"/>
                  </a:lnTo>
                  <a:lnTo>
                    <a:pt x="8013" y="6388"/>
                  </a:lnTo>
                  <a:lnTo>
                    <a:pt x="1485" y="6388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388"/>
                  </a:lnTo>
                  <a:lnTo>
                    <a:pt x="8013" y="6388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595378" y="65283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5594629" y="65275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27"/>
                  </a:lnTo>
                  <a:lnTo>
                    <a:pt x="8013" y="6527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595378" y="654122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15" y="6527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5594629" y="654047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8013" y="8013"/>
                  </a:lnTo>
                  <a:lnTo>
                    <a:pt x="8013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40"/>
                  </a:lnTo>
                  <a:lnTo>
                    <a:pt x="8013" y="6540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595378" y="654775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6515" y="676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594629" y="6547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242"/>
                  </a:lnTo>
                  <a:lnTo>
                    <a:pt x="8013" y="8242"/>
                  </a:lnTo>
                  <a:lnTo>
                    <a:pt x="8013" y="6756"/>
                  </a:lnTo>
                  <a:lnTo>
                    <a:pt x="1485" y="6756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756"/>
                  </a:lnTo>
                  <a:lnTo>
                    <a:pt x="8013" y="6756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595378" y="65542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15" y="6273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5594629" y="655354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759"/>
                  </a:lnTo>
                  <a:lnTo>
                    <a:pt x="8013" y="7759"/>
                  </a:lnTo>
                  <a:lnTo>
                    <a:pt x="8013" y="6273"/>
                  </a:lnTo>
                  <a:lnTo>
                    <a:pt x="1485" y="6273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273"/>
                  </a:lnTo>
                  <a:lnTo>
                    <a:pt x="8013" y="6273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5595378" y="656079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15" y="6540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594629" y="656004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026"/>
                  </a:lnTo>
                  <a:lnTo>
                    <a:pt x="8013" y="8026"/>
                  </a:lnTo>
                  <a:lnTo>
                    <a:pt x="8013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553"/>
                  </a:lnTo>
                  <a:lnTo>
                    <a:pt x="8013" y="6553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595378" y="65673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15" y="6515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594629" y="65665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8013" y="7988"/>
                  </a:lnTo>
                  <a:lnTo>
                    <a:pt x="8013" y="6502"/>
                  </a:lnTo>
                  <a:lnTo>
                    <a:pt x="1485" y="6502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502"/>
                  </a:lnTo>
                  <a:lnTo>
                    <a:pt x="8013" y="6502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595378" y="65738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629"/>
                  </a:lnTo>
                  <a:lnTo>
                    <a:pt x="6515" y="662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594629" y="65731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8013" y="8115"/>
                  </a:lnTo>
                  <a:lnTo>
                    <a:pt x="8013" y="6642"/>
                  </a:lnTo>
                  <a:lnTo>
                    <a:pt x="1485" y="6642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642"/>
                  </a:lnTo>
                  <a:lnTo>
                    <a:pt x="8013" y="6642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5595378" y="65803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15" y="0"/>
                  </a:moveTo>
                  <a:lnTo>
                    <a:pt x="0" y="0"/>
                  </a:lnTo>
                  <a:lnTo>
                    <a:pt x="0" y="6299"/>
                  </a:lnTo>
                  <a:lnTo>
                    <a:pt x="6515" y="6299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5594629" y="657961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785"/>
                  </a:lnTo>
                  <a:lnTo>
                    <a:pt x="8013" y="7785"/>
                  </a:lnTo>
                  <a:lnTo>
                    <a:pt x="8013" y="6311"/>
                  </a:lnTo>
                  <a:lnTo>
                    <a:pt x="1485" y="6311"/>
                  </a:lnTo>
                  <a:lnTo>
                    <a:pt x="1485" y="1485"/>
                  </a:lnTo>
                  <a:lnTo>
                    <a:pt x="6527" y="1485"/>
                  </a:lnTo>
                  <a:lnTo>
                    <a:pt x="6527" y="749"/>
                  </a:lnTo>
                  <a:lnTo>
                    <a:pt x="7264" y="749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49"/>
                  </a:moveTo>
                  <a:lnTo>
                    <a:pt x="6527" y="749"/>
                  </a:lnTo>
                  <a:lnTo>
                    <a:pt x="6527" y="6311"/>
                  </a:lnTo>
                  <a:lnTo>
                    <a:pt x="8013" y="6311"/>
                  </a:lnTo>
                  <a:lnTo>
                    <a:pt x="8013" y="1485"/>
                  </a:lnTo>
                  <a:lnTo>
                    <a:pt x="7264" y="1485"/>
                  </a:lnTo>
                  <a:lnTo>
                    <a:pt x="7264" y="749"/>
                  </a:lnTo>
                  <a:close/>
                </a:path>
                <a:path w="8254" h="8254">
                  <a:moveTo>
                    <a:pt x="8013" y="749"/>
                  </a:moveTo>
                  <a:lnTo>
                    <a:pt x="7264" y="749"/>
                  </a:lnTo>
                  <a:lnTo>
                    <a:pt x="7264" y="1485"/>
                  </a:lnTo>
                  <a:lnTo>
                    <a:pt x="8013" y="1485"/>
                  </a:lnTo>
                  <a:lnTo>
                    <a:pt x="8013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5595378" y="65869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15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15" y="6388"/>
                  </a:lnTo>
                  <a:lnTo>
                    <a:pt x="651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5594629" y="65861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64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8013" y="7874"/>
                  </a:lnTo>
                  <a:lnTo>
                    <a:pt x="8013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6527" y="1473"/>
                  </a:lnTo>
                  <a:lnTo>
                    <a:pt x="6527" y="736"/>
                  </a:lnTo>
                  <a:lnTo>
                    <a:pt x="7264" y="736"/>
                  </a:lnTo>
                  <a:lnTo>
                    <a:pt x="7264" y="0"/>
                  </a:lnTo>
                  <a:close/>
                </a:path>
                <a:path w="8254" h="8254">
                  <a:moveTo>
                    <a:pt x="7264" y="736"/>
                  </a:moveTo>
                  <a:lnTo>
                    <a:pt x="6527" y="736"/>
                  </a:lnTo>
                  <a:lnTo>
                    <a:pt x="6527" y="6388"/>
                  </a:lnTo>
                  <a:lnTo>
                    <a:pt x="8013" y="6388"/>
                  </a:lnTo>
                  <a:lnTo>
                    <a:pt x="8013" y="1473"/>
                  </a:lnTo>
                  <a:lnTo>
                    <a:pt x="7264" y="1473"/>
                  </a:lnTo>
                  <a:lnTo>
                    <a:pt x="7264" y="736"/>
                  </a:lnTo>
                  <a:close/>
                </a:path>
                <a:path w="8254" h="8254">
                  <a:moveTo>
                    <a:pt x="8013" y="736"/>
                  </a:moveTo>
                  <a:lnTo>
                    <a:pt x="7264" y="736"/>
                  </a:lnTo>
                  <a:lnTo>
                    <a:pt x="7264" y="1473"/>
                  </a:lnTo>
                  <a:lnTo>
                    <a:pt x="8013" y="1473"/>
                  </a:lnTo>
                  <a:lnTo>
                    <a:pt x="8013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5676810" y="636849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02" y="6388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5676061" y="63677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7988" y="7874"/>
                  </a:lnTo>
                  <a:lnTo>
                    <a:pt x="7988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388"/>
                  </a:lnTo>
                  <a:lnTo>
                    <a:pt x="7988" y="6388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5676810" y="63619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5676061" y="636122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00"/>
                  </a:lnTo>
                  <a:lnTo>
                    <a:pt x="7988" y="8000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7251" y="0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5676810" y="637489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53"/>
                  </a:lnTo>
                  <a:lnTo>
                    <a:pt x="6502" y="655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5676061" y="637414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39"/>
                  </a:lnTo>
                  <a:lnTo>
                    <a:pt x="7988" y="8039"/>
                  </a:lnTo>
                  <a:lnTo>
                    <a:pt x="7988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53"/>
                  </a:lnTo>
                  <a:lnTo>
                    <a:pt x="7988" y="6553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676810" y="63879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5676061" y="63871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01"/>
                  </a:lnTo>
                  <a:lnTo>
                    <a:pt x="7988" y="8001"/>
                  </a:lnTo>
                  <a:lnTo>
                    <a:pt x="7988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15"/>
                  </a:lnTo>
                  <a:lnTo>
                    <a:pt x="7988" y="6515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676810" y="638143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6502" y="650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676061" y="638069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7988" y="7988"/>
                  </a:lnTo>
                  <a:lnTo>
                    <a:pt x="7988" y="6502"/>
                  </a:lnTo>
                  <a:lnTo>
                    <a:pt x="1485" y="6502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02"/>
                  </a:lnTo>
                  <a:lnTo>
                    <a:pt x="7988" y="6502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676810" y="639446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02" y="654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5676061" y="639371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40"/>
                  </a:lnTo>
                  <a:lnTo>
                    <a:pt x="7988" y="6540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5676810" y="640099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642"/>
                  </a:lnTo>
                  <a:lnTo>
                    <a:pt x="6502" y="6642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5676061" y="640025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7988" y="8115"/>
                  </a:lnTo>
                  <a:lnTo>
                    <a:pt x="7988" y="6642"/>
                  </a:lnTo>
                  <a:lnTo>
                    <a:pt x="1485" y="6642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642"/>
                  </a:lnTo>
                  <a:lnTo>
                    <a:pt x="7988" y="6642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676810" y="640750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02" y="627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5676061" y="64067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759"/>
                  </a:lnTo>
                  <a:lnTo>
                    <a:pt x="7988" y="7759"/>
                  </a:lnTo>
                  <a:lnTo>
                    <a:pt x="7988" y="6273"/>
                  </a:lnTo>
                  <a:lnTo>
                    <a:pt x="1485" y="6273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273"/>
                  </a:lnTo>
                  <a:lnTo>
                    <a:pt x="7988" y="6273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5676810" y="641402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02" y="640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5676061" y="64132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886"/>
                  </a:lnTo>
                  <a:lnTo>
                    <a:pt x="7988" y="7886"/>
                  </a:lnTo>
                  <a:lnTo>
                    <a:pt x="7988" y="6400"/>
                  </a:lnTo>
                  <a:lnTo>
                    <a:pt x="1485" y="6400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400"/>
                  </a:lnTo>
                  <a:lnTo>
                    <a:pt x="7988" y="6400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5676810" y="642042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5676061" y="641968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5676810" y="6426962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756"/>
                  </a:lnTo>
                  <a:lnTo>
                    <a:pt x="6502" y="6756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5676061" y="6426212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242"/>
                  </a:lnTo>
                  <a:lnTo>
                    <a:pt x="7988" y="8242"/>
                  </a:lnTo>
                  <a:lnTo>
                    <a:pt x="7988" y="6756"/>
                  </a:lnTo>
                  <a:lnTo>
                    <a:pt x="1485" y="6756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756"/>
                  </a:lnTo>
                  <a:lnTo>
                    <a:pt x="7988" y="6756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5676810" y="6433477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86"/>
                  </a:lnTo>
                  <a:lnTo>
                    <a:pt x="6502" y="6286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5676061" y="6432727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772"/>
                  </a:lnTo>
                  <a:lnTo>
                    <a:pt x="7988" y="7772"/>
                  </a:lnTo>
                  <a:lnTo>
                    <a:pt x="7988" y="6299"/>
                  </a:lnTo>
                  <a:lnTo>
                    <a:pt x="1485" y="6299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299"/>
                  </a:lnTo>
                  <a:lnTo>
                    <a:pt x="7988" y="6299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5676810" y="64400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5676061" y="643925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5676810" y="651526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5676061" y="65145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01"/>
                  </a:lnTo>
                  <a:lnTo>
                    <a:pt x="7988" y="8001"/>
                  </a:lnTo>
                  <a:lnTo>
                    <a:pt x="7988" y="6515"/>
                  </a:lnTo>
                  <a:lnTo>
                    <a:pt x="1485" y="6515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15"/>
                  </a:lnTo>
                  <a:lnTo>
                    <a:pt x="7988" y="6515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5676810" y="650873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5676061" y="650798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0"/>
                  </a:moveTo>
                  <a:lnTo>
                    <a:pt x="7251" y="0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5676810" y="6521767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676061" y="652103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676810" y="653482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400"/>
                  </a:lnTo>
                  <a:lnTo>
                    <a:pt x="6502" y="640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676061" y="653408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7988" y="7874"/>
                  </a:lnTo>
                  <a:lnTo>
                    <a:pt x="7988" y="6388"/>
                  </a:lnTo>
                  <a:lnTo>
                    <a:pt x="1485" y="6388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388"/>
                  </a:lnTo>
                  <a:lnTo>
                    <a:pt x="7988" y="6388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676810" y="6528308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676061" y="652755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27"/>
                  </a:lnTo>
                  <a:lnTo>
                    <a:pt x="1485" y="6527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27"/>
                  </a:lnTo>
                  <a:lnTo>
                    <a:pt x="7988" y="6527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5676810" y="654122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27"/>
                  </a:lnTo>
                  <a:lnTo>
                    <a:pt x="6502" y="6527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676061" y="654047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13"/>
                  </a:lnTo>
                  <a:lnTo>
                    <a:pt x="7988" y="8013"/>
                  </a:lnTo>
                  <a:lnTo>
                    <a:pt x="7988" y="6540"/>
                  </a:lnTo>
                  <a:lnTo>
                    <a:pt x="1485" y="6540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40"/>
                  </a:lnTo>
                  <a:lnTo>
                    <a:pt x="7988" y="6540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676810" y="6547751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769"/>
                  </a:lnTo>
                  <a:lnTo>
                    <a:pt x="6502" y="6769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676061" y="654701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242"/>
                  </a:lnTo>
                  <a:lnTo>
                    <a:pt x="7988" y="8242"/>
                  </a:lnTo>
                  <a:lnTo>
                    <a:pt x="7988" y="6756"/>
                  </a:lnTo>
                  <a:lnTo>
                    <a:pt x="1485" y="6756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756"/>
                  </a:lnTo>
                  <a:lnTo>
                    <a:pt x="7988" y="6756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676810" y="6554279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73"/>
                  </a:lnTo>
                  <a:lnTo>
                    <a:pt x="6502" y="6273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5676061" y="655354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759"/>
                  </a:lnTo>
                  <a:lnTo>
                    <a:pt x="7988" y="7759"/>
                  </a:lnTo>
                  <a:lnTo>
                    <a:pt x="7988" y="6273"/>
                  </a:lnTo>
                  <a:lnTo>
                    <a:pt x="1485" y="6273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273"/>
                  </a:lnTo>
                  <a:lnTo>
                    <a:pt x="7988" y="6273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5676810" y="656079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40"/>
                  </a:lnTo>
                  <a:lnTo>
                    <a:pt x="6502" y="6540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676061" y="656004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026"/>
                  </a:lnTo>
                  <a:lnTo>
                    <a:pt x="7988" y="8026"/>
                  </a:lnTo>
                  <a:lnTo>
                    <a:pt x="7988" y="6553"/>
                  </a:lnTo>
                  <a:lnTo>
                    <a:pt x="1485" y="6553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553"/>
                  </a:lnTo>
                  <a:lnTo>
                    <a:pt x="7988" y="6553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676810" y="656733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515"/>
                  </a:lnTo>
                  <a:lnTo>
                    <a:pt x="6502" y="651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5676061" y="6566598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988"/>
                  </a:lnTo>
                  <a:lnTo>
                    <a:pt x="7988" y="7988"/>
                  </a:lnTo>
                  <a:lnTo>
                    <a:pt x="7988" y="6502"/>
                  </a:lnTo>
                  <a:lnTo>
                    <a:pt x="1485" y="6502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502"/>
                  </a:lnTo>
                  <a:lnTo>
                    <a:pt x="7988" y="6502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5676810" y="6573850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629"/>
                  </a:lnTo>
                  <a:lnTo>
                    <a:pt x="6502" y="6629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676061" y="6573101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7988" y="8115"/>
                  </a:lnTo>
                  <a:lnTo>
                    <a:pt x="7988" y="6642"/>
                  </a:lnTo>
                  <a:lnTo>
                    <a:pt x="1485" y="6642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642"/>
                  </a:lnTo>
                  <a:lnTo>
                    <a:pt x="7988" y="6642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5676810" y="6580365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5" h="6350">
                  <a:moveTo>
                    <a:pt x="6502" y="0"/>
                  </a:moveTo>
                  <a:lnTo>
                    <a:pt x="0" y="0"/>
                  </a:lnTo>
                  <a:lnTo>
                    <a:pt x="0" y="6299"/>
                  </a:lnTo>
                  <a:lnTo>
                    <a:pt x="6502" y="6299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5676061" y="657961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785"/>
                  </a:lnTo>
                  <a:lnTo>
                    <a:pt x="7988" y="7785"/>
                  </a:lnTo>
                  <a:lnTo>
                    <a:pt x="7988" y="6311"/>
                  </a:lnTo>
                  <a:lnTo>
                    <a:pt x="1485" y="6311"/>
                  </a:lnTo>
                  <a:lnTo>
                    <a:pt x="1485" y="1485"/>
                  </a:lnTo>
                  <a:lnTo>
                    <a:pt x="6502" y="1485"/>
                  </a:lnTo>
                  <a:lnTo>
                    <a:pt x="6502" y="749"/>
                  </a:lnTo>
                  <a:lnTo>
                    <a:pt x="7251" y="749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49"/>
                  </a:moveTo>
                  <a:lnTo>
                    <a:pt x="6502" y="749"/>
                  </a:lnTo>
                  <a:lnTo>
                    <a:pt x="6502" y="6311"/>
                  </a:lnTo>
                  <a:lnTo>
                    <a:pt x="7988" y="6311"/>
                  </a:lnTo>
                  <a:lnTo>
                    <a:pt x="7988" y="1485"/>
                  </a:lnTo>
                  <a:lnTo>
                    <a:pt x="7251" y="1485"/>
                  </a:lnTo>
                  <a:lnTo>
                    <a:pt x="7251" y="749"/>
                  </a:lnTo>
                  <a:close/>
                </a:path>
                <a:path w="8254" h="8254">
                  <a:moveTo>
                    <a:pt x="7988" y="749"/>
                  </a:moveTo>
                  <a:lnTo>
                    <a:pt x="7251" y="749"/>
                  </a:lnTo>
                  <a:lnTo>
                    <a:pt x="7251" y="1485"/>
                  </a:lnTo>
                  <a:lnTo>
                    <a:pt x="7988" y="1485"/>
                  </a:lnTo>
                  <a:lnTo>
                    <a:pt x="7988" y="74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5676810" y="6586905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4">
                  <a:moveTo>
                    <a:pt x="6502" y="0"/>
                  </a:moveTo>
                  <a:lnTo>
                    <a:pt x="0" y="0"/>
                  </a:lnTo>
                  <a:lnTo>
                    <a:pt x="0" y="6388"/>
                  </a:lnTo>
                  <a:lnTo>
                    <a:pt x="6502" y="6388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5676061" y="6586169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7251" y="0"/>
                  </a:moveTo>
                  <a:lnTo>
                    <a:pt x="0" y="0"/>
                  </a:lnTo>
                  <a:lnTo>
                    <a:pt x="0" y="7874"/>
                  </a:lnTo>
                  <a:lnTo>
                    <a:pt x="7988" y="7874"/>
                  </a:lnTo>
                  <a:lnTo>
                    <a:pt x="7988" y="6388"/>
                  </a:lnTo>
                  <a:lnTo>
                    <a:pt x="1485" y="6388"/>
                  </a:lnTo>
                  <a:lnTo>
                    <a:pt x="1485" y="1473"/>
                  </a:lnTo>
                  <a:lnTo>
                    <a:pt x="6502" y="1473"/>
                  </a:lnTo>
                  <a:lnTo>
                    <a:pt x="6502" y="736"/>
                  </a:lnTo>
                  <a:lnTo>
                    <a:pt x="7251" y="736"/>
                  </a:lnTo>
                  <a:lnTo>
                    <a:pt x="7251" y="0"/>
                  </a:lnTo>
                  <a:close/>
                </a:path>
                <a:path w="8254" h="8254">
                  <a:moveTo>
                    <a:pt x="7251" y="736"/>
                  </a:moveTo>
                  <a:lnTo>
                    <a:pt x="6502" y="736"/>
                  </a:lnTo>
                  <a:lnTo>
                    <a:pt x="6502" y="6388"/>
                  </a:lnTo>
                  <a:lnTo>
                    <a:pt x="7988" y="6388"/>
                  </a:lnTo>
                  <a:lnTo>
                    <a:pt x="7988" y="1473"/>
                  </a:lnTo>
                  <a:lnTo>
                    <a:pt x="7251" y="1473"/>
                  </a:lnTo>
                  <a:lnTo>
                    <a:pt x="7251" y="736"/>
                  </a:lnTo>
                  <a:close/>
                </a:path>
                <a:path w="8254" h="8254">
                  <a:moveTo>
                    <a:pt x="7988" y="736"/>
                  </a:moveTo>
                  <a:lnTo>
                    <a:pt x="7251" y="736"/>
                  </a:lnTo>
                  <a:lnTo>
                    <a:pt x="7251" y="1473"/>
                  </a:lnTo>
                  <a:lnTo>
                    <a:pt x="7988" y="1473"/>
                  </a:lnTo>
                  <a:lnTo>
                    <a:pt x="7988" y="73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9" name="object 409"/>
          <p:cNvGrpSpPr/>
          <p:nvPr/>
        </p:nvGrpSpPr>
        <p:grpSpPr>
          <a:xfrm>
            <a:off x="10092894" y="7442110"/>
            <a:ext cx="847725" cy="1617980"/>
            <a:chOff x="5038293" y="7442110"/>
            <a:chExt cx="847725" cy="1617980"/>
          </a:xfrm>
        </p:grpSpPr>
        <p:sp>
          <p:nvSpPr>
            <p:cNvPr id="410" name="object 410"/>
            <p:cNvSpPr/>
            <p:nvPr/>
          </p:nvSpPr>
          <p:spPr>
            <a:xfrm>
              <a:off x="5165064" y="8045652"/>
              <a:ext cx="715645" cy="932180"/>
            </a:xfrm>
            <a:custGeom>
              <a:avLst/>
              <a:gdLst/>
              <a:ahLst/>
              <a:cxnLst/>
              <a:rect l="l" t="t" r="r" b="b"/>
              <a:pathLst>
                <a:path w="715645" h="932179">
                  <a:moveTo>
                    <a:pt x="715289" y="0"/>
                  </a:moveTo>
                  <a:lnTo>
                    <a:pt x="0" y="0"/>
                  </a:lnTo>
                  <a:lnTo>
                    <a:pt x="0" y="931557"/>
                  </a:lnTo>
                  <a:lnTo>
                    <a:pt x="715289" y="931557"/>
                  </a:lnTo>
                  <a:lnTo>
                    <a:pt x="71528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5159667" y="8040572"/>
              <a:ext cx="726440" cy="942340"/>
            </a:xfrm>
            <a:custGeom>
              <a:avLst/>
              <a:gdLst/>
              <a:ahLst/>
              <a:cxnLst/>
              <a:rect l="l" t="t" r="r" b="b"/>
              <a:pathLst>
                <a:path w="726439" h="942340">
                  <a:moveTo>
                    <a:pt x="693458" y="22085"/>
                  </a:moveTo>
                  <a:lnTo>
                    <a:pt x="684225" y="22085"/>
                  </a:lnTo>
                  <a:lnTo>
                    <a:pt x="684225" y="32245"/>
                  </a:lnTo>
                  <a:lnTo>
                    <a:pt x="684225" y="738009"/>
                  </a:lnTo>
                  <a:lnTo>
                    <a:pt x="684225" y="743559"/>
                  </a:lnTo>
                  <a:lnTo>
                    <a:pt x="684225" y="851395"/>
                  </a:lnTo>
                  <a:lnTo>
                    <a:pt x="41859" y="851395"/>
                  </a:lnTo>
                  <a:lnTo>
                    <a:pt x="41859" y="743559"/>
                  </a:lnTo>
                  <a:lnTo>
                    <a:pt x="244563" y="743559"/>
                  </a:lnTo>
                  <a:lnTo>
                    <a:pt x="590435" y="743597"/>
                  </a:lnTo>
                  <a:lnTo>
                    <a:pt x="684225" y="743559"/>
                  </a:lnTo>
                  <a:lnTo>
                    <a:pt x="684225" y="738009"/>
                  </a:lnTo>
                  <a:lnTo>
                    <a:pt x="590435" y="738009"/>
                  </a:lnTo>
                  <a:lnTo>
                    <a:pt x="590435" y="546747"/>
                  </a:lnTo>
                  <a:lnTo>
                    <a:pt x="590435" y="544207"/>
                  </a:lnTo>
                  <a:lnTo>
                    <a:pt x="590435" y="541667"/>
                  </a:lnTo>
                  <a:lnTo>
                    <a:pt x="590435" y="32245"/>
                  </a:lnTo>
                  <a:lnTo>
                    <a:pt x="684225" y="32245"/>
                  </a:lnTo>
                  <a:lnTo>
                    <a:pt x="684225" y="22085"/>
                  </a:lnTo>
                  <a:lnTo>
                    <a:pt x="584885" y="22085"/>
                  </a:lnTo>
                  <a:lnTo>
                    <a:pt x="584885" y="32245"/>
                  </a:lnTo>
                  <a:lnTo>
                    <a:pt x="584885" y="541667"/>
                  </a:lnTo>
                  <a:lnTo>
                    <a:pt x="584885" y="546747"/>
                  </a:lnTo>
                  <a:lnTo>
                    <a:pt x="584885" y="738009"/>
                  </a:lnTo>
                  <a:lnTo>
                    <a:pt x="250113" y="738009"/>
                  </a:lnTo>
                  <a:lnTo>
                    <a:pt x="250113" y="546989"/>
                  </a:lnTo>
                  <a:lnTo>
                    <a:pt x="250113" y="546747"/>
                  </a:lnTo>
                  <a:lnTo>
                    <a:pt x="584885" y="546747"/>
                  </a:lnTo>
                  <a:lnTo>
                    <a:pt x="584885" y="541667"/>
                  </a:lnTo>
                  <a:lnTo>
                    <a:pt x="250113" y="541667"/>
                  </a:lnTo>
                  <a:lnTo>
                    <a:pt x="250113" y="32245"/>
                  </a:lnTo>
                  <a:lnTo>
                    <a:pt x="584885" y="32245"/>
                  </a:lnTo>
                  <a:lnTo>
                    <a:pt x="584885" y="22085"/>
                  </a:lnTo>
                  <a:lnTo>
                    <a:pt x="244563" y="22085"/>
                  </a:lnTo>
                  <a:lnTo>
                    <a:pt x="244563" y="32245"/>
                  </a:lnTo>
                  <a:lnTo>
                    <a:pt x="244563" y="541667"/>
                  </a:lnTo>
                  <a:lnTo>
                    <a:pt x="244563" y="544207"/>
                  </a:lnTo>
                  <a:lnTo>
                    <a:pt x="244563" y="546747"/>
                  </a:lnTo>
                  <a:lnTo>
                    <a:pt x="244563" y="738009"/>
                  </a:lnTo>
                  <a:lnTo>
                    <a:pt x="41859" y="738009"/>
                  </a:lnTo>
                  <a:lnTo>
                    <a:pt x="41859" y="32245"/>
                  </a:lnTo>
                  <a:lnTo>
                    <a:pt x="37249" y="32245"/>
                  </a:lnTo>
                  <a:lnTo>
                    <a:pt x="37249" y="31788"/>
                  </a:lnTo>
                  <a:lnTo>
                    <a:pt x="41859" y="31788"/>
                  </a:lnTo>
                  <a:lnTo>
                    <a:pt x="41859" y="32245"/>
                  </a:lnTo>
                  <a:lnTo>
                    <a:pt x="244563" y="32245"/>
                  </a:lnTo>
                  <a:lnTo>
                    <a:pt x="244563" y="22085"/>
                  </a:lnTo>
                  <a:lnTo>
                    <a:pt x="32626" y="22085"/>
                  </a:lnTo>
                  <a:lnTo>
                    <a:pt x="32626" y="27165"/>
                  </a:lnTo>
                  <a:lnTo>
                    <a:pt x="32626" y="32245"/>
                  </a:lnTo>
                  <a:lnTo>
                    <a:pt x="32626" y="851395"/>
                  </a:lnTo>
                  <a:lnTo>
                    <a:pt x="32626" y="861555"/>
                  </a:lnTo>
                  <a:lnTo>
                    <a:pt x="693458" y="861555"/>
                  </a:lnTo>
                  <a:lnTo>
                    <a:pt x="693458" y="851395"/>
                  </a:lnTo>
                  <a:lnTo>
                    <a:pt x="693458" y="32245"/>
                  </a:lnTo>
                  <a:lnTo>
                    <a:pt x="693458" y="27165"/>
                  </a:lnTo>
                  <a:lnTo>
                    <a:pt x="693458" y="22085"/>
                  </a:lnTo>
                  <a:close/>
                </a:path>
                <a:path w="726439" h="942340">
                  <a:moveTo>
                    <a:pt x="726084" y="0"/>
                  </a:moveTo>
                  <a:lnTo>
                    <a:pt x="715289" y="0"/>
                  </a:lnTo>
                  <a:lnTo>
                    <a:pt x="715289" y="10160"/>
                  </a:lnTo>
                  <a:lnTo>
                    <a:pt x="715289" y="930910"/>
                  </a:lnTo>
                  <a:lnTo>
                    <a:pt x="10795" y="930910"/>
                  </a:lnTo>
                  <a:lnTo>
                    <a:pt x="10795" y="10477"/>
                  </a:lnTo>
                  <a:lnTo>
                    <a:pt x="10795" y="10160"/>
                  </a:lnTo>
                  <a:lnTo>
                    <a:pt x="715289" y="10160"/>
                  </a:lnTo>
                  <a:lnTo>
                    <a:pt x="715289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930910"/>
                  </a:lnTo>
                  <a:lnTo>
                    <a:pt x="0" y="942340"/>
                  </a:lnTo>
                  <a:lnTo>
                    <a:pt x="726084" y="942340"/>
                  </a:lnTo>
                  <a:lnTo>
                    <a:pt x="726084" y="930910"/>
                  </a:lnTo>
                  <a:lnTo>
                    <a:pt x="726084" y="10160"/>
                  </a:lnTo>
                  <a:lnTo>
                    <a:pt x="726084" y="5080"/>
                  </a:lnTo>
                  <a:lnTo>
                    <a:pt x="726084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2" name="object 4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5015" y="8107501"/>
              <a:ext cx="93484" cy="93497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81611" y="8079803"/>
              <a:ext cx="254114" cy="21716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06644" y="8797073"/>
              <a:ext cx="70865" cy="70891"/>
            </a:xfrm>
            <a:prstGeom prst="rect">
              <a:avLst/>
            </a:prstGeom>
          </p:spPr>
        </p:pic>
        <p:sp>
          <p:nvSpPr>
            <p:cNvPr id="415" name="object 415"/>
            <p:cNvSpPr/>
            <p:nvPr/>
          </p:nvSpPr>
          <p:spPr>
            <a:xfrm>
              <a:off x="5404790" y="8283244"/>
              <a:ext cx="431165" cy="594360"/>
            </a:xfrm>
            <a:custGeom>
              <a:avLst/>
              <a:gdLst/>
              <a:ahLst/>
              <a:cxnLst/>
              <a:rect l="l" t="t" r="r" b="b"/>
              <a:pathLst>
                <a:path w="431164" h="594359">
                  <a:moveTo>
                    <a:pt x="237883" y="0"/>
                  </a:moveTo>
                  <a:lnTo>
                    <a:pt x="233273" y="0"/>
                  </a:lnTo>
                  <a:lnTo>
                    <a:pt x="233273" y="5080"/>
                  </a:lnTo>
                  <a:lnTo>
                    <a:pt x="233273" y="283210"/>
                  </a:lnTo>
                  <a:lnTo>
                    <a:pt x="25603" y="283210"/>
                  </a:lnTo>
                  <a:lnTo>
                    <a:pt x="25603" y="5080"/>
                  </a:lnTo>
                  <a:lnTo>
                    <a:pt x="233273" y="5080"/>
                  </a:lnTo>
                  <a:lnTo>
                    <a:pt x="233273" y="0"/>
                  </a:lnTo>
                  <a:lnTo>
                    <a:pt x="20993" y="0"/>
                  </a:lnTo>
                  <a:lnTo>
                    <a:pt x="20993" y="5080"/>
                  </a:lnTo>
                  <a:lnTo>
                    <a:pt x="20993" y="283210"/>
                  </a:lnTo>
                  <a:lnTo>
                    <a:pt x="20993" y="288290"/>
                  </a:lnTo>
                  <a:lnTo>
                    <a:pt x="23304" y="288290"/>
                  </a:lnTo>
                  <a:lnTo>
                    <a:pt x="237883" y="288290"/>
                  </a:lnTo>
                  <a:lnTo>
                    <a:pt x="237883" y="285750"/>
                  </a:lnTo>
                  <a:lnTo>
                    <a:pt x="237883" y="283210"/>
                  </a:lnTo>
                  <a:lnTo>
                    <a:pt x="237883" y="5080"/>
                  </a:lnTo>
                  <a:lnTo>
                    <a:pt x="237883" y="0"/>
                  </a:lnTo>
                  <a:close/>
                </a:path>
                <a:path w="431164" h="594359">
                  <a:moveTo>
                    <a:pt x="430847" y="496239"/>
                  </a:moveTo>
                  <a:lnTo>
                    <a:pt x="426415" y="496239"/>
                  </a:lnTo>
                  <a:lnTo>
                    <a:pt x="426415" y="500049"/>
                  </a:lnTo>
                  <a:lnTo>
                    <a:pt x="426415" y="588949"/>
                  </a:lnTo>
                  <a:lnTo>
                    <a:pt x="4432" y="588949"/>
                  </a:lnTo>
                  <a:lnTo>
                    <a:pt x="4432" y="500049"/>
                  </a:lnTo>
                  <a:lnTo>
                    <a:pt x="426415" y="500049"/>
                  </a:lnTo>
                  <a:lnTo>
                    <a:pt x="426415" y="496239"/>
                  </a:lnTo>
                  <a:lnTo>
                    <a:pt x="0" y="496239"/>
                  </a:lnTo>
                  <a:lnTo>
                    <a:pt x="0" y="500049"/>
                  </a:lnTo>
                  <a:lnTo>
                    <a:pt x="0" y="588949"/>
                  </a:lnTo>
                  <a:lnTo>
                    <a:pt x="0" y="591489"/>
                  </a:lnTo>
                  <a:lnTo>
                    <a:pt x="0" y="594029"/>
                  </a:lnTo>
                  <a:lnTo>
                    <a:pt x="430847" y="594029"/>
                  </a:lnTo>
                  <a:lnTo>
                    <a:pt x="430847" y="591489"/>
                  </a:lnTo>
                  <a:lnTo>
                    <a:pt x="430847" y="589280"/>
                  </a:lnTo>
                  <a:lnTo>
                    <a:pt x="428637" y="589280"/>
                  </a:lnTo>
                  <a:lnTo>
                    <a:pt x="428637" y="588949"/>
                  </a:lnTo>
                  <a:lnTo>
                    <a:pt x="430847" y="588949"/>
                  </a:lnTo>
                  <a:lnTo>
                    <a:pt x="430847" y="500049"/>
                  </a:lnTo>
                  <a:lnTo>
                    <a:pt x="430847" y="496239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658446" y="8219554"/>
              <a:ext cx="62865" cy="544195"/>
            </a:xfrm>
            <a:custGeom>
              <a:avLst/>
              <a:gdLst/>
              <a:ahLst/>
              <a:cxnLst/>
              <a:rect l="l" t="t" r="r" b="b"/>
              <a:pathLst>
                <a:path w="62864" h="544195">
                  <a:moveTo>
                    <a:pt x="30988" y="0"/>
                  </a:moveTo>
                  <a:lnTo>
                    <a:pt x="18913" y="2380"/>
                  </a:lnTo>
                  <a:lnTo>
                    <a:pt x="9064" y="8874"/>
                  </a:lnTo>
                  <a:lnTo>
                    <a:pt x="2430" y="18505"/>
                  </a:lnTo>
                  <a:lnTo>
                    <a:pt x="0" y="30302"/>
                  </a:lnTo>
                  <a:lnTo>
                    <a:pt x="355" y="34594"/>
                  </a:lnTo>
                  <a:lnTo>
                    <a:pt x="355" y="543763"/>
                  </a:lnTo>
                  <a:lnTo>
                    <a:pt x="62293" y="543763"/>
                  </a:lnTo>
                  <a:lnTo>
                    <a:pt x="62293" y="30492"/>
                  </a:lnTo>
                  <a:lnTo>
                    <a:pt x="61937" y="30492"/>
                  </a:lnTo>
                  <a:lnTo>
                    <a:pt x="59509" y="18505"/>
                  </a:lnTo>
                  <a:lnTo>
                    <a:pt x="52882" y="8874"/>
                  </a:lnTo>
                  <a:lnTo>
                    <a:pt x="43046" y="2380"/>
                  </a:lnTo>
                  <a:lnTo>
                    <a:pt x="3098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655678" y="8216772"/>
              <a:ext cx="67945" cy="549910"/>
            </a:xfrm>
            <a:custGeom>
              <a:avLst/>
              <a:gdLst/>
              <a:ahLst/>
              <a:cxnLst/>
              <a:rect l="l" t="t" r="r" b="b"/>
              <a:pathLst>
                <a:path w="67945" h="549909">
                  <a:moveTo>
                    <a:pt x="5892" y="37376"/>
                  </a:moveTo>
                  <a:lnTo>
                    <a:pt x="3124" y="37376"/>
                  </a:lnTo>
                  <a:lnTo>
                    <a:pt x="381" y="37769"/>
                  </a:lnTo>
                  <a:lnTo>
                    <a:pt x="342" y="549313"/>
                  </a:lnTo>
                  <a:lnTo>
                    <a:pt x="67830" y="549313"/>
                  </a:lnTo>
                  <a:lnTo>
                    <a:pt x="67830" y="543775"/>
                  </a:lnTo>
                  <a:lnTo>
                    <a:pt x="5892" y="543775"/>
                  </a:lnTo>
                  <a:lnTo>
                    <a:pt x="5892" y="37376"/>
                  </a:lnTo>
                  <a:close/>
                </a:path>
                <a:path w="67945" h="549909">
                  <a:moveTo>
                    <a:pt x="64706" y="33274"/>
                  </a:moveTo>
                  <a:lnTo>
                    <a:pt x="62280" y="33274"/>
                  </a:lnTo>
                  <a:lnTo>
                    <a:pt x="62280" y="543775"/>
                  </a:lnTo>
                  <a:lnTo>
                    <a:pt x="67830" y="543775"/>
                  </a:lnTo>
                  <a:lnTo>
                    <a:pt x="67830" y="36042"/>
                  </a:lnTo>
                  <a:lnTo>
                    <a:pt x="64706" y="36042"/>
                  </a:lnTo>
                  <a:lnTo>
                    <a:pt x="64706" y="33274"/>
                  </a:lnTo>
                  <a:close/>
                </a:path>
                <a:path w="67945" h="549909">
                  <a:moveTo>
                    <a:pt x="342" y="37509"/>
                  </a:moveTo>
                  <a:lnTo>
                    <a:pt x="342" y="37769"/>
                  </a:lnTo>
                  <a:lnTo>
                    <a:pt x="342" y="37509"/>
                  </a:lnTo>
                  <a:close/>
                </a:path>
                <a:path w="67945" h="549909">
                  <a:moveTo>
                    <a:pt x="3124" y="37376"/>
                  </a:moveTo>
                  <a:lnTo>
                    <a:pt x="342" y="37376"/>
                  </a:lnTo>
                  <a:lnTo>
                    <a:pt x="381" y="37769"/>
                  </a:lnTo>
                  <a:lnTo>
                    <a:pt x="3124" y="37376"/>
                  </a:lnTo>
                  <a:close/>
                </a:path>
                <a:path w="67945" h="549909">
                  <a:moveTo>
                    <a:pt x="33756" y="0"/>
                  </a:moveTo>
                  <a:lnTo>
                    <a:pt x="20624" y="2610"/>
                  </a:lnTo>
                  <a:lnTo>
                    <a:pt x="9896" y="9688"/>
                  </a:lnTo>
                  <a:lnTo>
                    <a:pt x="2659" y="20193"/>
                  </a:lnTo>
                  <a:lnTo>
                    <a:pt x="0" y="33083"/>
                  </a:lnTo>
                  <a:lnTo>
                    <a:pt x="96" y="35648"/>
                  </a:lnTo>
                  <a:lnTo>
                    <a:pt x="165" y="36296"/>
                  </a:lnTo>
                  <a:lnTo>
                    <a:pt x="342" y="37509"/>
                  </a:lnTo>
                  <a:lnTo>
                    <a:pt x="342" y="37376"/>
                  </a:lnTo>
                  <a:lnTo>
                    <a:pt x="5892" y="37376"/>
                  </a:lnTo>
                  <a:lnTo>
                    <a:pt x="5676" y="35648"/>
                  </a:lnTo>
                  <a:lnTo>
                    <a:pt x="5586" y="34747"/>
                  </a:lnTo>
                  <a:lnTo>
                    <a:pt x="5549" y="33083"/>
                  </a:lnTo>
                  <a:lnTo>
                    <a:pt x="7765" y="22384"/>
                  </a:lnTo>
                  <a:lnTo>
                    <a:pt x="13790" y="13630"/>
                  </a:lnTo>
                  <a:lnTo>
                    <a:pt x="22746" y="7719"/>
                  </a:lnTo>
                  <a:lnTo>
                    <a:pt x="33756" y="5549"/>
                  </a:lnTo>
                  <a:lnTo>
                    <a:pt x="51326" y="5549"/>
                  </a:lnTo>
                  <a:lnTo>
                    <a:pt x="46874" y="2610"/>
                  </a:lnTo>
                  <a:lnTo>
                    <a:pt x="33756" y="0"/>
                  </a:lnTo>
                  <a:close/>
                </a:path>
                <a:path w="67945" h="549909">
                  <a:moveTo>
                    <a:pt x="51326" y="5549"/>
                  </a:moveTo>
                  <a:lnTo>
                    <a:pt x="33756" y="5549"/>
                  </a:lnTo>
                  <a:lnTo>
                    <a:pt x="44746" y="7719"/>
                  </a:lnTo>
                  <a:lnTo>
                    <a:pt x="53695" y="13630"/>
                  </a:lnTo>
                  <a:lnTo>
                    <a:pt x="59720" y="22384"/>
                  </a:lnTo>
                  <a:lnTo>
                    <a:pt x="61937" y="33083"/>
                  </a:lnTo>
                  <a:lnTo>
                    <a:pt x="61937" y="36042"/>
                  </a:lnTo>
                  <a:lnTo>
                    <a:pt x="62280" y="36042"/>
                  </a:lnTo>
                  <a:lnTo>
                    <a:pt x="62280" y="33274"/>
                  </a:lnTo>
                  <a:lnTo>
                    <a:pt x="64706" y="33274"/>
                  </a:lnTo>
                  <a:lnTo>
                    <a:pt x="64706" y="30505"/>
                  </a:lnTo>
                  <a:lnTo>
                    <a:pt x="66955" y="30505"/>
                  </a:lnTo>
                  <a:lnTo>
                    <a:pt x="64828" y="20193"/>
                  </a:lnTo>
                  <a:lnTo>
                    <a:pt x="57594" y="9688"/>
                  </a:lnTo>
                  <a:lnTo>
                    <a:pt x="51326" y="5549"/>
                  </a:lnTo>
                  <a:close/>
                </a:path>
                <a:path w="67945" h="549909">
                  <a:moveTo>
                    <a:pt x="66955" y="30505"/>
                  </a:moveTo>
                  <a:lnTo>
                    <a:pt x="64706" y="30505"/>
                  </a:lnTo>
                  <a:lnTo>
                    <a:pt x="64706" y="36042"/>
                  </a:lnTo>
                  <a:lnTo>
                    <a:pt x="65062" y="36042"/>
                  </a:lnTo>
                  <a:lnTo>
                    <a:pt x="65062" y="33274"/>
                  </a:lnTo>
                  <a:lnTo>
                    <a:pt x="67487" y="33274"/>
                  </a:lnTo>
                  <a:lnTo>
                    <a:pt x="67487" y="33083"/>
                  </a:lnTo>
                  <a:lnTo>
                    <a:pt x="66955" y="30505"/>
                  </a:lnTo>
                  <a:close/>
                </a:path>
                <a:path w="67945" h="549909">
                  <a:moveTo>
                    <a:pt x="67830" y="30505"/>
                  </a:moveTo>
                  <a:lnTo>
                    <a:pt x="66955" y="30505"/>
                  </a:lnTo>
                  <a:lnTo>
                    <a:pt x="67487" y="33083"/>
                  </a:lnTo>
                  <a:lnTo>
                    <a:pt x="67487" y="33274"/>
                  </a:lnTo>
                  <a:lnTo>
                    <a:pt x="65062" y="33274"/>
                  </a:lnTo>
                  <a:lnTo>
                    <a:pt x="65062" y="36042"/>
                  </a:lnTo>
                  <a:lnTo>
                    <a:pt x="67830" y="36042"/>
                  </a:lnTo>
                  <a:lnTo>
                    <a:pt x="67830" y="30505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658446" y="8250199"/>
              <a:ext cx="62865" cy="513715"/>
            </a:xfrm>
            <a:custGeom>
              <a:avLst/>
              <a:gdLst/>
              <a:ahLst/>
              <a:cxnLst/>
              <a:rect l="l" t="t" r="r" b="b"/>
              <a:pathLst>
                <a:path w="62864" h="513715">
                  <a:moveTo>
                    <a:pt x="30988" y="0"/>
                  </a:moveTo>
                  <a:lnTo>
                    <a:pt x="18913" y="2247"/>
                  </a:lnTo>
                  <a:lnTo>
                    <a:pt x="9064" y="8378"/>
                  </a:lnTo>
                  <a:lnTo>
                    <a:pt x="2430" y="17477"/>
                  </a:lnTo>
                  <a:lnTo>
                    <a:pt x="0" y="28625"/>
                  </a:lnTo>
                  <a:lnTo>
                    <a:pt x="355" y="32651"/>
                  </a:lnTo>
                  <a:lnTo>
                    <a:pt x="355" y="513118"/>
                  </a:lnTo>
                  <a:lnTo>
                    <a:pt x="62293" y="513118"/>
                  </a:lnTo>
                  <a:lnTo>
                    <a:pt x="62293" y="28740"/>
                  </a:lnTo>
                  <a:lnTo>
                    <a:pt x="61937" y="28740"/>
                  </a:lnTo>
                  <a:lnTo>
                    <a:pt x="59509" y="17477"/>
                  </a:lnTo>
                  <a:lnTo>
                    <a:pt x="52882" y="8378"/>
                  </a:lnTo>
                  <a:lnTo>
                    <a:pt x="43046" y="2247"/>
                  </a:lnTo>
                  <a:lnTo>
                    <a:pt x="3098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655678" y="8247417"/>
              <a:ext cx="67945" cy="518795"/>
            </a:xfrm>
            <a:custGeom>
              <a:avLst/>
              <a:gdLst/>
              <a:ahLst/>
              <a:cxnLst/>
              <a:rect l="l" t="t" r="r" b="b"/>
              <a:pathLst>
                <a:path w="67945" h="518795">
                  <a:moveTo>
                    <a:pt x="5892" y="35432"/>
                  </a:moveTo>
                  <a:lnTo>
                    <a:pt x="3124" y="35432"/>
                  </a:lnTo>
                  <a:lnTo>
                    <a:pt x="381" y="35839"/>
                  </a:lnTo>
                  <a:lnTo>
                    <a:pt x="342" y="518667"/>
                  </a:lnTo>
                  <a:lnTo>
                    <a:pt x="67830" y="518667"/>
                  </a:lnTo>
                  <a:lnTo>
                    <a:pt x="67830" y="513130"/>
                  </a:lnTo>
                  <a:lnTo>
                    <a:pt x="5892" y="513130"/>
                  </a:lnTo>
                  <a:lnTo>
                    <a:pt x="5892" y="35432"/>
                  </a:lnTo>
                  <a:close/>
                </a:path>
                <a:path w="67945" h="518795">
                  <a:moveTo>
                    <a:pt x="64706" y="31521"/>
                  </a:moveTo>
                  <a:lnTo>
                    <a:pt x="62280" y="31521"/>
                  </a:lnTo>
                  <a:lnTo>
                    <a:pt x="62280" y="513130"/>
                  </a:lnTo>
                  <a:lnTo>
                    <a:pt x="67830" y="513130"/>
                  </a:lnTo>
                  <a:lnTo>
                    <a:pt x="67830" y="34302"/>
                  </a:lnTo>
                  <a:lnTo>
                    <a:pt x="64706" y="34302"/>
                  </a:lnTo>
                  <a:lnTo>
                    <a:pt x="64706" y="31521"/>
                  </a:lnTo>
                  <a:close/>
                </a:path>
                <a:path w="67945" h="518795">
                  <a:moveTo>
                    <a:pt x="342" y="35588"/>
                  </a:moveTo>
                  <a:lnTo>
                    <a:pt x="342" y="35839"/>
                  </a:lnTo>
                  <a:lnTo>
                    <a:pt x="342" y="35588"/>
                  </a:lnTo>
                  <a:close/>
                </a:path>
                <a:path w="67945" h="518795">
                  <a:moveTo>
                    <a:pt x="3124" y="35432"/>
                  </a:moveTo>
                  <a:lnTo>
                    <a:pt x="342" y="35432"/>
                  </a:lnTo>
                  <a:lnTo>
                    <a:pt x="381" y="35839"/>
                  </a:lnTo>
                  <a:lnTo>
                    <a:pt x="3124" y="35432"/>
                  </a:lnTo>
                  <a:close/>
                </a:path>
                <a:path w="67945" h="518795">
                  <a:moveTo>
                    <a:pt x="33756" y="0"/>
                  </a:moveTo>
                  <a:lnTo>
                    <a:pt x="20681" y="2458"/>
                  </a:lnTo>
                  <a:lnTo>
                    <a:pt x="9953" y="9145"/>
                  </a:lnTo>
                  <a:lnTo>
                    <a:pt x="2688" y="19111"/>
                  </a:lnTo>
                  <a:lnTo>
                    <a:pt x="0" y="31407"/>
                  </a:lnTo>
                  <a:lnTo>
                    <a:pt x="89" y="33743"/>
                  </a:lnTo>
                  <a:lnTo>
                    <a:pt x="165" y="34416"/>
                  </a:lnTo>
                  <a:lnTo>
                    <a:pt x="342" y="35588"/>
                  </a:lnTo>
                  <a:lnTo>
                    <a:pt x="342" y="35432"/>
                  </a:lnTo>
                  <a:lnTo>
                    <a:pt x="5892" y="35432"/>
                  </a:lnTo>
                  <a:lnTo>
                    <a:pt x="5593" y="32956"/>
                  </a:lnTo>
                  <a:lnTo>
                    <a:pt x="5549" y="31407"/>
                  </a:lnTo>
                  <a:lnTo>
                    <a:pt x="7749" y="21416"/>
                  </a:lnTo>
                  <a:lnTo>
                    <a:pt x="13747" y="13192"/>
                  </a:lnTo>
                  <a:lnTo>
                    <a:pt x="22698" y="7611"/>
                  </a:lnTo>
                  <a:lnTo>
                    <a:pt x="33756" y="5549"/>
                  </a:lnTo>
                  <a:lnTo>
                    <a:pt x="51772" y="5549"/>
                  </a:lnTo>
                  <a:lnTo>
                    <a:pt x="46817" y="2458"/>
                  </a:lnTo>
                  <a:lnTo>
                    <a:pt x="33756" y="0"/>
                  </a:lnTo>
                  <a:close/>
                </a:path>
                <a:path w="67945" h="518795">
                  <a:moveTo>
                    <a:pt x="51772" y="5549"/>
                  </a:moveTo>
                  <a:lnTo>
                    <a:pt x="33756" y="5549"/>
                  </a:lnTo>
                  <a:lnTo>
                    <a:pt x="44800" y="7611"/>
                  </a:lnTo>
                  <a:lnTo>
                    <a:pt x="53743" y="13192"/>
                  </a:lnTo>
                  <a:lnTo>
                    <a:pt x="59738" y="21416"/>
                  </a:lnTo>
                  <a:lnTo>
                    <a:pt x="61937" y="31407"/>
                  </a:lnTo>
                  <a:lnTo>
                    <a:pt x="61937" y="34302"/>
                  </a:lnTo>
                  <a:lnTo>
                    <a:pt x="62280" y="34302"/>
                  </a:lnTo>
                  <a:lnTo>
                    <a:pt x="62280" y="31521"/>
                  </a:lnTo>
                  <a:lnTo>
                    <a:pt x="64706" y="31521"/>
                  </a:lnTo>
                  <a:lnTo>
                    <a:pt x="64706" y="28752"/>
                  </a:lnTo>
                  <a:lnTo>
                    <a:pt x="66907" y="28752"/>
                  </a:lnTo>
                  <a:lnTo>
                    <a:pt x="64799" y="19111"/>
                  </a:lnTo>
                  <a:lnTo>
                    <a:pt x="57537" y="9145"/>
                  </a:lnTo>
                  <a:lnTo>
                    <a:pt x="51772" y="5549"/>
                  </a:lnTo>
                  <a:close/>
                </a:path>
                <a:path w="67945" h="518795">
                  <a:moveTo>
                    <a:pt x="66907" y="28752"/>
                  </a:moveTo>
                  <a:lnTo>
                    <a:pt x="64706" y="28752"/>
                  </a:lnTo>
                  <a:lnTo>
                    <a:pt x="64706" y="34302"/>
                  </a:lnTo>
                  <a:lnTo>
                    <a:pt x="65062" y="34302"/>
                  </a:lnTo>
                  <a:lnTo>
                    <a:pt x="65062" y="31521"/>
                  </a:lnTo>
                  <a:lnTo>
                    <a:pt x="67487" y="31521"/>
                  </a:lnTo>
                  <a:lnTo>
                    <a:pt x="66907" y="28752"/>
                  </a:lnTo>
                  <a:close/>
                </a:path>
                <a:path w="67945" h="518795">
                  <a:moveTo>
                    <a:pt x="67830" y="28752"/>
                  </a:moveTo>
                  <a:lnTo>
                    <a:pt x="66907" y="28752"/>
                  </a:lnTo>
                  <a:lnTo>
                    <a:pt x="67487" y="31407"/>
                  </a:lnTo>
                  <a:lnTo>
                    <a:pt x="65062" y="31521"/>
                  </a:lnTo>
                  <a:lnTo>
                    <a:pt x="65062" y="34302"/>
                  </a:lnTo>
                  <a:lnTo>
                    <a:pt x="67830" y="34302"/>
                  </a:lnTo>
                  <a:lnTo>
                    <a:pt x="67830" y="28752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658802" y="8629979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61937" y="0"/>
                  </a:moveTo>
                  <a:lnTo>
                    <a:pt x="0" y="0"/>
                  </a:lnTo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5196916" y="8079815"/>
              <a:ext cx="551815" cy="636270"/>
            </a:xfrm>
            <a:custGeom>
              <a:avLst/>
              <a:gdLst/>
              <a:ahLst/>
              <a:cxnLst/>
              <a:rect l="l" t="t" r="r" b="b"/>
              <a:pathLst>
                <a:path w="551814" h="636270">
                  <a:moveTo>
                    <a:pt x="262851" y="571715"/>
                  </a:moveTo>
                  <a:lnTo>
                    <a:pt x="258241" y="571715"/>
                  </a:lnTo>
                  <a:lnTo>
                    <a:pt x="258241" y="576326"/>
                  </a:lnTo>
                  <a:lnTo>
                    <a:pt x="258241" y="631596"/>
                  </a:lnTo>
                  <a:lnTo>
                    <a:pt x="233476" y="631596"/>
                  </a:lnTo>
                  <a:lnTo>
                    <a:pt x="233476" y="576326"/>
                  </a:lnTo>
                  <a:lnTo>
                    <a:pt x="258241" y="576326"/>
                  </a:lnTo>
                  <a:lnTo>
                    <a:pt x="258241" y="571715"/>
                  </a:lnTo>
                  <a:lnTo>
                    <a:pt x="228866" y="571715"/>
                  </a:lnTo>
                  <a:lnTo>
                    <a:pt x="228866" y="636206"/>
                  </a:lnTo>
                  <a:lnTo>
                    <a:pt x="231178" y="636206"/>
                  </a:lnTo>
                  <a:lnTo>
                    <a:pt x="262851" y="636206"/>
                  </a:lnTo>
                  <a:lnTo>
                    <a:pt x="262851" y="633907"/>
                  </a:lnTo>
                  <a:lnTo>
                    <a:pt x="262851" y="576326"/>
                  </a:lnTo>
                  <a:lnTo>
                    <a:pt x="262851" y="571715"/>
                  </a:lnTo>
                  <a:close/>
                </a:path>
                <a:path w="551814" h="636270">
                  <a:moveTo>
                    <a:pt x="523824" y="545541"/>
                  </a:moveTo>
                  <a:lnTo>
                    <a:pt x="461886" y="545541"/>
                  </a:lnTo>
                  <a:lnTo>
                    <a:pt x="461886" y="554786"/>
                  </a:lnTo>
                  <a:lnTo>
                    <a:pt x="523824" y="554786"/>
                  </a:lnTo>
                  <a:lnTo>
                    <a:pt x="523824" y="545541"/>
                  </a:lnTo>
                  <a:close/>
                </a:path>
                <a:path w="551814" h="636270">
                  <a:moveTo>
                    <a:pt x="551573" y="0"/>
                  </a:moveTo>
                  <a:lnTo>
                    <a:pt x="0" y="0"/>
                  </a:lnTo>
                  <a:lnTo>
                    <a:pt x="0" y="4610"/>
                  </a:lnTo>
                  <a:lnTo>
                    <a:pt x="551573" y="4610"/>
                  </a:lnTo>
                  <a:lnTo>
                    <a:pt x="551573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442356" y="8533612"/>
              <a:ext cx="77470" cy="22225"/>
            </a:xfrm>
            <a:custGeom>
              <a:avLst/>
              <a:gdLst/>
              <a:ahLst/>
              <a:cxnLst/>
              <a:rect l="l" t="t" r="r" b="b"/>
              <a:pathLst>
                <a:path w="77470" h="22225">
                  <a:moveTo>
                    <a:pt x="76847" y="0"/>
                  </a:moveTo>
                  <a:lnTo>
                    <a:pt x="0" y="0"/>
                  </a:lnTo>
                  <a:lnTo>
                    <a:pt x="0" y="21983"/>
                  </a:lnTo>
                  <a:lnTo>
                    <a:pt x="76847" y="21983"/>
                  </a:lnTo>
                  <a:lnTo>
                    <a:pt x="76847" y="0"/>
                  </a:lnTo>
                  <a:close/>
                </a:path>
              </a:pathLst>
            </a:custGeom>
            <a:solidFill>
              <a:srgbClr val="595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439727" y="8406370"/>
              <a:ext cx="187960" cy="63500"/>
            </a:xfrm>
            <a:custGeom>
              <a:avLst/>
              <a:gdLst/>
              <a:ahLst/>
              <a:cxnLst/>
              <a:rect l="l" t="t" r="r" b="b"/>
              <a:pathLst>
                <a:path w="187960" h="63500">
                  <a:moveTo>
                    <a:pt x="63423" y="31673"/>
                  </a:moveTo>
                  <a:lnTo>
                    <a:pt x="60921" y="19342"/>
                  </a:lnTo>
                  <a:lnTo>
                    <a:pt x="58813" y="16230"/>
                  </a:lnTo>
                  <a:lnTo>
                    <a:pt x="58813" y="31673"/>
                  </a:lnTo>
                  <a:lnTo>
                    <a:pt x="56654" y="42227"/>
                  </a:lnTo>
                  <a:lnTo>
                    <a:pt x="50838" y="50850"/>
                  </a:lnTo>
                  <a:lnTo>
                    <a:pt x="42227" y="56654"/>
                  </a:lnTo>
                  <a:lnTo>
                    <a:pt x="31699" y="58788"/>
                  </a:lnTo>
                  <a:lnTo>
                    <a:pt x="21120" y="56654"/>
                  </a:lnTo>
                  <a:lnTo>
                    <a:pt x="12522" y="50838"/>
                  </a:lnTo>
                  <a:lnTo>
                    <a:pt x="6731" y="42227"/>
                  </a:lnTo>
                  <a:lnTo>
                    <a:pt x="4610" y="31673"/>
                  </a:lnTo>
                  <a:lnTo>
                    <a:pt x="6731" y="21145"/>
                  </a:lnTo>
                  <a:lnTo>
                    <a:pt x="12522" y="12534"/>
                  </a:lnTo>
                  <a:lnTo>
                    <a:pt x="21132" y="6743"/>
                  </a:lnTo>
                  <a:lnTo>
                    <a:pt x="31699" y="4610"/>
                  </a:lnTo>
                  <a:lnTo>
                    <a:pt x="42227" y="6756"/>
                  </a:lnTo>
                  <a:lnTo>
                    <a:pt x="50850" y="12547"/>
                  </a:lnTo>
                  <a:lnTo>
                    <a:pt x="56667" y="21145"/>
                  </a:lnTo>
                  <a:lnTo>
                    <a:pt x="58813" y="31673"/>
                  </a:lnTo>
                  <a:lnTo>
                    <a:pt x="58813" y="16230"/>
                  </a:lnTo>
                  <a:lnTo>
                    <a:pt x="54114" y="9271"/>
                  </a:lnTo>
                  <a:lnTo>
                    <a:pt x="47180" y="4610"/>
                  </a:lnTo>
                  <a:lnTo>
                    <a:pt x="44030" y="2489"/>
                  </a:lnTo>
                  <a:lnTo>
                    <a:pt x="2489" y="19342"/>
                  </a:lnTo>
                  <a:lnTo>
                    <a:pt x="0" y="31673"/>
                  </a:lnTo>
                  <a:lnTo>
                    <a:pt x="2489" y="44018"/>
                  </a:lnTo>
                  <a:lnTo>
                    <a:pt x="9283" y="54102"/>
                  </a:lnTo>
                  <a:lnTo>
                    <a:pt x="19342" y="60896"/>
                  </a:lnTo>
                  <a:lnTo>
                    <a:pt x="31699" y="63398"/>
                  </a:lnTo>
                  <a:lnTo>
                    <a:pt x="44043" y="60896"/>
                  </a:lnTo>
                  <a:lnTo>
                    <a:pt x="47155" y="58788"/>
                  </a:lnTo>
                  <a:lnTo>
                    <a:pt x="54114" y="54089"/>
                  </a:lnTo>
                  <a:lnTo>
                    <a:pt x="60921" y="44018"/>
                  </a:lnTo>
                  <a:lnTo>
                    <a:pt x="63423" y="31673"/>
                  </a:lnTo>
                  <a:close/>
                </a:path>
                <a:path w="187960" h="63500">
                  <a:moveTo>
                    <a:pt x="187490" y="31673"/>
                  </a:moveTo>
                  <a:lnTo>
                    <a:pt x="184988" y="19342"/>
                  </a:lnTo>
                  <a:lnTo>
                    <a:pt x="182880" y="16217"/>
                  </a:lnTo>
                  <a:lnTo>
                    <a:pt x="182880" y="31673"/>
                  </a:lnTo>
                  <a:lnTo>
                    <a:pt x="180733" y="42227"/>
                  </a:lnTo>
                  <a:lnTo>
                    <a:pt x="174929" y="50838"/>
                  </a:lnTo>
                  <a:lnTo>
                    <a:pt x="166331" y="56654"/>
                  </a:lnTo>
                  <a:lnTo>
                    <a:pt x="155790" y="58788"/>
                  </a:lnTo>
                  <a:lnTo>
                    <a:pt x="145275" y="56654"/>
                  </a:lnTo>
                  <a:lnTo>
                    <a:pt x="136677" y="50838"/>
                  </a:lnTo>
                  <a:lnTo>
                    <a:pt x="130860" y="42227"/>
                  </a:lnTo>
                  <a:lnTo>
                    <a:pt x="128727" y="31673"/>
                  </a:lnTo>
                  <a:lnTo>
                    <a:pt x="130860" y="21145"/>
                  </a:lnTo>
                  <a:lnTo>
                    <a:pt x="136677" y="12534"/>
                  </a:lnTo>
                  <a:lnTo>
                    <a:pt x="145262" y="6756"/>
                  </a:lnTo>
                  <a:lnTo>
                    <a:pt x="155790" y="4610"/>
                  </a:lnTo>
                  <a:lnTo>
                    <a:pt x="166357" y="6756"/>
                  </a:lnTo>
                  <a:lnTo>
                    <a:pt x="174942" y="12547"/>
                  </a:lnTo>
                  <a:lnTo>
                    <a:pt x="180733" y="21145"/>
                  </a:lnTo>
                  <a:lnTo>
                    <a:pt x="182880" y="31673"/>
                  </a:lnTo>
                  <a:lnTo>
                    <a:pt x="182880" y="16217"/>
                  </a:lnTo>
                  <a:lnTo>
                    <a:pt x="178193" y="9271"/>
                  </a:lnTo>
                  <a:lnTo>
                    <a:pt x="171272" y="4610"/>
                  </a:lnTo>
                  <a:lnTo>
                    <a:pt x="168135" y="2501"/>
                  </a:lnTo>
                  <a:lnTo>
                    <a:pt x="155790" y="0"/>
                  </a:lnTo>
                  <a:lnTo>
                    <a:pt x="143459" y="2501"/>
                  </a:lnTo>
                  <a:lnTo>
                    <a:pt x="133400" y="9283"/>
                  </a:lnTo>
                  <a:lnTo>
                    <a:pt x="126606" y="19342"/>
                  </a:lnTo>
                  <a:lnTo>
                    <a:pt x="124117" y="31673"/>
                  </a:lnTo>
                  <a:lnTo>
                    <a:pt x="126606" y="44030"/>
                  </a:lnTo>
                  <a:lnTo>
                    <a:pt x="133400" y="54114"/>
                  </a:lnTo>
                  <a:lnTo>
                    <a:pt x="143497" y="60909"/>
                  </a:lnTo>
                  <a:lnTo>
                    <a:pt x="155790" y="63398"/>
                  </a:lnTo>
                  <a:lnTo>
                    <a:pt x="168135" y="60909"/>
                  </a:lnTo>
                  <a:lnTo>
                    <a:pt x="171272" y="58788"/>
                  </a:lnTo>
                  <a:lnTo>
                    <a:pt x="178206" y="54102"/>
                  </a:lnTo>
                  <a:lnTo>
                    <a:pt x="185000" y="44018"/>
                  </a:lnTo>
                  <a:lnTo>
                    <a:pt x="187490" y="31673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444540" y="8312035"/>
              <a:ext cx="55244" cy="27940"/>
            </a:xfrm>
            <a:custGeom>
              <a:avLst/>
              <a:gdLst/>
              <a:ahLst/>
              <a:cxnLst/>
              <a:rect l="l" t="t" r="r" b="b"/>
              <a:pathLst>
                <a:path w="55245" h="27940">
                  <a:moveTo>
                    <a:pt x="54635" y="0"/>
                  </a:moveTo>
                  <a:lnTo>
                    <a:pt x="0" y="0"/>
                  </a:lnTo>
                  <a:lnTo>
                    <a:pt x="0" y="27330"/>
                  </a:lnTo>
                  <a:lnTo>
                    <a:pt x="54635" y="27330"/>
                  </a:lnTo>
                  <a:lnTo>
                    <a:pt x="54635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5442229" y="8309724"/>
              <a:ext cx="59690" cy="32384"/>
            </a:xfrm>
            <a:custGeom>
              <a:avLst/>
              <a:gdLst/>
              <a:ahLst/>
              <a:cxnLst/>
              <a:rect l="l" t="t" r="r" b="b"/>
              <a:pathLst>
                <a:path w="59689" h="32384">
                  <a:moveTo>
                    <a:pt x="59258" y="0"/>
                  </a:moveTo>
                  <a:lnTo>
                    <a:pt x="0" y="0"/>
                  </a:lnTo>
                  <a:lnTo>
                    <a:pt x="0" y="31953"/>
                  </a:lnTo>
                  <a:lnTo>
                    <a:pt x="2311" y="31953"/>
                  </a:lnTo>
                  <a:lnTo>
                    <a:pt x="2311" y="27343"/>
                  </a:lnTo>
                  <a:lnTo>
                    <a:pt x="4610" y="27343"/>
                  </a:lnTo>
                  <a:lnTo>
                    <a:pt x="4610" y="4610"/>
                  </a:lnTo>
                  <a:lnTo>
                    <a:pt x="59258" y="4610"/>
                  </a:lnTo>
                  <a:lnTo>
                    <a:pt x="59258" y="0"/>
                  </a:lnTo>
                  <a:close/>
                </a:path>
                <a:path w="59689" h="32384">
                  <a:moveTo>
                    <a:pt x="4610" y="27343"/>
                  </a:moveTo>
                  <a:lnTo>
                    <a:pt x="2311" y="27343"/>
                  </a:lnTo>
                  <a:lnTo>
                    <a:pt x="2311" y="31953"/>
                  </a:lnTo>
                  <a:lnTo>
                    <a:pt x="59258" y="31953"/>
                  </a:lnTo>
                  <a:lnTo>
                    <a:pt x="59258" y="29641"/>
                  </a:lnTo>
                  <a:lnTo>
                    <a:pt x="4610" y="29641"/>
                  </a:lnTo>
                  <a:lnTo>
                    <a:pt x="4610" y="27343"/>
                  </a:lnTo>
                  <a:close/>
                </a:path>
                <a:path w="59689" h="32384">
                  <a:moveTo>
                    <a:pt x="59258" y="4610"/>
                  </a:moveTo>
                  <a:lnTo>
                    <a:pt x="54648" y="4610"/>
                  </a:lnTo>
                  <a:lnTo>
                    <a:pt x="54648" y="27343"/>
                  </a:lnTo>
                  <a:lnTo>
                    <a:pt x="4610" y="27343"/>
                  </a:lnTo>
                  <a:lnTo>
                    <a:pt x="4610" y="29641"/>
                  </a:lnTo>
                  <a:lnTo>
                    <a:pt x="59258" y="29641"/>
                  </a:lnTo>
                  <a:lnTo>
                    <a:pt x="59258" y="461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5766968" y="8674442"/>
              <a:ext cx="60325" cy="27940"/>
            </a:xfrm>
            <a:custGeom>
              <a:avLst/>
              <a:gdLst/>
              <a:ahLst/>
              <a:cxnLst/>
              <a:rect l="l" t="t" r="r" b="b"/>
              <a:pathLst>
                <a:path w="60325" h="27940">
                  <a:moveTo>
                    <a:pt x="59804" y="0"/>
                  </a:moveTo>
                  <a:lnTo>
                    <a:pt x="0" y="0"/>
                  </a:lnTo>
                  <a:lnTo>
                    <a:pt x="0" y="27698"/>
                  </a:lnTo>
                  <a:lnTo>
                    <a:pt x="59804" y="27698"/>
                  </a:lnTo>
                  <a:lnTo>
                    <a:pt x="5980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764669" y="8672131"/>
              <a:ext cx="64769" cy="32384"/>
            </a:xfrm>
            <a:custGeom>
              <a:avLst/>
              <a:gdLst/>
              <a:ahLst/>
              <a:cxnLst/>
              <a:rect l="l" t="t" r="r" b="b"/>
              <a:pathLst>
                <a:path w="64770" h="32384">
                  <a:moveTo>
                    <a:pt x="64414" y="0"/>
                  </a:moveTo>
                  <a:lnTo>
                    <a:pt x="0" y="0"/>
                  </a:lnTo>
                  <a:lnTo>
                    <a:pt x="0" y="32308"/>
                  </a:lnTo>
                  <a:lnTo>
                    <a:pt x="64414" y="32308"/>
                  </a:lnTo>
                  <a:lnTo>
                    <a:pt x="64414" y="27698"/>
                  </a:lnTo>
                  <a:lnTo>
                    <a:pt x="4610" y="27698"/>
                  </a:lnTo>
                  <a:lnTo>
                    <a:pt x="4610" y="4610"/>
                  </a:lnTo>
                  <a:lnTo>
                    <a:pt x="2298" y="4610"/>
                  </a:lnTo>
                  <a:lnTo>
                    <a:pt x="2298" y="2311"/>
                  </a:lnTo>
                  <a:lnTo>
                    <a:pt x="64414" y="2311"/>
                  </a:lnTo>
                  <a:lnTo>
                    <a:pt x="64414" y="0"/>
                  </a:lnTo>
                  <a:close/>
                </a:path>
                <a:path w="64770" h="32384">
                  <a:moveTo>
                    <a:pt x="64414" y="2311"/>
                  </a:moveTo>
                  <a:lnTo>
                    <a:pt x="4610" y="2311"/>
                  </a:lnTo>
                  <a:lnTo>
                    <a:pt x="4610" y="4610"/>
                  </a:lnTo>
                  <a:lnTo>
                    <a:pt x="59804" y="4610"/>
                  </a:lnTo>
                  <a:lnTo>
                    <a:pt x="59804" y="27698"/>
                  </a:lnTo>
                  <a:lnTo>
                    <a:pt x="64414" y="27698"/>
                  </a:lnTo>
                  <a:lnTo>
                    <a:pt x="64414" y="2311"/>
                  </a:lnTo>
                  <a:close/>
                </a:path>
                <a:path w="64770" h="32384">
                  <a:moveTo>
                    <a:pt x="4610" y="2311"/>
                  </a:moveTo>
                  <a:lnTo>
                    <a:pt x="2298" y="2311"/>
                  </a:lnTo>
                  <a:lnTo>
                    <a:pt x="2298" y="4610"/>
                  </a:lnTo>
                  <a:lnTo>
                    <a:pt x="4610" y="4610"/>
                  </a:lnTo>
                  <a:lnTo>
                    <a:pt x="4610" y="2311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5174145" y="8128152"/>
              <a:ext cx="481965" cy="657225"/>
            </a:xfrm>
            <a:custGeom>
              <a:avLst/>
              <a:gdLst/>
              <a:ahLst/>
              <a:cxnLst/>
              <a:rect l="l" t="t" r="r" b="b"/>
              <a:pathLst>
                <a:path w="481964" h="657225">
                  <a:moveTo>
                    <a:pt x="258622" y="655967"/>
                  </a:moveTo>
                  <a:lnTo>
                    <a:pt x="235077" y="655967"/>
                  </a:lnTo>
                  <a:lnTo>
                    <a:pt x="235077" y="656958"/>
                  </a:lnTo>
                  <a:lnTo>
                    <a:pt x="237324" y="656971"/>
                  </a:lnTo>
                  <a:lnTo>
                    <a:pt x="244487" y="656971"/>
                  </a:lnTo>
                  <a:lnTo>
                    <a:pt x="251587" y="656640"/>
                  </a:lnTo>
                  <a:lnTo>
                    <a:pt x="258622" y="655967"/>
                  </a:lnTo>
                  <a:close/>
                </a:path>
                <a:path w="481964" h="657225">
                  <a:moveTo>
                    <a:pt x="230644" y="655967"/>
                  </a:moveTo>
                  <a:lnTo>
                    <a:pt x="216115" y="655967"/>
                  </a:lnTo>
                  <a:lnTo>
                    <a:pt x="220916" y="656424"/>
                  </a:lnTo>
                  <a:lnTo>
                    <a:pt x="225755" y="656729"/>
                  </a:lnTo>
                  <a:lnTo>
                    <a:pt x="230644" y="656869"/>
                  </a:lnTo>
                  <a:lnTo>
                    <a:pt x="230644" y="655967"/>
                  </a:lnTo>
                  <a:close/>
                </a:path>
                <a:path w="481964" h="657225">
                  <a:moveTo>
                    <a:pt x="468223" y="459409"/>
                  </a:moveTo>
                  <a:lnTo>
                    <a:pt x="235635" y="459409"/>
                  </a:lnTo>
                  <a:lnTo>
                    <a:pt x="235635" y="650430"/>
                  </a:lnTo>
                  <a:lnTo>
                    <a:pt x="291109" y="650430"/>
                  </a:lnTo>
                  <a:lnTo>
                    <a:pt x="330244" y="636545"/>
                  </a:lnTo>
                  <a:lnTo>
                    <a:pt x="366429" y="615198"/>
                  </a:lnTo>
                  <a:lnTo>
                    <a:pt x="397546" y="587870"/>
                  </a:lnTo>
                  <a:lnTo>
                    <a:pt x="251637" y="587870"/>
                  </a:lnTo>
                  <a:lnTo>
                    <a:pt x="251637" y="523379"/>
                  </a:lnTo>
                  <a:lnTo>
                    <a:pt x="442395" y="523379"/>
                  </a:lnTo>
                  <a:lnTo>
                    <a:pt x="450562" y="508495"/>
                  </a:lnTo>
                  <a:lnTo>
                    <a:pt x="468223" y="459409"/>
                  </a:lnTo>
                  <a:close/>
                </a:path>
                <a:path w="481964" h="657225">
                  <a:moveTo>
                    <a:pt x="442395" y="523379"/>
                  </a:moveTo>
                  <a:lnTo>
                    <a:pt x="285623" y="523379"/>
                  </a:lnTo>
                  <a:lnTo>
                    <a:pt x="285623" y="587870"/>
                  </a:lnTo>
                  <a:lnTo>
                    <a:pt x="397546" y="587870"/>
                  </a:lnTo>
                  <a:lnTo>
                    <a:pt x="398992" y="586600"/>
                  </a:lnTo>
                  <a:lnTo>
                    <a:pt x="427260" y="550962"/>
                  </a:lnTo>
                  <a:lnTo>
                    <a:pt x="442395" y="523379"/>
                  </a:lnTo>
                  <a:close/>
                </a:path>
                <a:path w="481964" h="657225">
                  <a:moveTo>
                    <a:pt x="281012" y="527989"/>
                  </a:moveTo>
                  <a:lnTo>
                    <a:pt x="256247" y="527989"/>
                  </a:lnTo>
                  <a:lnTo>
                    <a:pt x="256247" y="583260"/>
                  </a:lnTo>
                  <a:lnTo>
                    <a:pt x="281012" y="583260"/>
                  </a:lnTo>
                  <a:lnTo>
                    <a:pt x="281012" y="527989"/>
                  </a:lnTo>
                  <a:close/>
                </a:path>
                <a:path w="481964" h="657225">
                  <a:moveTo>
                    <a:pt x="230085" y="355"/>
                  </a:moveTo>
                  <a:lnTo>
                    <a:pt x="187127" y="7765"/>
                  </a:lnTo>
                  <a:lnTo>
                    <a:pt x="146923" y="24399"/>
                  </a:lnTo>
                  <a:lnTo>
                    <a:pt x="110159" y="49747"/>
                  </a:lnTo>
                  <a:lnTo>
                    <a:pt x="77524" y="83300"/>
                  </a:lnTo>
                  <a:lnTo>
                    <a:pt x="49702" y="124550"/>
                  </a:lnTo>
                  <a:lnTo>
                    <a:pt x="27381" y="172986"/>
                  </a:lnTo>
                  <a:lnTo>
                    <a:pt x="27381" y="499389"/>
                  </a:lnTo>
                  <a:lnTo>
                    <a:pt x="49190" y="544749"/>
                  </a:lnTo>
                  <a:lnTo>
                    <a:pt x="76360" y="582771"/>
                  </a:lnTo>
                  <a:lnTo>
                    <a:pt x="108291" y="613216"/>
                  </a:lnTo>
                  <a:lnTo>
                    <a:pt x="144383" y="635848"/>
                  </a:lnTo>
                  <a:lnTo>
                    <a:pt x="184035" y="650430"/>
                  </a:lnTo>
                  <a:lnTo>
                    <a:pt x="230085" y="650430"/>
                  </a:lnTo>
                  <a:lnTo>
                    <a:pt x="230085" y="355"/>
                  </a:lnTo>
                  <a:close/>
                </a:path>
                <a:path w="481964" h="657225">
                  <a:moveTo>
                    <a:pt x="18148" y="200977"/>
                  </a:moveTo>
                  <a:lnTo>
                    <a:pt x="10378" y="232215"/>
                  </a:lnTo>
                  <a:lnTo>
                    <a:pt x="4687" y="265293"/>
                  </a:lnTo>
                  <a:lnTo>
                    <a:pt x="1190" y="300129"/>
                  </a:lnTo>
                  <a:lnTo>
                    <a:pt x="0" y="336638"/>
                  </a:lnTo>
                  <a:lnTo>
                    <a:pt x="1187" y="373694"/>
                  </a:lnTo>
                  <a:lnTo>
                    <a:pt x="4678" y="408671"/>
                  </a:lnTo>
                  <a:lnTo>
                    <a:pt x="10367" y="441532"/>
                  </a:lnTo>
                  <a:lnTo>
                    <a:pt x="18148" y="472236"/>
                  </a:lnTo>
                  <a:lnTo>
                    <a:pt x="18148" y="200977"/>
                  </a:lnTo>
                  <a:close/>
                </a:path>
                <a:path w="481964" h="657225">
                  <a:moveTo>
                    <a:pt x="241985" y="0"/>
                  </a:moveTo>
                  <a:lnTo>
                    <a:pt x="239864" y="0"/>
                  </a:lnTo>
                  <a:lnTo>
                    <a:pt x="235635" y="101"/>
                  </a:lnTo>
                  <a:lnTo>
                    <a:pt x="235635" y="453859"/>
                  </a:lnTo>
                  <a:lnTo>
                    <a:pt x="469734" y="453859"/>
                  </a:lnTo>
                  <a:lnTo>
                    <a:pt x="472305" y="443153"/>
                  </a:lnTo>
                  <a:lnTo>
                    <a:pt x="251637" y="443153"/>
                  </a:lnTo>
                  <a:lnTo>
                    <a:pt x="251637" y="155575"/>
                  </a:lnTo>
                  <a:lnTo>
                    <a:pt x="449592" y="155575"/>
                  </a:lnTo>
                  <a:lnTo>
                    <a:pt x="430485" y="117974"/>
                  </a:lnTo>
                  <a:lnTo>
                    <a:pt x="407881" y="85075"/>
                  </a:lnTo>
                  <a:lnTo>
                    <a:pt x="396608" y="72847"/>
                  </a:lnTo>
                  <a:lnTo>
                    <a:pt x="307594" y="72847"/>
                  </a:lnTo>
                  <a:lnTo>
                    <a:pt x="289406" y="69168"/>
                  </a:lnTo>
                  <a:lnTo>
                    <a:pt x="274554" y="59151"/>
                  </a:lnTo>
                  <a:lnTo>
                    <a:pt x="264542" y="44298"/>
                  </a:lnTo>
                  <a:lnTo>
                    <a:pt x="260870" y="26111"/>
                  </a:lnTo>
                  <a:lnTo>
                    <a:pt x="260870" y="17157"/>
                  </a:lnTo>
                  <a:lnTo>
                    <a:pt x="263385" y="8788"/>
                  </a:lnTo>
                  <a:lnTo>
                    <a:pt x="267754" y="1676"/>
                  </a:lnTo>
                  <a:lnTo>
                    <a:pt x="261379" y="948"/>
                  </a:lnTo>
                  <a:lnTo>
                    <a:pt x="254960" y="423"/>
                  </a:lnTo>
                  <a:lnTo>
                    <a:pt x="248496" y="106"/>
                  </a:lnTo>
                  <a:lnTo>
                    <a:pt x="241985" y="0"/>
                  </a:lnTo>
                  <a:close/>
                </a:path>
                <a:path w="481964" h="657225">
                  <a:moveTo>
                    <a:pt x="468528" y="210718"/>
                  </a:moveTo>
                  <a:lnTo>
                    <a:pt x="468528" y="443153"/>
                  </a:lnTo>
                  <a:lnTo>
                    <a:pt x="472305" y="443153"/>
                  </a:lnTo>
                  <a:lnTo>
                    <a:pt x="473732" y="437213"/>
                  </a:lnTo>
                  <a:lnTo>
                    <a:pt x="477100" y="419965"/>
                  </a:lnTo>
                  <a:lnTo>
                    <a:pt x="479821" y="402119"/>
                  </a:lnTo>
                  <a:lnTo>
                    <a:pt x="481876" y="383679"/>
                  </a:lnTo>
                  <a:lnTo>
                    <a:pt x="481781" y="287488"/>
                  </a:lnTo>
                  <a:lnTo>
                    <a:pt x="479658" y="268020"/>
                  </a:lnTo>
                  <a:lnTo>
                    <a:pt x="476678" y="248292"/>
                  </a:lnTo>
                  <a:lnTo>
                    <a:pt x="472960" y="229187"/>
                  </a:lnTo>
                  <a:lnTo>
                    <a:pt x="468528" y="210718"/>
                  </a:lnTo>
                  <a:close/>
                </a:path>
                <a:path w="481964" h="657225">
                  <a:moveTo>
                    <a:pt x="451548" y="160172"/>
                  </a:moveTo>
                  <a:lnTo>
                    <a:pt x="256247" y="160172"/>
                  </a:lnTo>
                  <a:lnTo>
                    <a:pt x="256247" y="438543"/>
                  </a:lnTo>
                  <a:lnTo>
                    <a:pt x="463918" y="438543"/>
                  </a:lnTo>
                  <a:lnTo>
                    <a:pt x="463918" y="427443"/>
                  </a:lnTo>
                  <a:lnTo>
                    <a:pt x="268211" y="427443"/>
                  </a:lnTo>
                  <a:lnTo>
                    <a:pt x="268211" y="405460"/>
                  </a:lnTo>
                  <a:lnTo>
                    <a:pt x="463918" y="405460"/>
                  </a:lnTo>
                  <a:lnTo>
                    <a:pt x="463918" y="341617"/>
                  </a:lnTo>
                  <a:lnTo>
                    <a:pt x="297281" y="341617"/>
                  </a:lnTo>
                  <a:lnTo>
                    <a:pt x="284927" y="339107"/>
                  </a:lnTo>
                  <a:lnTo>
                    <a:pt x="274859" y="332308"/>
                  </a:lnTo>
                  <a:lnTo>
                    <a:pt x="268077" y="322232"/>
                  </a:lnTo>
                  <a:lnTo>
                    <a:pt x="265582" y="309892"/>
                  </a:lnTo>
                  <a:lnTo>
                    <a:pt x="268082" y="297555"/>
                  </a:lnTo>
                  <a:lnTo>
                    <a:pt x="274878" y="287488"/>
                  </a:lnTo>
                  <a:lnTo>
                    <a:pt x="284933" y="280715"/>
                  </a:lnTo>
                  <a:lnTo>
                    <a:pt x="297281" y="278218"/>
                  </a:lnTo>
                  <a:lnTo>
                    <a:pt x="463918" y="278218"/>
                  </a:lnTo>
                  <a:lnTo>
                    <a:pt x="463918" y="213525"/>
                  </a:lnTo>
                  <a:lnTo>
                    <a:pt x="268084" y="213525"/>
                  </a:lnTo>
                  <a:lnTo>
                    <a:pt x="268084" y="181571"/>
                  </a:lnTo>
                  <a:lnTo>
                    <a:pt x="459653" y="181571"/>
                  </a:lnTo>
                  <a:lnTo>
                    <a:pt x="458071" y="177004"/>
                  </a:lnTo>
                  <a:lnTo>
                    <a:pt x="454893" y="168499"/>
                  </a:lnTo>
                  <a:lnTo>
                    <a:pt x="451548" y="160172"/>
                  </a:lnTo>
                  <a:close/>
                </a:path>
                <a:path w="481964" h="657225">
                  <a:moveTo>
                    <a:pt x="463918" y="405460"/>
                  </a:moveTo>
                  <a:lnTo>
                    <a:pt x="345059" y="405460"/>
                  </a:lnTo>
                  <a:lnTo>
                    <a:pt x="345059" y="427443"/>
                  </a:lnTo>
                  <a:lnTo>
                    <a:pt x="463918" y="427443"/>
                  </a:lnTo>
                  <a:lnTo>
                    <a:pt x="463918" y="405460"/>
                  </a:lnTo>
                  <a:close/>
                </a:path>
                <a:path w="481964" h="657225">
                  <a:moveTo>
                    <a:pt x="421373" y="278218"/>
                  </a:moveTo>
                  <a:lnTo>
                    <a:pt x="297281" y="278218"/>
                  </a:lnTo>
                  <a:lnTo>
                    <a:pt x="309632" y="280715"/>
                  </a:lnTo>
                  <a:lnTo>
                    <a:pt x="319708" y="287497"/>
                  </a:lnTo>
                  <a:lnTo>
                    <a:pt x="326509" y="297558"/>
                  </a:lnTo>
                  <a:lnTo>
                    <a:pt x="329006" y="309892"/>
                  </a:lnTo>
                  <a:lnTo>
                    <a:pt x="326503" y="322238"/>
                  </a:lnTo>
                  <a:lnTo>
                    <a:pt x="319694" y="332322"/>
                  </a:lnTo>
                  <a:lnTo>
                    <a:pt x="309593" y="339123"/>
                  </a:lnTo>
                  <a:lnTo>
                    <a:pt x="297281" y="341617"/>
                  </a:lnTo>
                  <a:lnTo>
                    <a:pt x="421373" y="341617"/>
                  </a:lnTo>
                  <a:lnTo>
                    <a:pt x="409037" y="339107"/>
                  </a:lnTo>
                  <a:lnTo>
                    <a:pt x="398981" y="332308"/>
                  </a:lnTo>
                  <a:lnTo>
                    <a:pt x="392195" y="322232"/>
                  </a:lnTo>
                  <a:lnTo>
                    <a:pt x="389699" y="309892"/>
                  </a:lnTo>
                  <a:lnTo>
                    <a:pt x="392198" y="297555"/>
                  </a:lnTo>
                  <a:lnTo>
                    <a:pt x="398992" y="287488"/>
                  </a:lnTo>
                  <a:lnTo>
                    <a:pt x="409059" y="280705"/>
                  </a:lnTo>
                  <a:lnTo>
                    <a:pt x="421373" y="278218"/>
                  </a:lnTo>
                  <a:close/>
                </a:path>
                <a:path w="481964" h="657225">
                  <a:moveTo>
                    <a:pt x="463918" y="278218"/>
                  </a:moveTo>
                  <a:lnTo>
                    <a:pt x="421373" y="278218"/>
                  </a:lnTo>
                  <a:lnTo>
                    <a:pt x="433720" y="280715"/>
                  </a:lnTo>
                  <a:lnTo>
                    <a:pt x="443795" y="287497"/>
                  </a:lnTo>
                  <a:lnTo>
                    <a:pt x="450584" y="297558"/>
                  </a:lnTo>
                  <a:lnTo>
                    <a:pt x="453072" y="309892"/>
                  </a:lnTo>
                  <a:lnTo>
                    <a:pt x="450584" y="322238"/>
                  </a:lnTo>
                  <a:lnTo>
                    <a:pt x="443795" y="332322"/>
                  </a:lnTo>
                  <a:lnTo>
                    <a:pt x="433720" y="339123"/>
                  </a:lnTo>
                  <a:lnTo>
                    <a:pt x="421373" y="341617"/>
                  </a:lnTo>
                  <a:lnTo>
                    <a:pt x="463918" y="341617"/>
                  </a:lnTo>
                  <a:lnTo>
                    <a:pt x="463918" y="278218"/>
                  </a:lnTo>
                  <a:close/>
                </a:path>
                <a:path w="481964" h="657225">
                  <a:moveTo>
                    <a:pt x="459653" y="181571"/>
                  </a:moveTo>
                  <a:lnTo>
                    <a:pt x="327342" y="181571"/>
                  </a:lnTo>
                  <a:lnTo>
                    <a:pt x="327342" y="213525"/>
                  </a:lnTo>
                  <a:lnTo>
                    <a:pt x="463918" y="213525"/>
                  </a:lnTo>
                  <a:lnTo>
                    <a:pt x="463918" y="194551"/>
                  </a:lnTo>
                  <a:lnTo>
                    <a:pt x="461080" y="185688"/>
                  </a:lnTo>
                  <a:lnTo>
                    <a:pt x="459653" y="181571"/>
                  </a:lnTo>
                  <a:close/>
                </a:path>
                <a:path w="481964" h="657225">
                  <a:moveTo>
                    <a:pt x="353606" y="34455"/>
                  </a:moveTo>
                  <a:lnTo>
                    <a:pt x="347997" y="49658"/>
                  </a:lnTo>
                  <a:lnTo>
                    <a:pt x="337758" y="61833"/>
                  </a:lnTo>
                  <a:lnTo>
                    <a:pt x="323939" y="69916"/>
                  </a:lnTo>
                  <a:lnTo>
                    <a:pt x="307594" y="72847"/>
                  </a:lnTo>
                  <a:lnTo>
                    <a:pt x="396608" y="72847"/>
                  </a:lnTo>
                  <a:lnTo>
                    <a:pt x="382136" y="57146"/>
                  </a:lnTo>
                  <a:lnTo>
                    <a:pt x="353606" y="34455"/>
                  </a:lnTo>
                  <a:close/>
                </a:path>
                <a:path w="481964" h="657225">
                  <a:moveTo>
                    <a:pt x="272796" y="2400"/>
                  </a:moveTo>
                  <a:lnTo>
                    <a:pt x="268198" y="9156"/>
                  </a:lnTo>
                  <a:lnTo>
                    <a:pt x="265544" y="17157"/>
                  </a:lnTo>
                  <a:lnTo>
                    <a:pt x="265480" y="26111"/>
                  </a:lnTo>
                  <a:lnTo>
                    <a:pt x="268807" y="42496"/>
                  </a:lnTo>
                  <a:lnTo>
                    <a:pt x="277831" y="55875"/>
                  </a:lnTo>
                  <a:lnTo>
                    <a:pt x="291209" y="64903"/>
                  </a:lnTo>
                  <a:lnTo>
                    <a:pt x="307594" y="68237"/>
                  </a:lnTo>
                  <a:lnTo>
                    <a:pt x="322773" y="65408"/>
                  </a:lnTo>
                  <a:lnTo>
                    <a:pt x="335484" y="57675"/>
                  </a:lnTo>
                  <a:lnTo>
                    <a:pt x="344693" y="46082"/>
                  </a:lnTo>
                  <a:lnTo>
                    <a:pt x="349364" y="31673"/>
                  </a:lnTo>
                  <a:lnTo>
                    <a:pt x="331271" y="21358"/>
                  </a:lnTo>
                  <a:lnTo>
                    <a:pt x="312432" y="13003"/>
                  </a:lnTo>
                  <a:lnTo>
                    <a:pt x="292917" y="6665"/>
                  </a:lnTo>
                  <a:lnTo>
                    <a:pt x="272796" y="240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5192293" y="8128571"/>
              <a:ext cx="451484" cy="655955"/>
            </a:xfrm>
            <a:custGeom>
              <a:avLst/>
              <a:gdLst/>
              <a:ahLst/>
              <a:cxnLst/>
              <a:rect l="l" t="t" r="r" b="b"/>
              <a:pathLst>
                <a:path w="451485" h="655954">
                  <a:moveTo>
                    <a:pt x="9232" y="172567"/>
                  </a:moveTo>
                  <a:lnTo>
                    <a:pt x="4394" y="186347"/>
                  </a:lnTo>
                  <a:lnTo>
                    <a:pt x="0" y="200558"/>
                  </a:lnTo>
                  <a:lnTo>
                    <a:pt x="0" y="471817"/>
                  </a:lnTo>
                  <a:lnTo>
                    <a:pt x="4394" y="485648"/>
                  </a:lnTo>
                  <a:lnTo>
                    <a:pt x="9232" y="498970"/>
                  </a:lnTo>
                  <a:lnTo>
                    <a:pt x="9232" y="172567"/>
                  </a:lnTo>
                  <a:close/>
                </a:path>
                <a:path w="451485" h="655954">
                  <a:moveTo>
                    <a:pt x="245681" y="655002"/>
                  </a:moveTo>
                  <a:lnTo>
                    <a:pt x="216928" y="655002"/>
                  </a:lnTo>
                  <a:lnTo>
                    <a:pt x="216928" y="655548"/>
                  </a:lnTo>
                  <a:lnTo>
                    <a:pt x="240474" y="655548"/>
                  </a:lnTo>
                  <a:lnTo>
                    <a:pt x="243954" y="655205"/>
                  </a:lnTo>
                  <a:lnTo>
                    <a:pt x="245681" y="655002"/>
                  </a:lnTo>
                  <a:close/>
                </a:path>
                <a:path w="451485" h="655954">
                  <a:moveTo>
                    <a:pt x="451027" y="453618"/>
                  </a:moveTo>
                  <a:lnTo>
                    <a:pt x="217487" y="453618"/>
                  </a:lnTo>
                  <a:lnTo>
                    <a:pt x="217487" y="0"/>
                  </a:lnTo>
                  <a:lnTo>
                    <a:pt x="211937" y="0"/>
                  </a:lnTo>
                  <a:lnTo>
                    <a:pt x="211937" y="650011"/>
                  </a:lnTo>
                  <a:lnTo>
                    <a:pt x="165887" y="650011"/>
                  </a:lnTo>
                  <a:lnTo>
                    <a:pt x="173748" y="651852"/>
                  </a:lnTo>
                  <a:lnTo>
                    <a:pt x="181724" y="653389"/>
                  </a:lnTo>
                  <a:lnTo>
                    <a:pt x="189788" y="654621"/>
                  </a:lnTo>
                  <a:lnTo>
                    <a:pt x="197967" y="655548"/>
                  </a:lnTo>
                  <a:lnTo>
                    <a:pt x="211937" y="655548"/>
                  </a:lnTo>
                  <a:lnTo>
                    <a:pt x="212496" y="655548"/>
                  </a:lnTo>
                  <a:lnTo>
                    <a:pt x="212496" y="652780"/>
                  </a:lnTo>
                  <a:lnTo>
                    <a:pt x="212496" y="650240"/>
                  </a:lnTo>
                  <a:lnTo>
                    <a:pt x="217487" y="650240"/>
                  </a:lnTo>
                  <a:lnTo>
                    <a:pt x="217487" y="650557"/>
                  </a:lnTo>
                  <a:lnTo>
                    <a:pt x="270687" y="650557"/>
                  </a:lnTo>
                  <a:lnTo>
                    <a:pt x="272961" y="650011"/>
                  </a:lnTo>
                  <a:lnTo>
                    <a:pt x="217487" y="650011"/>
                  </a:lnTo>
                  <a:lnTo>
                    <a:pt x="217487" y="458698"/>
                  </a:lnTo>
                  <a:lnTo>
                    <a:pt x="450329" y="458698"/>
                  </a:lnTo>
                  <a:lnTo>
                    <a:pt x="450329" y="457428"/>
                  </a:lnTo>
                  <a:lnTo>
                    <a:pt x="451027" y="457428"/>
                  </a:lnTo>
                  <a:lnTo>
                    <a:pt x="451027" y="453618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0" name="object 4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35015" y="8129828"/>
              <a:ext cx="92735" cy="71170"/>
            </a:xfrm>
            <a:prstGeom prst="rect">
              <a:avLst/>
            </a:prstGeom>
          </p:spPr>
        </p:pic>
        <p:sp>
          <p:nvSpPr>
            <p:cNvPr id="431" name="object 431"/>
            <p:cNvSpPr/>
            <p:nvPr/>
          </p:nvSpPr>
          <p:spPr>
            <a:xfrm>
              <a:off x="5404790" y="8283727"/>
              <a:ext cx="253365" cy="501650"/>
            </a:xfrm>
            <a:custGeom>
              <a:avLst/>
              <a:gdLst/>
              <a:ahLst/>
              <a:cxnLst/>
              <a:rect l="l" t="t" r="r" b="b"/>
              <a:pathLst>
                <a:path w="253364" h="501650">
                  <a:moveTo>
                    <a:pt x="54978" y="367804"/>
                  </a:moveTo>
                  <a:lnTo>
                    <a:pt x="50368" y="367804"/>
                  </a:lnTo>
                  <a:lnTo>
                    <a:pt x="50368" y="372414"/>
                  </a:lnTo>
                  <a:lnTo>
                    <a:pt x="50368" y="427685"/>
                  </a:lnTo>
                  <a:lnTo>
                    <a:pt x="25603" y="427685"/>
                  </a:lnTo>
                  <a:lnTo>
                    <a:pt x="25603" y="372414"/>
                  </a:lnTo>
                  <a:lnTo>
                    <a:pt x="50368" y="372414"/>
                  </a:lnTo>
                  <a:lnTo>
                    <a:pt x="50368" y="367804"/>
                  </a:lnTo>
                  <a:lnTo>
                    <a:pt x="20993" y="367804"/>
                  </a:lnTo>
                  <a:lnTo>
                    <a:pt x="20993" y="432295"/>
                  </a:lnTo>
                  <a:lnTo>
                    <a:pt x="23304" y="432295"/>
                  </a:lnTo>
                  <a:lnTo>
                    <a:pt x="54978" y="432295"/>
                  </a:lnTo>
                  <a:lnTo>
                    <a:pt x="54978" y="429996"/>
                  </a:lnTo>
                  <a:lnTo>
                    <a:pt x="54978" y="427685"/>
                  </a:lnTo>
                  <a:lnTo>
                    <a:pt x="54978" y="372414"/>
                  </a:lnTo>
                  <a:lnTo>
                    <a:pt x="54978" y="367804"/>
                  </a:lnTo>
                  <a:close/>
                </a:path>
                <a:path w="253364" h="501650">
                  <a:moveTo>
                    <a:pt x="58191" y="495401"/>
                  </a:moveTo>
                  <a:lnTo>
                    <a:pt x="0" y="495401"/>
                  </a:lnTo>
                  <a:lnTo>
                    <a:pt x="0" y="501294"/>
                  </a:lnTo>
                  <a:lnTo>
                    <a:pt x="4432" y="501383"/>
                  </a:lnTo>
                  <a:lnTo>
                    <a:pt x="4432" y="499846"/>
                  </a:lnTo>
                  <a:lnTo>
                    <a:pt x="33185" y="499846"/>
                  </a:lnTo>
                  <a:lnTo>
                    <a:pt x="41643" y="498843"/>
                  </a:lnTo>
                  <a:lnTo>
                    <a:pt x="49987" y="497357"/>
                  </a:lnTo>
                  <a:lnTo>
                    <a:pt x="58191" y="495401"/>
                  </a:lnTo>
                  <a:close/>
                </a:path>
                <a:path w="253364" h="501650">
                  <a:moveTo>
                    <a:pt x="237883" y="55143"/>
                  </a:moveTo>
                  <a:lnTo>
                    <a:pt x="233273" y="38976"/>
                  </a:lnTo>
                  <a:lnTo>
                    <a:pt x="233273" y="282968"/>
                  </a:lnTo>
                  <a:lnTo>
                    <a:pt x="25603" y="282968"/>
                  </a:lnTo>
                  <a:lnTo>
                    <a:pt x="25603" y="4597"/>
                  </a:lnTo>
                  <a:lnTo>
                    <a:pt x="220903" y="4597"/>
                  </a:lnTo>
                  <a:lnTo>
                    <a:pt x="218948" y="0"/>
                  </a:lnTo>
                  <a:lnTo>
                    <a:pt x="20993" y="0"/>
                  </a:lnTo>
                  <a:lnTo>
                    <a:pt x="20993" y="287578"/>
                  </a:lnTo>
                  <a:lnTo>
                    <a:pt x="237883" y="287578"/>
                  </a:lnTo>
                  <a:lnTo>
                    <a:pt x="237883" y="55143"/>
                  </a:lnTo>
                  <a:close/>
                </a:path>
                <a:path w="253364" h="501650">
                  <a:moveTo>
                    <a:pt x="253339" y="181063"/>
                  </a:moveTo>
                  <a:lnTo>
                    <a:pt x="253199" y="168732"/>
                  </a:lnTo>
                  <a:lnTo>
                    <a:pt x="252806" y="156565"/>
                  </a:lnTo>
                  <a:lnTo>
                    <a:pt x="252145" y="144576"/>
                  </a:lnTo>
                  <a:lnTo>
                    <a:pt x="251231" y="132778"/>
                  </a:lnTo>
                  <a:lnTo>
                    <a:pt x="251231" y="228104"/>
                  </a:lnTo>
                  <a:lnTo>
                    <a:pt x="252145" y="216674"/>
                  </a:lnTo>
                  <a:lnTo>
                    <a:pt x="252806" y="205016"/>
                  </a:lnTo>
                  <a:lnTo>
                    <a:pt x="253199" y="193141"/>
                  </a:lnTo>
                  <a:lnTo>
                    <a:pt x="253339" y="181063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444337" y="8410981"/>
              <a:ext cx="178435" cy="54610"/>
            </a:xfrm>
            <a:custGeom>
              <a:avLst/>
              <a:gdLst/>
              <a:ahLst/>
              <a:cxnLst/>
              <a:rect l="l" t="t" r="r" b="b"/>
              <a:pathLst>
                <a:path w="178435" h="54609">
                  <a:moveTo>
                    <a:pt x="151180" y="0"/>
                  </a:moveTo>
                  <a:lnTo>
                    <a:pt x="140660" y="2135"/>
                  </a:lnTo>
                  <a:lnTo>
                    <a:pt x="132062" y="7931"/>
                  </a:lnTo>
                  <a:lnTo>
                    <a:pt x="126258" y="16527"/>
                  </a:lnTo>
                  <a:lnTo>
                    <a:pt x="124117" y="27063"/>
                  </a:lnTo>
                  <a:lnTo>
                    <a:pt x="126259" y="37613"/>
                  </a:lnTo>
                  <a:lnTo>
                    <a:pt x="132067" y="46226"/>
                  </a:lnTo>
                  <a:lnTo>
                    <a:pt x="140665" y="52036"/>
                  </a:lnTo>
                  <a:lnTo>
                    <a:pt x="151180" y="54178"/>
                  </a:lnTo>
                  <a:lnTo>
                    <a:pt x="161726" y="52036"/>
                  </a:lnTo>
                  <a:lnTo>
                    <a:pt x="170330" y="46226"/>
                  </a:lnTo>
                  <a:lnTo>
                    <a:pt x="176132" y="37613"/>
                  </a:lnTo>
                  <a:lnTo>
                    <a:pt x="178269" y="27063"/>
                  </a:lnTo>
                  <a:lnTo>
                    <a:pt x="176133" y="16523"/>
                  </a:lnTo>
                  <a:lnTo>
                    <a:pt x="170335" y="7921"/>
                  </a:lnTo>
                  <a:lnTo>
                    <a:pt x="161732" y="2124"/>
                  </a:lnTo>
                  <a:lnTo>
                    <a:pt x="151180" y="0"/>
                  </a:lnTo>
                  <a:close/>
                </a:path>
                <a:path w="178435" h="54609">
                  <a:moveTo>
                    <a:pt x="27089" y="0"/>
                  </a:moveTo>
                  <a:lnTo>
                    <a:pt x="16512" y="2135"/>
                  </a:lnTo>
                  <a:lnTo>
                    <a:pt x="7913" y="7931"/>
                  </a:lnTo>
                  <a:lnTo>
                    <a:pt x="2122" y="16527"/>
                  </a:lnTo>
                  <a:lnTo>
                    <a:pt x="0" y="27063"/>
                  </a:lnTo>
                  <a:lnTo>
                    <a:pt x="2123" y="37617"/>
                  </a:lnTo>
                  <a:lnTo>
                    <a:pt x="7920" y="46235"/>
                  </a:lnTo>
                  <a:lnTo>
                    <a:pt x="16528" y="52047"/>
                  </a:lnTo>
                  <a:lnTo>
                    <a:pt x="27089" y="54178"/>
                  </a:lnTo>
                  <a:lnTo>
                    <a:pt x="37628" y="52036"/>
                  </a:lnTo>
                  <a:lnTo>
                    <a:pt x="46242" y="46226"/>
                  </a:lnTo>
                  <a:lnTo>
                    <a:pt x="52058" y="37613"/>
                  </a:lnTo>
                  <a:lnTo>
                    <a:pt x="54203" y="27063"/>
                  </a:lnTo>
                  <a:lnTo>
                    <a:pt x="52055" y="16523"/>
                  </a:lnTo>
                  <a:lnTo>
                    <a:pt x="46228" y="7921"/>
                  </a:lnTo>
                  <a:lnTo>
                    <a:pt x="37628" y="2135"/>
                  </a:lnTo>
                  <a:lnTo>
                    <a:pt x="27089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442356" y="8533612"/>
              <a:ext cx="77470" cy="22225"/>
            </a:xfrm>
            <a:custGeom>
              <a:avLst/>
              <a:gdLst/>
              <a:ahLst/>
              <a:cxnLst/>
              <a:rect l="l" t="t" r="r" b="b"/>
              <a:pathLst>
                <a:path w="77470" h="22225">
                  <a:moveTo>
                    <a:pt x="76847" y="0"/>
                  </a:moveTo>
                  <a:lnTo>
                    <a:pt x="0" y="0"/>
                  </a:lnTo>
                  <a:lnTo>
                    <a:pt x="0" y="21983"/>
                  </a:lnTo>
                  <a:lnTo>
                    <a:pt x="76847" y="21983"/>
                  </a:lnTo>
                  <a:lnTo>
                    <a:pt x="7684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439727" y="8406370"/>
              <a:ext cx="187960" cy="63500"/>
            </a:xfrm>
            <a:custGeom>
              <a:avLst/>
              <a:gdLst/>
              <a:ahLst/>
              <a:cxnLst/>
              <a:rect l="l" t="t" r="r" b="b"/>
              <a:pathLst>
                <a:path w="187960" h="63500">
                  <a:moveTo>
                    <a:pt x="63423" y="31673"/>
                  </a:moveTo>
                  <a:lnTo>
                    <a:pt x="60921" y="19342"/>
                  </a:lnTo>
                  <a:lnTo>
                    <a:pt x="58813" y="16230"/>
                  </a:lnTo>
                  <a:lnTo>
                    <a:pt x="58813" y="31673"/>
                  </a:lnTo>
                  <a:lnTo>
                    <a:pt x="56654" y="42227"/>
                  </a:lnTo>
                  <a:lnTo>
                    <a:pt x="50838" y="50850"/>
                  </a:lnTo>
                  <a:lnTo>
                    <a:pt x="42227" y="56654"/>
                  </a:lnTo>
                  <a:lnTo>
                    <a:pt x="31699" y="58788"/>
                  </a:lnTo>
                  <a:lnTo>
                    <a:pt x="21120" y="56654"/>
                  </a:lnTo>
                  <a:lnTo>
                    <a:pt x="12522" y="50838"/>
                  </a:lnTo>
                  <a:lnTo>
                    <a:pt x="6731" y="42227"/>
                  </a:lnTo>
                  <a:lnTo>
                    <a:pt x="4610" y="31673"/>
                  </a:lnTo>
                  <a:lnTo>
                    <a:pt x="6731" y="21145"/>
                  </a:lnTo>
                  <a:lnTo>
                    <a:pt x="12522" y="12534"/>
                  </a:lnTo>
                  <a:lnTo>
                    <a:pt x="21132" y="6743"/>
                  </a:lnTo>
                  <a:lnTo>
                    <a:pt x="31699" y="4610"/>
                  </a:lnTo>
                  <a:lnTo>
                    <a:pt x="42227" y="6756"/>
                  </a:lnTo>
                  <a:lnTo>
                    <a:pt x="50850" y="12547"/>
                  </a:lnTo>
                  <a:lnTo>
                    <a:pt x="56667" y="21145"/>
                  </a:lnTo>
                  <a:lnTo>
                    <a:pt x="58813" y="31673"/>
                  </a:lnTo>
                  <a:lnTo>
                    <a:pt x="58813" y="16230"/>
                  </a:lnTo>
                  <a:lnTo>
                    <a:pt x="54114" y="9271"/>
                  </a:lnTo>
                  <a:lnTo>
                    <a:pt x="47180" y="4610"/>
                  </a:lnTo>
                  <a:lnTo>
                    <a:pt x="44030" y="2489"/>
                  </a:lnTo>
                  <a:lnTo>
                    <a:pt x="2489" y="19342"/>
                  </a:lnTo>
                  <a:lnTo>
                    <a:pt x="0" y="31673"/>
                  </a:lnTo>
                  <a:lnTo>
                    <a:pt x="2489" y="44018"/>
                  </a:lnTo>
                  <a:lnTo>
                    <a:pt x="9283" y="54102"/>
                  </a:lnTo>
                  <a:lnTo>
                    <a:pt x="19342" y="60896"/>
                  </a:lnTo>
                  <a:lnTo>
                    <a:pt x="31699" y="63398"/>
                  </a:lnTo>
                  <a:lnTo>
                    <a:pt x="44043" y="60896"/>
                  </a:lnTo>
                  <a:lnTo>
                    <a:pt x="47155" y="58788"/>
                  </a:lnTo>
                  <a:lnTo>
                    <a:pt x="54114" y="54089"/>
                  </a:lnTo>
                  <a:lnTo>
                    <a:pt x="60921" y="44018"/>
                  </a:lnTo>
                  <a:lnTo>
                    <a:pt x="63423" y="31673"/>
                  </a:lnTo>
                  <a:close/>
                </a:path>
                <a:path w="187960" h="63500">
                  <a:moveTo>
                    <a:pt x="187490" y="31673"/>
                  </a:moveTo>
                  <a:lnTo>
                    <a:pt x="184988" y="19342"/>
                  </a:lnTo>
                  <a:lnTo>
                    <a:pt x="182880" y="16217"/>
                  </a:lnTo>
                  <a:lnTo>
                    <a:pt x="182880" y="31673"/>
                  </a:lnTo>
                  <a:lnTo>
                    <a:pt x="180733" y="42227"/>
                  </a:lnTo>
                  <a:lnTo>
                    <a:pt x="174929" y="50838"/>
                  </a:lnTo>
                  <a:lnTo>
                    <a:pt x="166331" y="56654"/>
                  </a:lnTo>
                  <a:lnTo>
                    <a:pt x="155790" y="58788"/>
                  </a:lnTo>
                  <a:lnTo>
                    <a:pt x="145275" y="56654"/>
                  </a:lnTo>
                  <a:lnTo>
                    <a:pt x="136677" y="50838"/>
                  </a:lnTo>
                  <a:lnTo>
                    <a:pt x="130860" y="42227"/>
                  </a:lnTo>
                  <a:lnTo>
                    <a:pt x="128727" y="31673"/>
                  </a:lnTo>
                  <a:lnTo>
                    <a:pt x="130860" y="21145"/>
                  </a:lnTo>
                  <a:lnTo>
                    <a:pt x="136677" y="12534"/>
                  </a:lnTo>
                  <a:lnTo>
                    <a:pt x="145262" y="6756"/>
                  </a:lnTo>
                  <a:lnTo>
                    <a:pt x="155790" y="4610"/>
                  </a:lnTo>
                  <a:lnTo>
                    <a:pt x="166357" y="6756"/>
                  </a:lnTo>
                  <a:lnTo>
                    <a:pt x="174942" y="12547"/>
                  </a:lnTo>
                  <a:lnTo>
                    <a:pt x="180733" y="21145"/>
                  </a:lnTo>
                  <a:lnTo>
                    <a:pt x="182880" y="31673"/>
                  </a:lnTo>
                  <a:lnTo>
                    <a:pt x="182880" y="16217"/>
                  </a:lnTo>
                  <a:lnTo>
                    <a:pt x="178193" y="9271"/>
                  </a:lnTo>
                  <a:lnTo>
                    <a:pt x="171272" y="4610"/>
                  </a:lnTo>
                  <a:lnTo>
                    <a:pt x="168135" y="2501"/>
                  </a:lnTo>
                  <a:lnTo>
                    <a:pt x="155790" y="0"/>
                  </a:lnTo>
                  <a:lnTo>
                    <a:pt x="143459" y="2501"/>
                  </a:lnTo>
                  <a:lnTo>
                    <a:pt x="133400" y="9283"/>
                  </a:lnTo>
                  <a:lnTo>
                    <a:pt x="126606" y="19342"/>
                  </a:lnTo>
                  <a:lnTo>
                    <a:pt x="124117" y="31673"/>
                  </a:lnTo>
                  <a:lnTo>
                    <a:pt x="126606" y="44030"/>
                  </a:lnTo>
                  <a:lnTo>
                    <a:pt x="133400" y="54114"/>
                  </a:lnTo>
                  <a:lnTo>
                    <a:pt x="143497" y="60909"/>
                  </a:lnTo>
                  <a:lnTo>
                    <a:pt x="155790" y="63398"/>
                  </a:lnTo>
                  <a:lnTo>
                    <a:pt x="168135" y="60909"/>
                  </a:lnTo>
                  <a:lnTo>
                    <a:pt x="171272" y="58788"/>
                  </a:lnTo>
                  <a:lnTo>
                    <a:pt x="178206" y="54102"/>
                  </a:lnTo>
                  <a:lnTo>
                    <a:pt x="185000" y="44018"/>
                  </a:lnTo>
                  <a:lnTo>
                    <a:pt x="187490" y="31673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446839" y="8314334"/>
              <a:ext cx="50165" cy="22860"/>
            </a:xfrm>
            <a:custGeom>
              <a:avLst/>
              <a:gdLst/>
              <a:ahLst/>
              <a:cxnLst/>
              <a:rect l="l" t="t" r="r" b="b"/>
              <a:pathLst>
                <a:path w="50164" h="22859">
                  <a:moveTo>
                    <a:pt x="50037" y="0"/>
                  </a:moveTo>
                  <a:lnTo>
                    <a:pt x="0" y="0"/>
                  </a:lnTo>
                  <a:lnTo>
                    <a:pt x="0" y="22732"/>
                  </a:lnTo>
                  <a:lnTo>
                    <a:pt x="50037" y="22732"/>
                  </a:lnTo>
                  <a:lnTo>
                    <a:pt x="50037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5442229" y="8309724"/>
              <a:ext cx="59690" cy="32384"/>
            </a:xfrm>
            <a:custGeom>
              <a:avLst/>
              <a:gdLst/>
              <a:ahLst/>
              <a:cxnLst/>
              <a:rect l="l" t="t" r="r" b="b"/>
              <a:pathLst>
                <a:path w="59689" h="32384">
                  <a:moveTo>
                    <a:pt x="59258" y="0"/>
                  </a:moveTo>
                  <a:lnTo>
                    <a:pt x="0" y="0"/>
                  </a:lnTo>
                  <a:lnTo>
                    <a:pt x="0" y="31953"/>
                  </a:lnTo>
                  <a:lnTo>
                    <a:pt x="59258" y="31953"/>
                  </a:lnTo>
                  <a:lnTo>
                    <a:pt x="59258" y="27343"/>
                  </a:lnTo>
                  <a:lnTo>
                    <a:pt x="4610" y="27343"/>
                  </a:lnTo>
                  <a:lnTo>
                    <a:pt x="4610" y="4610"/>
                  </a:lnTo>
                  <a:lnTo>
                    <a:pt x="59258" y="4610"/>
                  </a:lnTo>
                  <a:lnTo>
                    <a:pt x="59258" y="0"/>
                  </a:lnTo>
                  <a:close/>
                </a:path>
                <a:path w="59689" h="32384">
                  <a:moveTo>
                    <a:pt x="59258" y="4610"/>
                  </a:moveTo>
                  <a:lnTo>
                    <a:pt x="54648" y="4610"/>
                  </a:lnTo>
                  <a:lnTo>
                    <a:pt x="54648" y="27343"/>
                  </a:lnTo>
                  <a:lnTo>
                    <a:pt x="59258" y="27343"/>
                  </a:lnTo>
                  <a:lnTo>
                    <a:pt x="59258" y="4610"/>
                  </a:lnTo>
                  <a:close/>
                </a:path>
              </a:pathLst>
            </a:custGeom>
            <a:solidFill>
              <a:srgbClr val="D0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5509222" y="8223808"/>
              <a:ext cx="123189" cy="281305"/>
            </a:xfrm>
            <a:custGeom>
              <a:avLst/>
              <a:gdLst/>
              <a:ahLst/>
              <a:cxnLst/>
              <a:rect l="l" t="t" r="r" b="b"/>
              <a:pathLst>
                <a:path w="123189" h="281304">
                  <a:moveTo>
                    <a:pt x="122555" y="199478"/>
                  </a:moveTo>
                  <a:lnTo>
                    <a:pt x="116903" y="191300"/>
                  </a:lnTo>
                  <a:lnTo>
                    <a:pt x="111302" y="190271"/>
                  </a:lnTo>
                  <a:lnTo>
                    <a:pt x="1028" y="266382"/>
                  </a:lnTo>
                  <a:lnTo>
                    <a:pt x="0" y="271983"/>
                  </a:lnTo>
                  <a:lnTo>
                    <a:pt x="5638" y="280162"/>
                  </a:lnTo>
                  <a:lnTo>
                    <a:pt x="11252" y="281190"/>
                  </a:lnTo>
                  <a:lnTo>
                    <a:pt x="15341" y="278371"/>
                  </a:lnTo>
                  <a:lnTo>
                    <a:pt x="121526" y="205092"/>
                  </a:lnTo>
                  <a:lnTo>
                    <a:pt x="122555" y="199478"/>
                  </a:lnTo>
                  <a:close/>
                </a:path>
                <a:path w="123189" h="281304">
                  <a:moveTo>
                    <a:pt x="122567" y="9321"/>
                  </a:moveTo>
                  <a:lnTo>
                    <a:pt x="117005" y="1079"/>
                  </a:lnTo>
                  <a:lnTo>
                    <a:pt x="111404" y="0"/>
                  </a:lnTo>
                  <a:lnTo>
                    <a:pt x="41529" y="47129"/>
                  </a:lnTo>
                  <a:lnTo>
                    <a:pt x="40436" y="52717"/>
                  </a:lnTo>
                  <a:lnTo>
                    <a:pt x="45999" y="60960"/>
                  </a:lnTo>
                  <a:lnTo>
                    <a:pt x="51587" y="62052"/>
                  </a:lnTo>
                  <a:lnTo>
                    <a:pt x="55714" y="59270"/>
                  </a:lnTo>
                  <a:lnTo>
                    <a:pt x="121475" y="14922"/>
                  </a:lnTo>
                  <a:lnTo>
                    <a:pt x="122567" y="9321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5042408" y="7946199"/>
              <a:ext cx="517525" cy="207645"/>
            </a:xfrm>
            <a:custGeom>
              <a:avLst/>
              <a:gdLst/>
              <a:ahLst/>
              <a:cxnLst/>
              <a:rect l="l" t="t" r="r" b="b"/>
              <a:pathLst>
                <a:path w="517525" h="207645">
                  <a:moveTo>
                    <a:pt x="326440" y="4025"/>
                  </a:moveTo>
                  <a:lnTo>
                    <a:pt x="322414" y="0"/>
                  </a:lnTo>
                  <a:lnTo>
                    <a:pt x="312470" y="0"/>
                  </a:lnTo>
                  <a:lnTo>
                    <a:pt x="308444" y="4025"/>
                  </a:lnTo>
                  <a:lnTo>
                    <a:pt x="308444" y="114261"/>
                  </a:lnTo>
                  <a:lnTo>
                    <a:pt x="312470" y="118287"/>
                  </a:lnTo>
                  <a:lnTo>
                    <a:pt x="322414" y="118287"/>
                  </a:lnTo>
                  <a:lnTo>
                    <a:pt x="326440" y="114261"/>
                  </a:lnTo>
                  <a:lnTo>
                    <a:pt x="326440" y="109296"/>
                  </a:lnTo>
                  <a:lnTo>
                    <a:pt x="326440" y="4025"/>
                  </a:lnTo>
                  <a:close/>
                </a:path>
                <a:path w="517525" h="207645">
                  <a:moveTo>
                    <a:pt x="516991" y="193560"/>
                  </a:moveTo>
                  <a:lnTo>
                    <a:pt x="512965" y="189522"/>
                  </a:lnTo>
                  <a:lnTo>
                    <a:pt x="508000" y="189522"/>
                  </a:lnTo>
                  <a:lnTo>
                    <a:pt x="4025" y="189522"/>
                  </a:lnTo>
                  <a:lnTo>
                    <a:pt x="0" y="193560"/>
                  </a:lnTo>
                  <a:lnTo>
                    <a:pt x="0" y="203492"/>
                  </a:lnTo>
                  <a:lnTo>
                    <a:pt x="4025" y="207530"/>
                  </a:lnTo>
                  <a:lnTo>
                    <a:pt x="512965" y="207530"/>
                  </a:lnTo>
                  <a:lnTo>
                    <a:pt x="516991" y="203492"/>
                  </a:lnTo>
                  <a:lnTo>
                    <a:pt x="516991" y="193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5045938" y="7952625"/>
              <a:ext cx="316865" cy="105410"/>
            </a:xfrm>
            <a:custGeom>
              <a:avLst/>
              <a:gdLst/>
              <a:ahLst/>
              <a:cxnLst/>
              <a:rect l="l" t="t" r="r" b="b"/>
              <a:pathLst>
                <a:path w="316864" h="105409">
                  <a:moveTo>
                    <a:pt x="316776" y="0"/>
                  </a:moveTo>
                  <a:lnTo>
                    <a:pt x="312102" y="0"/>
                  </a:lnTo>
                  <a:lnTo>
                    <a:pt x="312102" y="228"/>
                  </a:lnTo>
                  <a:lnTo>
                    <a:pt x="406" y="228"/>
                  </a:lnTo>
                  <a:lnTo>
                    <a:pt x="406" y="1498"/>
                  </a:lnTo>
                  <a:lnTo>
                    <a:pt x="0" y="1498"/>
                  </a:lnTo>
                  <a:lnTo>
                    <a:pt x="0" y="4038"/>
                  </a:lnTo>
                  <a:lnTo>
                    <a:pt x="812" y="4038"/>
                  </a:lnTo>
                  <a:lnTo>
                    <a:pt x="812" y="5308"/>
                  </a:lnTo>
                  <a:lnTo>
                    <a:pt x="312102" y="5308"/>
                  </a:lnTo>
                  <a:lnTo>
                    <a:pt x="312102" y="102870"/>
                  </a:lnTo>
                  <a:lnTo>
                    <a:pt x="312102" y="104140"/>
                  </a:lnTo>
                  <a:lnTo>
                    <a:pt x="312712" y="104140"/>
                  </a:lnTo>
                  <a:lnTo>
                    <a:pt x="312712" y="105410"/>
                  </a:lnTo>
                  <a:lnTo>
                    <a:pt x="316153" y="105410"/>
                  </a:lnTo>
                  <a:lnTo>
                    <a:pt x="316153" y="104140"/>
                  </a:lnTo>
                  <a:lnTo>
                    <a:pt x="316776" y="104140"/>
                  </a:lnTo>
                  <a:lnTo>
                    <a:pt x="316776" y="102870"/>
                  </a:lnTo>
                  <a:lnTo>
                    <a:pt x="316776" y="4038"/>
                  </a:lnTo>
                  <a:lnTo>
                    <a:pt x="316776" y="1498"/>
                  </a:lnTo>
                  <a:lnTo>
                    <a:pt x="3167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5503748" y="8205380"/>
              <a:ext cx="67310" cy="401955"/>
            </a:xfrm>
            <a:custGeom>
              <a:avLst/>
              <a:gdLst/>
              <a:ahLst/>
              <a:cxnLst/>
              <a:rect l="l" t="t" r="r" b="b"/>
              <a:pathLst>
                <a:path w="67310" h="401954">
                  <a:moveTo>
                    <a:pt x="32042" y="173990"/>
                  </a:moveTo>
                  <a:lnTo>
                    <a:pt x="1562" y="175628"/>
                  </a:lnTo>
                  <a:lnTo>
                    <a:pt x="762" y="239788"/>
                  </a:lnTo>
                  <a:lnTo>
                    <a:pt x="0" y="346176"/>
                  </a:lnTo>
                  <a:lnTo>
                    <a:pt x="520" y="401472"/>
                  </a:lnTo>
                  <a:lnTo>
                    <a:pt x="30480" y="382231"/>
                  </a:lnTo>
                  <a:lnTo>
                    <a:pt x="32042" y="173990"/>
                  </a:lnTo>
                  <a:close/>
                </a:path>
                <a:path w="67310" h="401954">
                  <a:moveTo>
                    <a:pt x="66992" y="102031"/>
                  </a:moveTo>
                  <a:lnTo>
                    <a:pt x="65951" y="15011"/>
                  </a:lnTo>
                  <a:lnTo>
                    <a:pt x="39116" y="0"/>
                  </a:lnTo>
                  <a:lnTo>
                    <a:pt x="14312" y="52019"/>
                  </a:lnTo>
                  <a:lnTo>
                    <a:pt x="14312" y="133388"/>
                  </a:lnTo>
                  <a:lnTo>
                    <a:pt x="66992" y="102031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5485752" y="8374227"/>
              <a:ext cx="55244" cy="240029"/>
            </a:xfrm>
            <a:custGeom>
              <a:avLst/>
              <a:gdLst/>
              <a:ahLst/>
              <a:cxnLst/>
              <a:rect l="l" t="t" r="r" b="b"/>
              <a:pathLst>
                <a:path w="55245" h="240029">
                  <a:moveTo>
                    <a:pt x="52793" y="214706"/>
                  </a:moveTo>
                  <a:lnTo>
                    <a:pt x="47282" y="206997"/>
                  </a:lnTo>
                  <a:lnTo>
                    <a:pt x="12306" y="232003"/>
                  </a:lnTo>
                  <a:lnTo>
                    <a:pt x="17818" y="239712"/>
                  </a:lnTo>
                  <a:lnTo>
                    <a:pt x="52793" y="214706"/>
                  </a:lnTo>
                  <a:close/>
                </a:path>
                <a:path w="55245" h="240029">
                  <a:moveTo>
                    <a:pt x="54724" y="5994"/>
                  </a:moveTo>
                  <a:lnTo>
                    <a:pt x="51689" y="850"/>
                  </a:lnTo>
                  <a:lnTo>
                    <a:pt x="48374" y="0"/>
                  </a:lnTo>
                  <a:lnTo>
                    <a:pt x="850" y="28028"/>
                  </a:lnTo>
                  <a:lnTo>
                    <a:pt x="0" y="31343"/>
                  </a:lnTo>
                  <a:lnTo>
                    <a:pt x="3022" y="36487"/>
                  </a:lnTo>
                  <a:lnTo>
                    <a:pt x="6337" y="37338"/>
                  </a:lnTo>
                  <a:lnTo>
                    <a:pt x="8902" y="35826"/>
                  </a:lnTo>
                  <a:lnTo>
                    <a:pt x="53860" y="9309"/>
                  </a:lnTo>
                  <a:lnTo>
                    <a:pt x="54724" y="5994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5293029" y="8194750"/>
              <a:ext cx="212090" cy="522605"/>
            </a:xfrm>
            <a:custGeom>
              <a:avLst/>
              <a:gdLst/>
              <a:ahLst/>
              <a:cxnLst/>
              <a:rect l="l" t="t" r="r" b="b"/>
              <a:pathLst>
                <a:path w="212089" h="522604">
                  <a:moveTo>
                    <a:pt x="211480" y="0"/>
                  </a:moveTo>
                  <a:lnTo>
                    <a:pt x="38696" y="0"/>
                  </a:lnTo>
                  <a:lnTo>
                    <a:pt x="7315" y="20421"/>
                  </a:lnTo>
                  <a:lnTo>
                    <a:pt x="0" y="522122"/>
                  </a:lnTo>
                  <a:lnTo>
                    <a:pt x="181470" y="520065"/>
                  </a:lnTo>
                  <a:lnTo>
                    <a:pt x="211480" y="500811"/>
                  </a:lnTo>
                  <a:lnTo>
                    <a:pt x="21148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326989" y="8190013"/>
              <a:ext cx="213995" cy="534670"/>
            </a:xfrm>
            <a:custGeom>
              <a:avLst/>
              <a:gdLst/>
              <a:ahLst/>
              <a:cxnLst/>
              <a:rect l="l" t="t" r="r" b="b"/>
              <a:pathLst>
                <a:path w="213995" h="534670">
                  <a:moveTo>
                    <a:pt x="213537" y="184670"/>
                  </a:moveTo>
                  <a:lnTo>
                    <a:pt x="211416" y="182549"/>
                  </a:lnTo>
                  <a:lnTo>
                    <a:pt x="182257" y="182549"/>
                  </a:lnTo>
                  <a:lnTo>
                    <a:pt x="182257" y="7366"/>
                  </a:lnTo>
                  <a:lnTo>
                    <a:pt x="182257" y="2120"/>
                  </a:lnTo>
                  <a:lnTo>
                    <a:pt x="180136" y="0"/>
                  </a:lnTo>
                  <a:lnTo>
                    <a:pt x="174904" y="0"/>
                  </a:lnTo>
                  <a:lnTo>
                    <a:pt x="2120" y="0"/>
                  </a:lnTo>
                  <a:lnTo>
                    <a:pt x="0" y="2120"/>
                  </a:lnTo>
                  <a:lnTo>
                    <a:pt x="0" y="7366"/>
                  </a:lnTo>
                  <a:lnTo>
                    <a:pt x="2120" y="9486"/>
                  </a:lnTo>
                  <a:lnTo>
                    <a:pt x="4737" y="9486"/>
                  </a:lnTo>
                  <a:lnTo>
                    <a:pt x="172783" y="9486"/>
                  </a:lnTo>
                  <a:lnTo>
                    <a:pt x="172783" y="503123"/>
                  </a:lnTo>
                  <a:lnTo>
                    <a:pt x="139750" y="526694"/>
                  </a:lnTo>
                  <a:lnTo>
                    <a:pt x="145249" y="534403"/>
                  </a:lnTo>
                  <a:lnTo>
                    <a:pt x="179044" y="510286"/>
                  </a:lnTo>
                  <a:lnTo>
                    <a:pt x="180136" y="510286"/>
                  </a:lnTo>
                  <a:lnTo>
                    <a:pt x="182257" y="508165"/>
                  </a:lnTo>
                  <a:lnTo>
                    <a:pt x="182257" y="192036"/>
                  </a:lnTo>
                  <a:lnTo>
                    <a:pt x="211416" y="192036"/>
                  </a:lnTo>
                  <a:lnTo>
                    <a:pt x="213537" y="189915"/>
                  </a:lnTo>
                  <a:lnTo>
                    <a:pt x="213537" y="18467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5289359" y="8219757"/>
              <a:ext cx="180340" cy="501015"/>
            </a:xfrm>
            <a:custGeom>
              <a:avLst/>
              <a:gdLst/>
              <a:ahLst/>
              <a:cxnLst/>
              <a:rect l="l" t="t" r="r" b="b"/>
              <a:pathLst>
                <a:path w="180339" h="501015">
                  <a:moveTo>
                    <a:pt x="180136" y="0"/>
                  </a:moveTo>
                  <a:lnTo>
                    <a:pt x="0" y="0"/>
                  </a:lnTo>
                  <a:lnTo>
                    <a:pt x="0" y="500811"/>
                  </a:lnTo>
                  <a:lnTo>
                    <a:pt x="180136" y="500811"/>
                  </a:lnTo>
                  <a:lnTo>
                    <a:pt x="18013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284622" y="8215108"/>
              <a:ext cx="189865" cy="510540"/>
            </a:xfrm>
            <a:custGeom>
              <a:avLst/>
              <a:gdLst/>
              <a:ahLst/>
              <a:cxnLst/>
              <a:rect l="l" t="t" r="r" b="b"/>
              <a:pathLst>
                <a:path w="189864" h="510540">
                  <a:moveTo>
                    <a:pt x="189611" y="0"/>
                  </a:moveTo>
                  <a:lnTo>
                    <a:pt x="180124" y="0"/>
                  </a:lnTo>
                  <a:lnTo>
                    <a:pt x="180124" y="8890"/>
                  </a:lnTo>
                  <a:lnTo>
                    <a:pt x="180124" y="500380"/>
                  </a:lnTo>
                  <a:lnTo>
                    <a:pt x="9474" y="500380"/>
                  </a:lnTo>
                  <a:lnTo>
                    <a:pt x="9474" y="8890"/>
                  </a:lnTo>
                  <a:lnTo>
                    <a:pt x="180124" y="8890"/>
                  </a:lnTo>
                  <a:lnTo>
                    <a:pt x="180124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500380"/>
                  </a:lnTo>
                  <a:lnTo>
                    <a:pt x="0" y="505460"/>
                  </a:lnTo>
                  <a:lnTo>
                    <a:pt x="0" y="510540"/>
                  </a:lnTo>
                  <a:lnTo>
                    <a:pt x="189611" y="510540"/>
                  </a:lnTo>
                  <a:lnTo>
                    <a:pt x="189611" y="505460"/>
                  </a:lnTo>
                  <a:lnTo>
                    <a:pt x="189611" y="500735"/>
                  </a:lnTo>
                  <a:lnTo>
                    <a:pt x="184873" y="500735"/>
                  </a:lnTo>
                  <a:lnTo>
                    <a:pt x="184873" y="500380"/>
                  </a:lnTo>
                  <a:lnTo>
                    <a:pt x="189611" y="500380"/>
                  </a:lnTo>
                  <a:lnTo>
                    <a:pt x="189611" y="8890"/>
                  </a:lnTo>
                  <a:lnTo>
                    <a:pt x="189611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346954" y="8246173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69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7569" y="7480"/>
                  </a:lnTo>
                  <a:lnTo>
                    <a:pt x="756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345061" y="8244280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53" y="0"/>
                  </a:moveTo>
                  <a:lnTo>
                    <a:pt x="0" y="0"/>
                  </a:lnTo>
                  <a:lnTo>
                    <a:pt x="0" y="11264"/>
                  </a:lnTo>
                  <a:lnTo>
                    <a:pt x="1892" y="11264"/>
                  </a:lnTo>
                  <a:lnTo>
                    <a:pt x="1892" y="7480"/>
                  </a:lnTo>
                  <a:lnTo>
                    <a:pt x="3784" y="7480"/>
                  </a:lnTo>
                  <a:lnTo>
                    <a:pt x="3784" y="3797"/>
                  </a:lnTo>
                  <a:lnTo>
                    <a:pt x="11353" y="3797"/>
                  </a:lnTo>
                  <a:lnTo>
                    <a:pt x="11353" y="0"/>
                  </a:lnTo>
                  <a:close/>
                </a:path>
                <a:path w="11429" h="11429">
                  <a:moveTo>
                    <a:pt x="3784" y="7480"/>
                  </a:moveTo>
                  <a:lnTo>
                    <a:pt x="1892" y="7480"/>
                  </a:lnTo>
                  <a:lnTo>
                    <a:pt x="1892" y="11264"/>
                  </a:lnTo>
                  <a:lnTo>
                    <a:pt x="11353" y="11264"/>
                  </a:lnTo>
                  <a:lnTo>
                    <a:pt x="11353" y="9372"/>
                  </a:lnTo>
                  <a:lnTo>
                    <a:pt x="3784" y="9372"/>
                  </a:lnTo>
                  <a:lnTo>
                    <a:pt x="3784" y="7480"/>
                  </a:lnTo>
                  <a:close/>
                </a:path>
                <a:path w="11429" h="11429">
                  <a:moveTo>
                    <a:pt x="11353" y="3797"/>
                  </a:moveTo>
                  <a:lnTo>
                    <a:pt x="7569" y="3797"/>
                  </a:lnTo>
                  <a:lnTo>
                    <a:pt x="7569" y="7480"/>
                  </a:lnTo>
                  <a:lnTo>
                    <a:pt x="3784" y="7480"/>
                  </a:lnTo>
                  <a:lnTo>
                    <a:pt x="3784" y="9372"/>
                  </a:lnTo>
                  <a:lnTo>
                    <a:pt x="11353" y="9372"/>
                  </a:lnTo>
                  <a:lnTo>
                    <a:pt x="11353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5371807" y="864901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43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7543" y="7480"/>
                  </a:lnTo>
                  <a:lnTo>
                    <a:pt x="7543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5298872" y="8227669"/>
              <a:ext cx="161290" cy="483870"/>
            </a:xfrm>
            <a:custGeom>
              <a:avLst/>
              <a:gdLst/>
              <a:ahLst/>
              <a:cxnLst/>
              <a:rect l="l" t="t" r="r" b="b"/>
              <a:pathLst>
                <a:path w="161289" h="483870">
                  <a:moveTo>
                    <a:pt x="82372" y="419455"/>
                  </a:moveTo>
                  <a:lnTo>
                    <a:pt x="78587" y="419455"/>
                  </a:lnTo>
                  <a:lnTo>
                    <a:pt x="78587" y="423240"/>
                  </a:lnTo>
                  <a:lnTo>
                    <a:pt x="78587" y="426935"/>
                  </a:lnTo>
                  <a:lnTo>
                    <a:pt x="74828" y="426935"/>
                  </a:lnTo>
                  <a:lnTo>
                    <a:pt x="74828" y="423240"/>
                  </a:lnTo>
                  <a:lnTo>
                    <a:pt x="78587" y="423240"/>
                  </a:lnTo>
                  <a:lnTo>
                    <a:pt x="78587" y="419455"/>
                  </a:lnTo>
                  <a:lnTo>
                    <a:pt x="71043" y="419455"/>
                  </a:lnTo>
                  <a:lnTo>
                    <a:pt x="71043" y="430720"/>
                  </a:lnTo>
                  <a:lnTo>
                    <a:pt x="72936" y="430720"/>
                  </a:lnTo>
                  <a:lnTo>
                    <a:pt x="82372" y="430720"/>
                  </a:lnTo>
                  <a:lnTo>
                    <a:pt x="82372" y="428828"/>
                  </a:lnTo>
                  <a:lnTo>
                    <a:pt x="82372" y="423240"/>
                  </a:lnTo>
                  <a:lnTo>
                    <a:pt x="82372" y="419455"/>
                  </a:lnTo>
                  <a:close/>
                </a:path>
                <a:path w="161289" h="483870">
                  <a:moveTo>
                    <a:pt x="161124" y="0"/>
                  </a:moveTo>
                  <a:lnTo>
                    <a:pt x="157340" y="0"/>
                  </a:lnTo>
                  <a:lnTo>
                    <a:pt x="157340" y="3810"/>
                  </a:lnTo>
                  <a:lnTo>
                    <a:pt x="157340" y="481330"/>
                  </a:lnTo>
                  <a:lnTo>
                    <a:pt x="3797" y="481330"/>
                  </a:lnTo>
                  <a:lnTo>
                    <a:pt x="3797" y="3810"/>
                  </a:lnTo>
                  <a:lnTo>
                    <a:pt x="157340" y="3810"/>
                  </a:lnTo>
                  <a:lnTo>
                    <a:pt x="157340" y="0"/>
                  </a:lnTo>
                  <a:lnTo>
                    <a:pt x="0" y="0"/>
                  </a:lnTo>
                  <a:lnTo>
                    <a:pt x="0" y="3810"/>
                  </a:lnTo>
                  <a:lnTo>
                    <a:pt x="0" y="481330"/>
                  </a:lnTo>
                  <a:lnTo>
                    <a:pt x="0" y="482600"/>
                  </a:lnTo>
                  <a:lnTo>
                    <a:pt x="0" y="483870"/>
                  </a:lnTo>
                  <a:lnTo>
                    <a:pt x="161124" y="483870"/>
                  </a:lnTo>
                  <a:lnTo>
                    <a:pt x="161124" y="482600"/>
                  </a:lnTo>
                  <a:lnTo>
                    <a:pt x="161124" y="481330"/>
                  </a:lnTo>
                  <a:lnTo>
                    <a:pt x="161124" y="480707"/>
                  </a:lnTo>
                  <a:lnTo>
                    <a:pt x="161124" y="3810"/>
                  </a:lnTo>
                  <a:lnTo>
                    <a:pt x="161124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5315204" y="865925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2954" y="0"/>
                  </a:moveTo>
                  <a:lnTo>
                    <a:pt x="3721" y="0"/>
                  </a:lnTo>
                  <a:lnTo>
                    <a:pt x="0" y="3746"/>
                  </a:lnTo>
                  <a:lnTo>
                    <a:pt x="0" y="12966"/>
                  </a:lnTo>
                  <a:lnTo>
                    <a:pt x="3721" y="16687"/>
                  </a:lnTo>
                  <a:lnTo>
                    <a:pt x="12954" y="16687"/>
                  </a:lnTo>
                  <a:lnTo>
                    <a:pt x="16725" y="12966"/>
                  </a:lnTo>
                  <a:lnTo>
                    <a:pt x="16725" y="8343"/>
                  </a:lnTo>
                  <a:lnTo>
                    <a:pt x="16725" y="3746"/>
                  </a:lnTo>
                  <a:lnTo>
                    <a:pt x="1295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313324" y="865734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210" y="0"/>
                  </a:moveTo>
                  <a:lnTo>
                    <a:pt x="4546" y="12"/>
                  </a:lnTo>
                  <a:lnTo>
                    <a:pt x="0" y="4584"/>
                  </a:lnTo>
                  <a:lnTo>
                    <a:pt x="12" y="15925"/>
                  </a:lnTo>
                  <a:lnTo>
                    <a:pt x="4559" y="20485"/>
                  </a:lnTo>
                  <a:lnTo>
                    <a:pt x="15862" y="20485"/>
                  </a:lnTo>
                  <a:lnTo>
                    <a:pt x="19710" y="16700"/>
                  </a:lnTo>
                  <a:lnTo>
                    <a:pt x="6642" y="16700"/>
                  </a:lnTo>
                  <a:lnTo>
                    <a:pt x="3784" y="13830"/>
                  </a:lnTo>
                  <a:lnTo>
                    <a:pt x="3784" y="6692"/>
                  </a:lnTo>
                  <a:lnTo>
                    <a:pt x="6654" y="3797"/>
                  </a:lnTo>
                  <a:lnTo>
                    <a:pt x="19691" y="3797"/>
                  </a:lnTo>
                  <a:lnTo>
                    <a:pt x="15875" y="12"/>
                  </a:lnTo>
                  <a:lnTo>
                    <a:pt x="10210" y="0"/>
                  </a:lnTo>
                  <a:close/>
                </a:path>
                <a:path w="20954" h="20954">
                  <a:moveTo>
                    <a:pt x="19691" y="3797"/>
                  </a:moveTo>
                  <a:lnTo>
                    <a:pt x="13779" y="3797"/>
                  </a:lnTo>
                  <a:lnTo>
                    <a:pt x="16687" y="6692"/>
                  </a:lnTo>
                  <a:lnTo>
                    <a:pt x="16687" y="13830"/>
                  </a:lnTo>
                  <a:lnTo>
                    <a:pt x="13792" y="16700"/>
                  </a:lnTo>
                  <a:lnTo>
                    <a:pt x="19710" y="16700"/>
                  </a:lnTo>
                  <a:lnTo>
                    <a:pt x="20497" y="15925"/>
                  </a:lnTo>
                  <a:lnTo>
                    <a:pt x="20485" y="4584"/>
                  </a:lnTo>
                  <a:lnTo>
                    <a:pt x="19691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5363578" y="865925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2966" y="0"/>
                  </a:moveTo>
                  <a:lnTo>
                    <a:pt x="3721" y="0"/>
                  </a:lnTo>
                  <a:lnTo>
                    <a:pt x="0" y="3746"/>
                  </a:lnTo>
                  <a:lnTo>
                    <a:pt x="0" y="12966"/>
                  </a:lnTo>
                  <a:lnTo>
                    <a:pt x="3721" y="16687"/>
                  </a:lnTo>
                  <a:lnTo>
                    <a:pt x="12966" y="16687"/>
                  </a:lnTo>
                  <a:lnTo>
                    <a:pt x="16713" y="12966"/>
                  </a:lnTo>
                  <a:lnTo>
                    <a:pt x="16713" y="8343"/>
                  </a:lnTo>
                  <a:lnTo>
                    <a:pt x="16713" y="3746"/>
                  </a:lnTo>
                  <a:lnTo>
                    <a:pt x="12966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5361686" y="865734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248" y="0"/>
                  </a:moveTo>
                  <a:lnTo>
                    <a:pt x="4559" y="12"/>
                  </a:lnTo>
                  <a:lnTo>
                    <a:pt x="0" y="4597"/>
                  </a:lnTo>
                  <a:lnTo>
                    <a:pt x="12" y="15925"/>
                  </a:lnTo>
                  <a:lnTo>
                    <a:pt x="4571" y="20485"/>
                  </a:lnTo>
                  <a:lnTo>
                    <a:pt x="15900" y="20485"/>
                  </a:lnTo>
                  <a:lnTo>
                    <a:pt x="19716" y="16700"/>
                  </a:lnTo>
                  <a:lnTo>
                    <a:pt x="6642" y="16687"/>
                  </a:lnTo>
                  <a:lnTo>
                    <a:pt x="3784" y="13830"/>
                  </a:lnTo>
                  <a:lnTo>
                    <a:pt x="3784" y="6692"/>
                  </a:lnTo>
                  <a:lnTo>
                    <a:pt x="6654" y="3797"/>
                  </a:lnTo>
                  <a:lnTo>
                    <a:pt x="19697" y="3797"/>
                  </a:lnTo>
                  <a:lnTo>
                    <a:pt x="15913" y="12"/>
                  </a:lnTo>
                  <a:lnTo>
                    <a:pt x="10248" y="0"/>
                  </a:lnTo>
                  <a:close/>
                </a:path>
                <a:path w="20954" h="20954">
                  <a:moveTo>
                    <a:pt x="19697" y="3797"/>
                  </a:moveTo>
                  <a:lnTo>
                    <a:pt x="13817" y="3797"/>
                  </a:lnTo>
                  <a:lnTo>
                    <a:pt x="16700" y="6692"/>
                  </a:lnTo>
                  <a:lnTo>
                    <a:pt x="16713" y="13830"/>
                  </a:lnTo>
                  <a:lnTo>
                    <a:pt x="13817" y="16700"/>
                  </a:lnTo>
                  <a:lnTo>
                    <a:pt x="19729" y="16687"/>
                  </a:lnTo>
                  <a:lnTo>
                    <a:pt x="20497" y="15925"/>
                  </a:lnTo>
                  <a:lnTo>
                    <a:pt x="20497" y="4597"/>
                  </a:lnTo>
                  <a:lnTo>
                    <a:pt x="19697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5428691" y="865925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2941" y="0"/>
                  </a:moveTo>
                  <a:lnTo>
                    <a:pt x="3721" y="0"/>
                  </a:lnTo>
                  <a:lnTo>
                    <a:pt x="0" y="3746"/>
                  </a:lnTo>
                  <a:lnTo>
                    <a:pt x="0" y="12966"/>
                  </a:lnTo>
                  <a:lnTo>
                    <a:pt x="3721" y="16687"/>
                  </a:lnTo>
                  <a:lnTo>
                    <a:pt x="12941" y="16687"/>
                  </a:lnTo>
                  <a:lnTo>
                    <a:pt x="16662" y="12966"/>
                  </a:lnTo>
                  <a:lnTo>
                    <a:pt x="16662" y="8343"/>
                  </a:lnTo>
                  <a:lnTo>
                    <a:pt x="16662" y="3746"/>
                  </a:lnTo>
                  <a:lnTo>
                    <a:pt x="1294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5426786" y="8657348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4">
                  <a:moveTo>
                    <a:pt x="10236" y="0"/>
                  </a:moveTo>
                  <a:lnTo>
                    <a:pt x="4571" y="12"/>
                  </a:lnTo>
                  <a:lnTo>
                    <a:pt x="0" y="4597"/>
                  </a:lnTo>
                  <a:lnTo>
                    <a:pt x="12" y="15913"/>
                  </a:lnTo>
                  <a:lnTo>
                    <a:pt x="4571" y="20485"/>
                  </a:lnTo>
                  <a:lnTo>
                    <a:pt x="15887" y="20485"/>
                  </a:lnTo>
                  <a:lnTo>
                    <a:pt x="19672" y="16700"/>
                  </a:lnTo>
                  <a:lnTo>
                    <a:pt x="6667" y="16700"/>
                  </a:lnTo>
                  <a:lnTo>
                    <a:pt x="3797" y="13830"/>
                  </a:lnTo>
                  <a:lnTo>
                    <a:pt x="3797" y="6692"/>
                  </a:lnTo>
                  <a:lnTo>
                    <a:pt x="6667" y="3797"/>
                  </a:lnTo>
                  <a:lnTo>
                    <a:pt x="19664" y="3797"/>
                  </a:lnTo>
                  <a:lnTo>
                    <a:pt x="15900" y="12"/>
                  </a:lnTo>
                  <a:lnTo>
                    <a:pt x="10236" y="0"/>
                  </a:lnTo>
                  <a:close/>
                </a:path>
                <a:path w="20954" h="20954">
                  <a:moveTo>
                    <a:pt x="19664" y="3797"/>
                  </a:moveTo>
                  <a:lnTo>
                    <a:pt x="13792" y="3797"/>
                  </a:lnTo>
                  <a:lnTo>
                    <a:pt x="16662" y="6692"/>
                  </a:lnTo>
                  <a:lnTo>
                    <a:pt x="16675" y="13830"/>
                  </a:lnTo>
                  <a:lnTo>
                    <a:pt x="13804" y="16700"/>
                  </a:lnTo>
                  <a:lnTo>
                    <a:pt x="19672" y="16700"/>
                  </a:lnTo>
                  <a:lnTo>
                    <a:pt x="20459" y="15913"/>
                  </a:lnTo>
                  <a:lnTo>
                    <a:pt x="20459" y="4597"/>
                  </a:lnTo>
                  <a:lnTo>
                    <a:pt x="19664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5308117" y="8239543"/>
              <a:ext cx="39370" cy="20320"/>
            </a:xfrm>
            <a:custGeom>
              <a:avLst/>
              <a:gdLst/>
              <a:ahLst/>
              <a:cxnLst/>
              <a:rect l="l" t="t" r="r" b="b"/>
              <a:pathLst>
                <a:path w="39370" h="20320">
                  <a:moveTo>
                    <a:pt x="39014" y="0"/>
                  </a:moveTo>
                  <a:lnTo>
                    <a:pt x="0" y="0"/>
                  </a:lnTo>
                  <a:lnTo>
                    <a:pt x="0" y="20231"/>
                  </a:lnTo>
                  <a:lnTo>
                    <a:pt x="39014" y="20231"/>
                  </a:lnTo>
                  <a:lnTo>
                    <a:pt x="3901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5300764" y="8235124"/>
              <a:ext cx="157480" cy="38735"/>
            </a:xfrm>
            <a:custGeom>
              <a:avLst/>
              <a:gdLst/>
              <a:ahLst/>
              <a:cxnLst/>
              <a:rect l="l" t="t" r="r" b="b"/>
              <a:pathLst>
                <a:path w="157479" h="38734">
                  <a:moveTo>
                    <a:pt x="48260" y="2527"/>
                  </a:moveTo>
                  <a:lnTo>
                    <a:pt x="44475" y="2527"/>
                  </a:lnTo>
                  <a:lnTo>
                    <a:pt x="44475" y="6311"/>
                  </a:lnTo>
                  <a:lnTo>
                    <a:pt x="44475" y="22745"/>
                  </a:lnTo>
                  <a:lnTo>
                    <a:pt x="9245" y="22745"/>
                  </a:lnTo>
                  <a:lnTo>
                    <a:pt x="9245" y="6311"/>
                  </a:lnTo>
                  <a:lnTo>
                    <a:pt x="44475" y="6311"/>
                  </a:lnTo>
                  <a:lnTo>
                    <a:pt x="44475" y="2527"/>
                  </a:lnTo>
                  <a:lnTo>
                    <a:pt x="5448" y="2527"/>
                  </a:lnTo>
                  <a:lnTo>
                    <a:pt x="5448" y="26543"/>
                  </a:lnTo>
                  <a:lnTo>
                    <a:pt x="48260" y="26543"/>
                  </a:lnTo>
                  <a:lnTo>
                    <a:pt x="48260" y="22745"/>
                  </a:lnTo>
                  <a:lnTo>
                    <a:pt x="48260" y="4419"/>
                  </a:lnTo>
                  <a:lnTo>
                    <a:pt x="48260" y="2527"/>
                  </a:lnTo>
                  <a:close/>
                </a:path>
                <a:path w="157479" h="38734">
                  <a:moveTo>
                    <a:pt x="140182" y="7950"/>
                  </a:moveTo>
                  <a:lnTo>
                    <a:pt x="133096" y="7950"/>
                  </a:lnTo>
                  <a:lnTo>
                    <a:pt x="133096" y="22669"/>
                  </a:lnTo>
                  <a:lnTo>
                    <a:pt x="140182" y="22669"/>
                  </a:lnTo>
                  <a:lnTo>
                    <a:pt x="140182" y="20777"/>
                  </a:lnTo>
                  <a:lnTo>
                    <a:pt x="140182" y="9855"/>
                  </a:lnTo>
                  <a:lnTo>
                    <a:pt x="140182" y="7950"/>
                  </a:lnTo>
                  <a:close/>
                </a:path>
                <a:path w="157479" h="38734">
                  <a:moveTo>
                    <a:pt x="151968" y="6858"/>
                  </a:moveTo>
                  <a:lnTo>
                    <a:pt x="148907" y="3797"/>
                  </a:lnTo>
                  <a:lnTo>
                    <a:pt x="148183" y="3073"/>
                  </a:lnTo>
                  <a:lnTo>
                    <a:pt x="148183" y="21691"/>
                  </a:lnTo>
                  <a:lnTo>
                    <a:pt x="143027" y="26847"/>
                  </a:lnTo>
                  <a:lnTo>
                    <a:pt x="130289" y="26847"/>
                  </a:lnTo>
                  <a:lnTo>
                    <a:pt x="125133" y="21691"/>
                  </a:lnTo>
                  <a:lnTo>
                    <a:pt x="125145" y="8953"/>
                  </a:lnTo>
                  <a:lnTo>
                    <a:pt x="130289" y="3810"/>
                  </a:lnTo>
                  <a:lnTo>
                    <a:pt x="139776" y="3810"/>
                  </a:lnTo>
                  <a:lnTo>
                    <a:pt x="143027" y="3810"/>
                  </a:lnTo>
                  <a:lnTo>
                    <a:pt x="148170" y="8953"/>
                  </a:lnTo>
                  <a:lnTo>
                    <a:pt x="148183" y="21691"/>
                  </a:lnTo>
                  <a:lnTo>
                    <a:pt x="148183" y="3073"/>
                  </a:lnTo>
                  <a:lnTo>
                    <a:pt x="145110" y="0"/>
                  </a:lnTo>
                  <a:lnTo>
                    <a:pt x="128193" y="0"/>
                  </a:lnTo>
                  <a:lnTo>
                    <a:pt x="121335" y="6858"/>
                  </a:lnTo>
                  <a:lnTo>
                    <a:pt x="121348" y="23774"/>
                  </a:lnTo>
                  <a:lnTo>
                    <a:pt x="128193" y="30619"/>
                  </a:lnTo>
                  <a:lnTo>
                    <a:pt x="136652" y="30632"/>
                  </a:lnTo>
                  <a:lnTo>
                    <a:pt x="145122" y="30619"/>
                  </a:lnTo>
                  <a:lnTo>
                    <a:pt x="148882" y="26847"/>
                  </a:lnTo>
                  <a:lnTo>
                    <a:pt x="151955" y="23774"/>
                  </a:lnTo>
                  <a:lnTo>
                    <a:pt x="151968" y="6858"/>
                  </a:lnTo>
                  <a:close/>
                </a:path>
                <a:path w="157479" h="38734">
                  <a:moveTo>
                    <a:pt x="157340" y="34861"/>
                  </a:moveTo>
                  <a:lnTo>
                    <a:pt x="0" y="34861"/>
                  </a:lnTo>
                  <a:lnTo>
                    <a:pt x="0" y="38658"/>
                  </a:lnTo>
                  <a:lnTo>
                    <a:pt x="157340" y="38658"/>
                  </a:lnTo>
                  <a:lnTo>
                    <a:pt x="157340" y="34861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5332425" y="8302485"/>
              <a:ext cx="94615" cy="143510"/>
            </a:xfrm>
            <a:custGeom>
              <a:avLst/>
              <a:gdLst/>
              <a:ahLst/>
              <a:cxnLst/>
              <a:rect l="l" t="t" r="r" b="b"/>
              <a:pathLst>
                <a:path w="94614" h="143509">
                  <a:moveTo>
                    <a:pt x="94005" y="0"/>
                  </a:moveTo>
                  <a:lnTo>
                    <a:pt x="0" y="0"/>
                  </a:lnTo>
                  <a:lnTo>
                    <a:pt x="0" y="143128"/>
                  </a:lnTo>
                  <a:lnTo>
                    <a:pt x="94005" y="143128"/>
                  </a:lnTo>
                  <a:lnTo>
                    <a:pt x="94005" y="0"/>
                  </a:lnTo>
                  <a:close/>
                </a:path>
              </a:pathLst>
            </a:custGeom>
            <a:solidFill>
              <a:srgbClr val="E3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5404231" y="8656497"/>
              <a:ext cx="16510" cy="13335"/>
            </a:xfrm>
            <a:custGeom>
              <a:avLst/>
              <a:gdLst/>
              <a:ahLst/>
              <a:cxnLst/>
              <a:rect l="l" t="t" r="r" b="b"/>
              <a:pathLst>
                <a:path w="16510" h="13334">
                  <a:moveTo>
                    <a:pt x="16078" y="0"/>
                  </a:moveTo>
                  <a:lnTo>
                    <a:pt x="0" y="0"/>
                  </a:lnTo>
                  <a:lnTo>
                    <a:pt x="0" y="13042"/>
                  </a:lnTo>
                  <a:lnTo>
                    <a:pt x="16078" y="13042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402338" y="8654605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9862" y="0"/>
                  </a:moveTo>
                  <a:lnTo>
                    <a:pt x="0" y="0"/>
                  </a:lnTo>
                  <a:lnTo>
                    <a:pt x="0" y="16827"/>
                  </a:lnTo>
                  <a:lnTo>
                    <a:pt x="1892" y="16827"/>
                  </a:lnTo>
                  <a:lnTo>
                    <a:pt x="1892" y="13042"/>
                  </a:lnTo>
                  <a:lnTo>
                    <a:pt x="3784" y="13042"/>
                  </a:lnTo>
                  <a:lnTo>
                    <a:pt x="3784" y="3784"/>
                  </a:lnTo>
                  <a:lnTo>
                    <a:pt x="19862" y="3784"/>
                  </a:lnTo>
                  <a:lnTo>
                    <a:pt x="19862" y="0"/>
                  </a:lnTo>
                  <a:close/>
                </a:path>
                <a:path w="20320" h="17145">
                  <a:moveTo>
                    <a:pt x="3784" y="13042"/>
                  </a:moveTo>
                  <a:lnTo>
                    <a:pt x="1892" y="13042"/>
                  </a:lnTo>
                  <a:lnTo>
                    <a:pt x="1892" y="16827"/>
                  </a:lnTo>
                  <a:lnTo>
                    <a:pt x="19862" y="16827"/>
                  </a:lnTo>
                  <a:lnTo>
                    <a:pt x="19862" y="14935"/>
                  </a:lnTo>
                  <a:lnTo>
                    <a:pt x="3784" y="14935"/>
                  </a:lnTo>
                  <a:lnTo>
                    <a:pt x="3784" y="13042"/>
                  </a:lnTo>
                  <a:close/>
                </a:path>
                <a:path w="20320" h="17145">
                  <a:moveTo>
                    <a:pt x="19862" y="3784"/>
                  </a:moveTo>
                  <a:lnTo>
                    <a:pt x="16065" y="3784"/>
                  </a:lnTo>
                  <a:lnTo>
                    <a:pt x="16065" y="13042"/>
                  </a:lnTo>
                  <a:lnTo>
                    <a:pt x="3784" y="13042"/>
                  </a:lnTo>
                  <a:lnTo>
                    <a:pt x="3784" y="14935"/>
                  </a:lnTo>
                  <a:lnTo>
                    <a:pt x="19862" y="14935"/>
                  </a:lnTo>
                  <a:lnTo>
                    <a:pt x="19862" y="3784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404231" y="8578506"/>
              <a:ext cx="16510" cy="13335"/>
            </a:xfrm>
            <a:custGeom>
              <a:avLst/>
              <a:gdLst/>
              <a:ahLst/>
              <a:cxnLst/>
              <a:rect l="l" t="t" r="r" b="b"/>
              <a:pathLst>
                <a:path w="16510" h="13334">
                  <a:moveTo>
                    <a:pt x="16078" y="0"/>
                  </a:moveTo>
                  <a:lnTo>
                    <a:pt x="0" y="0"/>
                  </a:lnTo>
                  <a:lnTo>
                    <a:pt x="0" y="13068"/>
                  </a:lnTo>
                  <a:lnTo>
                    <a:pt x="16078" y="13068"/>
                  </a:lnTo>
                  <a:lnTo>
                    <a:pt x="16078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5402338" y="8576614"/>
              <a:ext cx="20320" cy="17145"/>
            </a:xfrm>
            <a:custGeom>
              <a:avLst/>
              <a:gdLst/>
              <a:ahLst/>
              <a:cxnLst/>
              <a:rect l="l" t="t" r="r" b="b"/>
              <a:pathLst>
                <a:path w="20320" h="17145">
                  <a:moveTo>
                    <a:pt x="19862" y="0"/>
                  </a:moveTo>
                  <a:lnTo>
                    <a:pt x="0" y="0"/>
                  </a:lnTo>
                  <a:lnTo>
                    <a:pt x="0" y="16852"/>
                  </a:lnTo>
                  <a:lnTo>
                    <a:pt x="1892" y="16852"/>
                  </a:lnTo>
                  <a:lnTo>
                    <a:pt x="1892" y="13055"/>
                  </a:lnTo>
                  <a:lnTo>
                    <a:pt x="3784" y="13055"/>
                  </a:lnTo>
                  <a:lnTo>
                    <a:pt x="3784" y="3797"/>
                  </a:lnTo>
                  <a:lnTo>
                    <a:pt x="19862" y="3797"/>
                  </a:lnTo>
                  <a:lnTo>
                    <a:pt x="19862" y="0"/>
                  </a:lnTo>
                  <a:close/>
                </a:path>
                <a:path w="20320" h="17145">
                  <a:moveTo>
                    <a:pt x="3784" y="13055"/>
                  </a:moveTo>
                  <a:lnTo>
                    <a:pt x="1892" y="13055"/>
                  </a:lnTo>
                  <a:lnTo>
                    <a:pt x="1892" y="16852"/>
                  </a:lnTo>
                  <a:lnTo>
                    <a:pt x="19862" y="16852"/>
                  </a:lnTo>
                  <a:lnTo>
                    <a:pt x="19862" y="14960"/>
                  </a:lnTo>
                  <a:lnTo>
                    <a:pt x="3784" y="14960"/>
                  </a:lnTo>
                  <a:lnTo>
                    <a:pt x="3784" y="13055"/>
                  </a:lnTo>
                  <a:close/>
                </a:path>
                <a:path w="20320" h="17145">
                  <a:moveTo>
                    <a:pt x="19862" y="3797"/>
                  </a:moveTo>
                  <a:lnTo>
                    <a:pt x="16065" y="3797"/>
                  </a:lnTo>
                  <a:lnTo>
                    <a:pt x="16065" y="13055"/>
                  </a:lnTo>
                  <a:lnTo>
                    <a:pt x="3784" y="13055"/>
                  </a:lnTo>
                  <a:lnTo>
                    <a:pt x="3784" y="14960"/>
                  </a:lnTo>
                  <a:lnTo>
                    <a:pt x="19862" y="14960"/>
                  </a:lnTo>
                  <a:lnTo>
                    <a:pt x="19862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317210" y="8682646"/>
              <a:ext cx="127635" cy="35560"/>
            </a:xfrm>
            <a:custGeom>
              <a:avLst/>
              <a:gdLst/>
              <a:ahLst/>
              <a:cxnLst/>
              <a:rect l="l" t="t" r="r" b="b"/>
              <a:pathLst>
                <a:path w="127635" h="35559">
                  <a:moveTo>
                    <a:pt x="127520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21831" y="21590"/>
                  </a:lnTo>
                  <a:lnTo>
                    <a:pt x="21831" y="35560"/>
                  </a:lnTo>
                  <a:lnTo>
                    <a:pt x="38569" y="35560"/>
                  </a:lnTo>
                  <a:lnTo>
                    <a:pt x="38569" y="21590"/>
                  </a:lnTo>
                  <a:lnTo>
                    <a:pt x="89331" y="21590"/>
                  </a:lnTo>
                  <a:lnTo>
                    <a:pt x="89331" y="35560"/>
                  </a:lnTo>
                  <a:lnTo>
                    <a:pt x="106070" y="35560"/>
                  </a:lnTo>
                  <a:lnTo>
                    <a:pt x="106070" y="21590"/>
                  </a:lnTo>
                  <a:lnTo>
                    <a:pt x="127520" y="21590"/>
                  </a:lnTo>
                  <a:lnTo>
                    <a:pt x="127520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315318" y="8680754"/>
              <a:ext cx="131445" cy="40005"/>
            </a:xfrm>
            <a:custGeom>
              <a:avLst/>
              <a:gdLst/>
              <a:ahLst/>
              <a:cxnLst/>
              <a:rect l="l" t="t" r="r" b="b"/>
              <a:pathLst>
                <a:path w="131445" h="40004">
                  <a:moveTo>
                    <a:pt x="129412" y="0"/>
                  </a:moveTo>
                  <a:lnTo>
                    <a:pt x="0" y="0"/>
                  </a:lnTo>
                  <a:lnTo>
                    <a:pt x="0" y="27952"/>
                  </a:lnTo>
                  <a:lnTo>
                    <a:pt x="21831" y="27952"/>
                  </a:lnTo>
                  <a:lnTo>
                    <a:pt x="21831" y="39547"/>
                  </a:lnTo>
                  <a:lnTo>
                    <a:pt x="42367" y="39547"/>
                  </a:lnTo>
                  <a:lnTo>
                    <a:pt x="42367" y="35763"/>
                  </a:lnTo>
                  <a:lnTo>
                    <a:pt x="25615" y="35763"/>
                  </a:lnTo>
                  <a:lnTo>
                    <a:pt x="25615" y="24168"/>
                  </a:lnTo>
                  <a:lnTo>
                    <a:pt x="3797" y="24168"/>
                  </a:lnTo>
                  <a:lnTo>
                    <a:pt x="3797" y="3797"/>
                  </a:lnTo>
                  <a:lnTo>
                    <a:pt x="127520" y="3797"/>
                  </a:lnTo>
                  <a:lnTo>
                    <a:pt x="127520" y="1892"/>
                  </a:lnTo>
                  <a:lnTo>
                    <a:pt x="129412" y="1892"/>
                  </a:lnTo>
                  <a:lnTo>
                    <a:pt x="129412" y="0"/>
                  </a:lnTo>
                  <a:close/>
                </a:path>
                <a:path w="131445" h="40004">
                  <a:moveTo>
                    <a:pt x="93116" y="27952"/>
                  </a:moveTo>
                  <a:lnTo>
                    <a:pt x="89319" y="27952"/>
                  </a:lnTo>
                  <a:lnTo>
                    <a:pt x="89319" y="39547"/>
                  </a:lnTo>
                  <a:lnTo>
                    <a:pt x="109854" y="39547"/>
                  </a:lnTo>
                  <a:lnTo>
                    <a:pt x="109854" y="35763"/>
                  </a:lnTo>
                  <a:lnTo>
                    <a:pt x="93116" y="35763"/>
                  </a:lnTo>
                  <a:lnTo>
                    <a:pt x="93116" y="27952"/>
                  </a:lnTo>
                  <a:close/>
                </a:path>
                <a:path w="131445" h="40004">
                  <a:moveTo>
                    <a:pt x="93116" y="24168"/>
                  </a:moveTo>
                  <a:lnTo>
                    <a:pt x="38569" y="24168"/>
                  </a:lnTo>
                  <a:lnTo>
                    <a:pt x="38569" y="35763"/>
                  </a:lnTo>
                  <a:lnTo>
                    <a:pt x="42367" y="35763"/>
                  </a:lnTo>
                  <a:lnTo>
                    <a:pt x="42367" y="27952"/>
                  </a:lnTo>
                  <a:lnTo>
                    <a:pt x="93116" y="27952"/>
                  </a:lnTo>
                  <a:lnTo>
                    <a:pt x="93116" y="24168"/>
                  </a:lnTo>
                  <a:close/>
                </a:path>
                <a:path w="131445" h="40004">
                  <a:moveTo>
                    <a:pt x="129412" y="1892"/>
                  </a:moveTo>
                  <a:lnTo>
                    <a:pt x="127520" y="1892"/>
                  </a:lnTo>
                  <a:lnTo>
                    <a:pt x="127520" y="24168"/>
                  </a:lnTo>
                  <a:lnTo>
                    <a:pt x="106070" y="24168"/>
                  </a:lnTo>
                  <a:lnTo>
                    <a:pt x="106070" y="35763"/>
                  </a:lnTo>
                  <a:lnTo>
                    <a:pt x="109854" y="35763"/>
                  </a:lnTo>
                  <a:lnTo>
                    <a:pt x="109854" y="27952"/>
                  </a:lnTo>
                  <a:lnTo>
                    <a:pt x="131317" y="27952"/>
                  </a:lnTo>
                  <a:lnTo>
                    <a:pt x="131317" y="3797"/>
                  </a:lnTo>
                  <a:lnTo>
                    <a:pt x="129412" y="3797"/>
                  </a:lnTo>
                  <a:lnTo>
                    <a:pt x="129412" y="1892"/>
                  </a:lnTo>
                  <a:close/>
                </a:path>
                <a:path w="131445" h="40004">
                  <a:moveTo>
                    <a:pt x="131317" y="0"/>
                  </a:moveTo>
                  <a:lnTo>
                    <a:pt x="129412" y="0"/>
                  </a:lnTo>
                  <a:lnTo>
                    <a:pt x="129412" y="3797"/>
                  </a:lnTo>
                  <a:lnTo>
                    <a:pt x="131317" y="3797"/>
                  </a:lnTo>
                  <a:lnTo>
                    <a:pt x="131317" y="0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314086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69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69" y="7467"/>
                  </a:lnTo>
                  <a:lnTo>
                    <a:pt x="756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312194" y="847012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53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1892" y="11277"/>
                  </a:lnTo>
                  <a:lnTo>
                    <a:pt x="1892" y="7480"/>
                  </a:lnTo>
                  <a:lnTo>
                    <a:pt x="3784" y="7480"/>
                  </a:lnTo>
                  <a:lnTo>
                    <a:pt x="3784" y="3797"/>
                  </a:lnTo>
                  <a:lnTo>
                    <a:pt x="11353" y="3797"/>
                  </a:lnTo>
                  <a:lnTo>
                    <a:pt x="11353" y="0"/>
                  </a:lnTo>
                  <a:close/>
                </a:path>
                <a:path w="11429" h="11429">
                  <a:moveTo>
                    <a:pt x="3784" y="7480"/>
                  </a:moveTo>
                  <a:lnTo>
                    <a:pt x="1892" y="7480"/>
                  </a:lnTo>
                  <a:lnTo>
                    <a:pt x="1892" y="11277"/>
                  </a:lnTo>
                  <a:lnTo>
                    <a:pt x="11353" y="11277"/>
                  </a:lnTo>
                  <a:lnTo>
                    <a:pt x="11353" y="9372"/>
                  </a:lnTo>
                  <a:lnTo>
                    <a:pt x="3784" y="9372"/>
                  </a:lnTo>
                  <a:lnTo>
                    <a:pt x="3784" y="7480"/>
                  </a:lnTo>
                  <a:close/>
                </a:path>
                <a:path w="11429" h="11429">
                  <a:moveTo>
                    <a:pt x="11353" y="3797"/>
                  </a:moveTo>
                  <a:lnTo>
                    <a:pt x="7569" y="3797"/>
                  </a:lnTo>
                  <a:lnTo>
                    <a:pt x="7569" y="7480"/>
                  </a:lnTo>
                  <a:lnTo>
                    <a:pt x="3784" y="7480"/>
                  </a:lnTo>
                  <a:lnTo>
                    <a:pt x="3784" y="9372"/>
                  </a:lnTo>
                  <a:lnTo>
                    <a:pt x="11353" y="9372"/>
                  </a:lnTo>
                  <a:lnTo>
                    <a:pt x="11353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326659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94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94" y="7467"/>
                  </a:lnTo>
                  <a:lnTo>
                    <a:pt x="759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324767" y="847012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79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1892" y="11277"/>
                  </a:lnTo>
                  <a:lnTo>
                    <a:pt x="1892" y="7480"/>
                  </a:lnTo>
                  <a:lnTo>
                    <a:pt x="3797" y="7480"/>
                  </a:lnTo>
                  <a:lnTo>
                    <a:pt x="3797" y="3797"/>
                  </a:lnTo>
                  <a:lnTo>
                    <a:pt x="11379" y="3797"/>
                  </a:lnTo>
                  <a:lnTo>
                    <a:pt x="11379" y="0"/>
                  </a:lnTo>
                  <a:close/>
                </a:path>
                <a:path w="11429" h="11429">
                  <a:moveTo>
                    <a:pt x="3797" y="7480"/>
                  </a:moveTo>
                  <a:lnTo>
                    <a:pt x="1892" y="7480"/>
                  </a:lnTo>
                  <a:lnTo>
                    <a:pt x="1892" y="11277"/>
                  </a:lnTo>
                  <a:lnTo>
                    <a:pt x="11379" y="11277"/>
                  </a:lnTo>
                  <a:lnTo>
                    <a:pt x="11379" y="9372"/>
                  </a:lnTo>
                  <a:lnTo>
                    <a:pt x="3797" y="9372"/>
                  </a:lnTo>
                  <a:lnTo>
                    <a:pt x="3797" y="7480"/>
                  </a:lnTo>
                  <a:close/>
                </a:path>
                <a:path w="11429" h="11429">
                  <a:moveTo>
                    <a:pt x="11379" y="3797"/>
                  </a:moveTo>
                  <a:lnTo>
                    <a:pt x="7594" y="3797"/>
                  </a:lnTo>
                  <a:lnTo>
                    <a:pt x="7594" y="7480"/>
                  </a:lnTo>
                  <a:lnTo>
                    <a:pt x="3797" y="7480"/>
                  </a:lnTo>
                  <a:lnTo>
                    <a:pt x="3797" y="9372"/>
                  </a:lnTo>
                  <a:lnTo>
                    <a:pt x="11379" y="9372"/>
                  </a:lnTo>
                  <a:lnTo>
                    <a:pt x="11379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339245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81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81" y="7467"/>
                  </a:lnTo>
                  <a:lnTo>
                    <a:pt x="7581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337340" y="847012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91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1904" y="11277"/>
                  </a:lnTo>
                  <a:lnTo>
                    <a:pt x="1904" y="7480"/>
                  </a:lnTo>
                  <a:lnTo>
                    <a:pt x="3797" y="7480"/>
                  </a:lnTo>
                  <a:lnTo>
                    <a:pt x="3797" y="3797"/>
                  </a:lnTo>
                  <a:lnTo>
                    <a:pt x="11391" y="3797"/>
                  </a:lnTo>
                  <a:lnTo>
                    <a:pt x="11391" y="0"/>
                  </a:lnTo>
                  <a:close/>
                </a:path>
                <a:path w="11429" h="11429">
                  <a:moveTo>
                    <a:pt x="3797" y="7480"/>
                  </a:moveTo>
                  <a:lnTo>
                    <a:pt x="1904" y="7480"/>
                  </a:lnTo>
                  <a:lnTo>
                    <a:pt x="1904" y="11277"/>
                  </a:lnTo>
                  <a:lnTo>
                    <a:pt x="11391" y="11277"/>
                  </a:lnTo>
                  <a:lnTo>
                    <a:pt x="11391" y="9372"/>
                  </a:lnTo>
                  <a:lnTo>
                    <a:pt x="3797" y="9372"/>
                  </a:lnTo>
                  <a:lnTo>
                    <a:pt x="3797" y="7480"/>
                  </a:lnTo>
                  <a:close/>
                </a:path>
                <a:path w="11429" h="11429">
                  <a:moveTo>
                    <a:pt x="11391" y="3797"/>
                  </a:moveTo>
                  <a:lnTo>
                    <a:pt x="7594" y="3797"/>
                  </a:lnTo>
                  <a:lnTo>
                    <a:pt x="7594" y="7480"/>
                  </a:lnTo>
                  <a:lnTo>
                    <a:pt x="3797" y="7480"/>
                  </a:lnTo>
                  <a:lnTo>
                    <a:pt x="3797" y="9372"/>
                  </a:lnTo>
                  <a:lnTo>
                    <a:pt x="11391" y="9372"/>
                  </a:lnTo>
                  <a:lnTo>
                    <a:pt x="11391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351818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94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94" y="7467"/>
                  </a:lnTo>
                  <a:lnTo>
                    <a:pt x="7594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349925" y="847012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79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1892" y="11277"/>
                  </a:lnTo>
                  <a:lnTo>
                    <a:pt x="1892" y="7480"/>
                  </a:lnTo>
                  <a:lnTo>
                    <a:pt x="3784" y="7480"/>
                  </a:lnTo>
                  <a:lnTo>
                    <a:pt x="3784" y="3797"/>
                  </a:lnTo>
                  <a:lnTo>
                    <a:pt x="11379" y="3797"/>
                  </a:lnTo>
                  <a:lnTo>
                    <a:pt x="11379" y="0"/>
                  </a:lnTo>
                  <a:close/>
                </a:path>
                <a:path w="11429" h="11429">
                  <a:moveTo>
                    <a:pt x="3784" y="7480"/>
                  </a:moveTo>
                  <a:lnTo>
                    <a:pt x="1892" y="7480"/>
                  </a:lnTo>
                  <a:lnTo>
                    <a:pt x="1892" y="11277"/>
                  </a:lnTo>
                  <a:lnTo>
                    <a:pt x="11379" y="11277"/>
                  </a:lnTo>
                  <a:lnTo>
                    <a:pt x="11379" y="9372"/>
                  </a:lnTo>
                  <a:lnTo>
                    <a:pt x="3784" y="9372"/>
                  </a:lnTo>
                  <a:lnTo>
                    <a:pt x="3784" y="7480"/>
                  </a:lnTo>
                  <a:close/>
                </a:path>
                <a:path w="11429" h="11429">
                  <a:moveTo>
                    <a:pt x="11379" y="3797"/>
                  </a:moveTo>
                  <a:lnTo>
                    <a:pt x="7581" y="3797"/>
                  </a:lnTo>
                  <a:lnTo>
                    <a:pt x="7581" y="7480"/>
                  </a:lnTo>
                  <a:lnTo>
                    <a:pt x="3784" y="7480"/>
                  </a:lnTo>
                  <a:lnTo>
                    <a:pt x="3784" y="9372"/>
                  </a:lnTo>
                  <a:lnTo>
                    <a:pt x="11379" y="9372"/>
                  </a:lnTo>
                  <a:lnTo>
                    <a:pt x="11379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364416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69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69" y="7467"/>
                  </a:lnTo>
                  <a:lnTo>
                    <a:pt x="756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362524" y="8470125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11353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1892" y="11277"/>
                  </a:lnTo>
                  <a:lnTo>
                    <a:pt x="1892" y="7480"/>
                  </a:lnTo>
                  <a:lnTo>
                    <a:pt x="3784" y="7480"/>
                  </a:lnTo>
                  <a:lnTo>
                    <a:pt x="3784" y="3797"/>
                  </a:lnTo>
                  <a:lnTo>
                    <a:pt x="11353" y="3797"/>
                  </a:lnTo>
                  <a:lnTo>
                    <a:pt x="11353" y="0"/>
                  </a:lnTo>
                  <a:close/>
                </a:path>
                <a:path w="11429" h="11429">
                  <a:moveTo>
                    <a:pt x="3784" y="7480"/>
                  </a:moveTo>
                  <a:lnTo>
                    <a:pt x="1892" y="7480"/>
                  </a:lnTo>
                  <a:lnTo>
                    <a:pt x="1892" y="11277"/>
                  </a:lnTo>
                  <a:lnTo>
                    <a:pt x="11353" y="11277"/>
                  </a:lnTo>
                  <a:lnTo>
                    <a:pt x="11353" y="9372"/>
                  </a:lnTo>
                  <a:lnTo>
                    <a:pt x="3784" y="9372"/>
                  </a:lnTo>
                  <a:lnTo>
                    <a:pt x="3784" y="7480"/>
                  </a:lnTo>
                  <a:close/>
                </a:path>
                <a:path w="11429" h="11429">
                  <a:moveTo>
                    <a:pt x="11353" y="3797"/>
                  </a:moveTo>
                  <a:lnTo>
                    <a:pt x="7569" y="3797"/>
                  </a:lnTo>
                  <a:lnTo>
                    <a:pt x="7569" y="7480"/>
                  </a:lnTo>
                  <a:lnTo>
                    <a:pt x="3784" y="7480"/>
                  </a:lnTo>
                  <a:lnTo>
                    <a:pt x="3784" y="9372"/>
                  </a:lnTo>
                  <a:lnTo>
                    <a:pt x="11353" y="9372"/>
                  </a:lnTo>
                  <a:lnTo>
                    <a:pt x="11353" y="3797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376989" y="847203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569" y="0"/>
                  </a:moveTo>
                  <a:lnTo>
                    <a:pt x="0" y="0"/>
                  </a:lnTo>
                  <a:lnTo>
                    <a:pt x="0" y="7467"/>
                  </a:lnTo>
                  <a:lnTo>
                    <a:pt x="7569" y="7467"/>
                  </a:lnTo>
                  <a:lnTo>
                    <a:pt x="7569" y="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283187" y="8188591"/>
              <a:ext cx="292100" cy="401320"/>
            </a:xfrm>
            <a:custGeom>
              <a:avLst/>
              <a:gdLst/>
              <a:ahLst/>
              <a:cxnLst/>
              <a:rect l="l" t="t" r="r" b="b"/>
              <a:pathLst>
                <a:path w="292100" h="401320">
                  <a:moveTo>
                    <a:pt x="54698" y="5994"/>
                  </a:moveTo>
                  <a:lnTo>
                    <a:pt x="51676" y="850"/>
                  </a:lnTo>
                  <a:lnTo>
                    <a:pt x="48361" y="0"/>
                  </a:lnTo>
                  <a:lnTo>
                    <a:pt x="863" y="28028"/>
                  </a:lnTo>
                  <a:lnTo>
                    <a:pt x="0" y="31343"/>
                  </a:lnTo>
                  <a:lnTo>
                    <a:pt x="3035" y="36487"/>
                  </a:lnTo>
                  <a:lnTo>
                    <a:pt x="6350" y="37338"/>
                  </a:lnTo>
                  <a:lnTo>
                    <a:pt x="8915" y="35814"/>
                  </a:lnTo>
                  <a:lnTo>
                    <a:pt x="53848" y="9296"/>
                  </a:lnTo>
                  <a:lnTo>
                    <a:pt x="54698" y="5994"/>
                  </a:lnTo>
                  <a:close/>
                </a:path>
                <a:path w="292100" h="401320">
                  <a:moveTo>
                    <a:pt x="103263" y="281533"/>
                  </a:moveTo>
                  <a:lnTo>
                    <a:pt x="99479" y="281533"/>
                  </a:lnTo>
                  <a:lnTo>
                    <a:pt x="99479" y="285330"/>
                  </a:lnTo>
                  <a:lnTo>
                    <a:pt x="99479" y="289013"/>
                  </a:lnTo>
                  <a:lnTo>
                    <a:pt x="95707" y="289013"/>
                  </a:lnTo>
                  <a:lnTo>
                    <a:pt x="95707" y="285330"/>
                  </a:lnTo>
                  <a:lnTo>
                    <a:pt x="99479" y="285330"/>
                  </a:lnTo>
                  <a:lnTo>
                    <a:pt x="99479" y="281533"/>
                  </a:lnTo>
                  <a:lnTo>
                    <a:pt x="91909" y="281533"/>
                  </a:lnTo>
                  <a:lnTo>
                    <a:pt x="91909" y="292811"/>
                  </a:lnTo>
                  <a:lnTo>
                    <a:pt x="93802" y="292811"/>
                  </a:lnTo>
                  <a:lnTo>
                    <a:pt x="103263" y="292811"/>
                  </a:lnTo>
                  <a:lnTo>
                    <a:pt x="103263" y="290906"/>
                  </a:lnTo>
                  <a:lnTo>
                    <a:pt x="103263" y="285330"/>
                  </a:lnTo>
                  <a:lnTo>
                    <a:pt x="103263" y="281533"/>
                  </a:lnTo>
                  <a:close/>
                </a:path>
                <a:path w="292100" h="401320">
                  <a:moveTo>
                    <a:pt x="219735" y="10134"/>
                  </a:moveTo>
                  <a:lnTo>
                    <a:pt x="216700" y="4991"/>
                  </a:lnTo>
                  <a:lnTo>
                    <a:pt x="213385" y="4140"/>
                  </a:lnTo>
                  <a:lnTo>
                    <a:pt x="165862" y="32169"/>
                  </a:lnTo>
                  <a:lnTo>
                    <a:pt x="165011" y="35483"/>
                  </a:lnTo>
                  <a:lnTo>
                    <a:pt x="168033" y="40627"/>
                  </a:lnTo>
                  <a:lnTo>
                    <a:pt x="171348" y="41478"/>
                  </a:lnTo>
                  <a:lnTo>
                    <a:pt x="173913" y="39966"/>
                  </a:lnTo>
                  <a:lnTo>
                    <a:pt x="218871" y="13449"/>
                  </a:lnTo>
                  <a:lnTo>
                    <a:pt x="219735" y="10134"/>
                  </a:lnTo>
                  <a:close/>
                </a:path>
                <a:path w="292100" h="401320">
                  <a:moveTo>
                    <a:pt x="257340" y="188163"/>
                  </a:moveTo>
                  <a:lnTo>
                    <a:pt x="255219" y="186029"/>
                  </a:lnTo>
                  <a:lnTo>
                    <a:pt x="249986" y="186029"/>
                  </a:lnTo>
                  <a:lnTo>
                    <a:pt x="247865" y="188163"/>
                  </a:lnTo>
                  <a:lnTo>
                    <a:pt x="247865" y="190779"/>
                  </a:lnTo>
                  <a:lnTo>
                    <a:pt x="247865" y="399110"/>
                  </a:lnTo>
                  <a:lnTo>
                    <a:pt x="249986" y="401231"/>
                  </a:lnTo>
                  <a:lnTo>
                    <a:pt x="255219" y="401231"/>
                  </a:lnTo>
                  <a:lnTo>
                    <a:pt x="257340" y="399110"/>
                  </a:lnTo>
                  <a:lnTo>
                    <a:pt x="257340" y="188163"/>
                  </a:lnTo>
                  <a:close/>
                </a:path>
                <a:path w="292100" h="401320">
                  <a:moveTo>
                    <a:pt x="291922" y="31826"/>
                  </a:moveTo>
                  <a:lnTo>
                    <a:pt x="291249" y="29451"/>
                  </a:lnTo>
                  <a:lnTo>
                    <a:pt x="291249" y="29184"/>
                  </a:lnTo>
                  <a:lnTo>
                    <a:pt x="291109" y="28943"/>
                  </a:lnTo>
                  <a:lnTo>
                    <a:pt x="290868" y="28816"/>
                  </a:lnTo>
                  <a:lnTo>
                    <a:pt x="289128" y="27063"/>
                  </a:lnTo>
                  <a:lnTo>
                    <a:pt x="287743" y="27063"/>
                  </a:lnTo>
                  <a:lnTo>
                    <a:pt x="281774" y="23736"/>
                  </a:lnTo>
                  <a:lnTo>
                    <a:pt x="281774" y="34582"/>
                  </a:lnTo>
                  <a:lnTo>
                    <a:pt x="281774" y="115633"/>
                  </a:lnTo>
                  <a:lnTo>
                    <a:pt x="280403" y="116598"/>
                  </a:lnTo>
                  <a:lnTo>
                    <a:pt x="239610" y="145402"/>
                  </a:lnTo>
                  <a:lnTo>
                    <a:pt x="239610" y="66192"/>
                  </a:lnTo>
                  <a:lnTo>
                    <a:pt x="239128" y="65722"/>
                  </a:lnTo>
                  <a:lnTo>
                    <a:pt x="261594" y="23304"/>
                  </a:lnTo>
                  <a:lnTo>
                    <a:pt x="281774" y="34582"/>
                  </a:lnTo>
                  <a:lnTo>
                    <a:pt x="281774" y="23736"/>
                  </a:lnTo>
                  <a:lnTo>
                    <a:pt x="264236" y="13919"/>
                  </a:lnTo>
                  <a:lnTo>
                    <a:pt x="261899" y="12611"/>
                  </a:lnTo>
                  <a:lnTo>
                    <a:pt x="259702" y="11379"/>
                  </a:lnTo>
                  <a:lnTo>
                    <a:pt x="259575" y="11379"/>
                  </a:lnTo>
                  <a:lnTo>
                    <a:pt x="258343" y="11772"/>
                  </a:lnTo>
                  <a:lnTo>
                    <a:pt x="256819" y="12192"/>
                  </a:lnTo>
                  <a:lnTo>
                    <a:pt x="255625" y="14325"/>
                  </a:lnTo>
                  <a:lnTo>
                    <a:pt x="254266" y="16764"/>
                  </a:lnTo>
                  <a:lnTo>
                    <a:pt x="229209" y="64223"/>
                  </a:lnTo>
                  <a:lnTo>
                    <a:pt x="230098" y="67081"/>
                  </a:lnTo>
                  <a:lnTo>
                    <a:pt x="230136" y="68808"/>
                  </a:lnTo>
                  <a:lnTo>
                    <a:pt x="230136" y="152793"/>
                  </a:lnTo>
                  <a:lnTo>
                    <a:pt x="229768" y="154940"/>
                  </a:lnTo>
                  <a:lnTo>
                    <a:pt x="232778" y="159219"/>
                  </a:lnTo>
                  <a:lnTo>
                    <a:pt x="235737" y="159727"/>
                  </a:lnTo>
                  <a:lnTo>
                    <a:pt x="286766" y="123698"/>
                  </a:lnTo>
                  <a:lnTo>
                    <a:pt x="289128" y="123698"/>
                  </a:lnTo>
                  <a:lnTo>
                    <a:pt x="291249" y="121577"/>
                  </a:lnTo>
                  <a:lnTo>
                    <a:pt x="291249" y="33032"/>
                  </a:lnTo>
                  <a:lnTo>
                    <a:pt x="291922" y="31826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540908" y="8136902"/>
              <a:ext cx="18415" cy="115570"/>
            </a:xfrm>
            <a:custGeom>
              <a:avLst/>
              <a:gdLst/>
              <a:ahLst/>
              <a:cxnLst/>
              <a:rect l="l" t="t" r="r" b="b"/>
              <a:pathLst>
                <a:path w="18414" h="115570">
                  <a:moveTo>
                    <a:pt x="13969" y="0"/>
                  </a:moveTo>
                  <a:lnTo>
                    <a:pt x="4025" y="0"/>
                  </a:lnTo>
                  <a:lnTo>
                    <a:pt x="0" y="4025"/>
                  </a:lnTo>
                  <a:lnTo>
                    <a:pt x="0" y="111124"/>
                  </a:lnTo>
                  <a:lnTo>
                    <a:pt x="4025" y="115150"/>
                  </a:lnTo>
                  <a:lnTo>
                    <a:pt x="13969" y="115150"/>
                  </a:lnTo>
                  <a:lnTo>
                    <a:pt x="17995" y="111124"/>
                  </a:lnTo>
                  <a:lnTo>
                    <a:pt x="17995" y="106146"/>
                  </a:lnTo>
                  <a:lnTo>
                    <a:pt x="17995" y="4025"/>
                  </a:lnTo>
                  <a:lnTo>
                    <a:pt x="13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049063" y="8142388"/>
              <a:ext cx="504190" cy="103505"/>
            </a:xfrm>
            <a:custGeom>
              <a:avLst/>
              <a:gdLst/>
              <a:ahLst/>
              <a:cxnLst/>
              <a:rect l="l" t="t" r="r" b="b"/>
              <a:pathLst>
                <a:path w="504189" h="103504">
                  <a:moveTo>
                    <a:pt x="503682" y="0"/>
                  </a:moveTo>
                  <a:lnTo>
                    <a:pt x="503262" y="0"/>
                  </a:lnTo>
                  <a:lnTo>
                    <a:pt x="498995" y="0"/>
                  </a:lnTo>
                  <a:lnTo>
                    <a:pt x="406" y="0"/>
                  </a:lnTo>
                  <a:lnTo>
                    <a:pt x="406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812" y="3810"/>
                  </a:lnTo>
                  <a:lnTo>
                    <a:pt x="812" y="5080"/>
                  </a:lnTo>
                  <a:lnTo>
                    <a:pt x="498995" y="5080"/>
                  </a:lnTo>
                  <a:lnTo>
                    <a:pt x="498995" y="102997"/>
                  </a:lnTo>
                  <a:lnTo>
                    <a:pt x="503682" y="102997"/>
                  </a:lnTo>
                  <a:lnTo>
                    <a:pt x="503682" y="3810"/>
                  </a:lnTo>
                  <a:lnTo>
                    <a:pt x="503682" y="1270"/>
                  </a:lnTo>
                  <a:lnTo>
                    <a:pt x="5036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040122" y="8320226"/>
              <a:ext cx="311785" cy="18415"/>
            </a:xfrm>
            <a:custGeom>
              <a:avLst/>
              <a:gdLst/>
              <a:ahLst/>
              <a:cxnLst/>
              <a:rect l="l" t="t" r="r" b="b"/>
              <a:pathLst>
                <a:path w="311785" h="18415">
                  <a:moveTo>
                    <a:pt x="307263" y="0"/>
                  </a:moveTo>
                  <a:lnTo>
                    <a:pt x="302298" y="0"/>
                  </a:lnTo>
                  <a:lnTo>
                    <a:pt x="4038" y="0"/>
                  </a:lnTo>
                  <a:lnTo>
                    <a:pt x="0" y="4025"/>
                  </a:lnTo>
                  <a:lnTo>
                    <a:pt x="0" y="13970"/>
                  </a:lnTo>
                  <a:lnTo>
                    <a:pt x="4038" y="17995"/>
                  </a:lnTo>
                  <a:lnTo>
                    <a:pt x="307263" y="17995"/>
                  </a:lnTo>
                  <a:lnTo>
                    <a:pt x="311289" y="13970"/>
                  </a:lnTo>
                  <a:lnTo>
                    <a:pt x="311289" y="4025"/>
                  </a:lnTo>
                  <a:lnTo>
                    <a:pt x="3072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048643" y="8326881"/>
              <a:ext cx="298450" cy="5080"/>
            </a:xfrm>
            <a:custGeom>
              <a:avLst/>
              <a:gdLst/>
              <a:ahLst/>
              <a:cxnLst/>
              <a:rect l="l" t="t" r="r" b="b"/>
              <a:pathLst>
                <a:path w="298450" h="5079">
                  <a:moveTo>
                    <a:pt x="298450" y="1270"/>
                  </a:moveTo>
                  <a:lnTo>
                    <a:pt x="298030" y="1270"/>
                  </a:lnTo>
                  <a:lnTo>
                    <a:pt x="298030" y="0"/>
                  </a:lnTo>
                  <a:lnTo>
                    <a:pt x="419" y="0"/>
                  </a:lnTo>
                  <a:lnTo>
                    <a:pt x="419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812" y="3810"/>
                  </a:lnTo>
                  <a:lnTo>
                    <a:pt x="812" y="5080"/>
                  </a:lnTo>
                  <a:lnTo>
                    <a:pt x="297637" y="5080"/>
                  </a:lnTo>
                  <a:lnTo>
                    <a:pt x="297637" y="3810"/>
                  </a:lnTo>
                  <a:lnTo>
                    <a:pt x="298450" y="3810"/>
                  </a:lnTo>
                  <a:lnTo>
                    <a:pt x="298450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038293" y="8518588"/>
              <a:ext cx="490220" cy="18415"/>
            </a:xfrm>
            <a:custGeom>
              <a:avLst/>
              <a:gdLst/>
              <a:ahLst/>
              <a:cxnLst/>
              <a:rect l="l" t="t" r="r" b="b"/>
              <a:pathLst>
                <a:path w="490220" h="18415">
                  <a:moveTo>
                    <a:pt x="485876" y="0"/>
                  </a:moveTo>
                  <a:lnTo>
                    <a:pt x="480910" y="0"/>
                  </a:lnTo>
                  <a:lnTo>
                    <a:pt x="4025" y="0"/>
                  </a:lnTo>
                  <a:lnTo>
                    <a:pt x="0" y="4025"/>
                  </a:lnTo>
                  <a:lnTo>
                    <a:pt x="0" y="13970"/>
                  </a:lnTo>
                  <a:lnTo>
                    <a:pt x="4025" y="17995"/>
                  </a:lnTo>
                  <a:lnTo>
                    <a:pt x="485876" y="17995"/>
                  </a:lnTo>
                  <a:lnTo>
                    <a:pt x="489902" y="13970"/>
                  </a:lnTo>
                  <a:lnTo>
                    <a:pt x="489902" y="4025"/>
                  </a:lnTo>
                  <a:lnTo>
                    <a:pt x="4858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5046789" y="8525243"/>
              <a:ext cx="474980" cy="5080"/>
            </a:xfrm>
            <a:custGeom>
              <a:avLst/>
              <a:gdLst/>
              <a:ahLst/>
              <a:cxnLst/>
              <a:rect l="l" t="t" r="r" b="b"/>
              <a:pathLst>
                <a:path w="474979" h="5079">
                  <a:moveTo>
                    <a:pt x="474751" y="1270"/>
                  </a:moveTo>
                  <a:lnTo>
                    <a:pt x="474332" y="1270"/>
                  </a:lnTo>
                  <a:lnTo>
                    <a:pt x="474332" y="0"/>
                  </a:lnTo>
                  <a:lnTo>
                    <a:pt x="406" y="0"/>
                  </a:lnTo>
                  <a:lnTo>
                    <a:pt x="406" y="1270"/>
                  </a:lnTo>
                  <a:lnTo>
                    <a:pt x="0" y="1270"/>
                  </a:lnTo>
                  <a:lnTo>
                    <a:pt x="0" y="3810"/>
                  </a:lnTo>
                  <a:lnTo>
                    <a:pt x="800" y="3810"/>
                  </a:lnTo>
                  <a:lnTo>
                    <a:pt x="800" y="5080"/>
                  </a:lnTo>
                  <a:lnTo>
                    <a:pt x="473938" y="5080"/>
                  </a:lnTo>
                  <a:lnTo>
                    <a:pt x="473938" y="3810"/>
                  </a:lnTo>
                  <a:lnTo>
                    <a:pt x="474751" y="3810"/>
                  </a:lnTo>
                  <a:lnTo>
                    <a:pt x="474751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3" name="object 4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09221" y="8561476"/>
              <a:ext cx="122555" cy="90931"/>
            </a:xfrm>
            <a:prstGeom prst="rect">
              <a:avLst/>
            </a:prstGeom>
          </p:spPr>
        </p:pic>
        <p:sp>
          <p:nvSpPr>
            <p:cNvPr id="484" name="object 484"/>
            <p:cNvSpPr/>
            <p:nvPr/>
          </p:nvSpPr>
          <p:spPr>
            <a:xfrm>
              <a:off x="5360136" y="7688490"/>
              <a:ext cx="270510" cy="1371600"/>
            </a:xfrm>
            <a:custGeom>
              <a:avLst/>
              <a:gdLst/>
              <a:ahLst/>
              <a:cxnLst/>
              <a:rect l="l" t="t" r="r" b="b"/>
              <a:pathLst>
                <a:path w="270510" h="1371600">
                  <a:moveTo>
                    <a:pt x="17995" y="1001217"/>
                  </a:moveTo>
                  <a:lnTo>
                    <a:pt x="0" y="1001217"/>
                  </a:lnTo>
                  <a:lnTo>
                    <a:pt x="0" y="1371320"/>
                  </a:lnTo>
                  <a:lnTo>
                    <a:pt x="17995" y="1371320"/>
                  </a:lnTo>
                  <a:lnTo>
                    <a:pt x="17995" y="1001217"/>
                  </a:lnTo>
                  <a:close/>
                </a:path>
                <a:path w="270510" h="1371600">
                  <a:moveTo>
                    <a:pt x="270408" y="405485"/>
                  </a:moveTo>
                  <a:lnTo>
                    <a:pt x="266382" y="405485"/>
                  </a:lnTo>
                  <a:lnTo>
                    <a:pt x="256438" y="405485"/>
                  </a:lnTo>
                  <a:lnTo>
                    <a:pt x="187109" y="405485"/>
                  </a:lnTo>
                  <a:lnTo>
                    <a:pt x="187109" y="0"/>
                  </a:lnTo>
                  <a:lnTo>
                    <a:pt x="169113" y="0"/>
                  </a:lnTo>
                  <a:lnTo>
                    <a:pt x="169113" y="405485"/>
                  </a:lnTo>
                  <a:lnTo>
                    <a:pt x="169113" y="423494"/>
                  </a:lnTo>
                  <a:lnTo>
                    <a:pt x="187109" y="423494"/>
                  </a:lnTo>
                  <a:lnTo>
                    <a:pt x="252412" y="423494"/>
                  </a:lnTo>
                  <a:lnTo>
                    <a:pt x="252412" y="888174"/>
                  </a:lnTo>
                  <a:lnTo>
                    <a:pt x="256438" y="892213"/>
                  </a:lnTo>
                  <a:lnTo>
                    <a:pt x="266382" y="892213"/>
                  </a:lnTo>
                  <a:lnTo>
                    <a:pt x="270408" y="888174"/>
                  </a:lnTo>
                  <a:lnTo>
                    <a:pt x="270408" y="423494"/>
                  </a:lnTo>
                  <a:lnTo>
                    <a:pt x="270408" y="409524"/>
                  </a:lnTo>
                  <a:lnTo>
                    <a:pt x="270408" y="405485"/>
                  </a:lnTo>
                  <a:close/>
                </a:path>
              </a:pathLst>
            </a:custGeom>
            <a:solidFill>
              <a:srgbClr val="D4D6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5" name="object 48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69902" y="7442110"/>
              <a:ext cx="206171" cy="251460"/>
            </a:xfrm>
            <a:prstGeom prst="rect">
              <a:avLst/>
            </a:prstGeom>
          </p:spPr>
        </p:pic>
      </p:grpSp>
      <p:grpSp>
        <p:nvGrpSpPr>
          <p:cNvPr id="486" name="object 486"/>
          <p:cNvGrpSpPr/>
          <p:nvPr/>
        </p:nvGrpSpPr>
        <p:grpSpPr>
          <a:xfrm>
            <a:off x="9703169" y="6986054"/>
            <a:ext cx="269875" cy="707390"/>
            <a:chOff x="4648568" y="6986054"/>
            <a:chExt cx="269875" cy="707390"/>
          </a:xfrm>
        </p:grpSpPr>
        <p:sp>
          <p:nvSpPr>
            <p:cNvPr id="487" name="object 487"/>
            <p:cNvSpPr/>
            <p:nvPr/>
          </p:nvSpPr>
          <p:spPr>
            <a:xfrm>
              <a:off x="4768456" y="6986054"/>
              <a:ext cx="21590" cy="439420"/>
            </a:xfrm>
            <a:custGeom>
              <a:avLst/>
              <a:gdLst/>
              <a:ahLst/>
              <a:cxnLst/>
              <a:rect l="l" t="t" r="r" b="b"/>
              <a:pathLst>
                <a:path w="21589" h="439420">
                  <a:moveTo>
                    <a:pt x="0" y="439039"/>
                  </a:moveTo>
                  <a:lnTo>
                    <a:pt x="21589" y="439039"/>
                  </a:lnTo>
                  <a:lnTo>
                    <a:pt x="21589" y="0"/>
                  </a:lnTo>
                  <a:lnTo>
                    <a:pt x="0" y="0"/>
                  </a:lnTo>
                  <a:lnTo>
                    <a:pt x="0" y="439039"/>
                  </a:lnTo>
                  <a:close/>
                </a:path>
              </a:pathLst>
            </a:custGeom>
            <a:solidFill>
              <a:srgbClr val="7779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653063" y="7425093"/>
              <a:ext cx="260985" cy="263525"/>
            </a:xfrm>
            <a:custGeom>
              <a:avLst/>
              <a:gdLst/>
              <a:ahLst/>
              <a:cxnLst/>
              <a:rect l="l" t="t" r="r" b="b"/>
              <a:pathLst>
                <a:path w="260985" h="263525">
                  <a:moveTo>
                    <a:pt x="260527" y="0"/>
                  </a:moveTo>
                  <a:lnTo>
                    <a:pt x="0" y="0"/>
                  </a:lnTo>
                  <a:lnTo>
                    <a:pt x="0" y="263397"/>
                  </a:lnTo>
                  <a:lnTo>
                    <a:pt x="260527" y="263397"/>
                  </a:lnTo>
                  <a:lnTo>
                    <a:pt x="260527" y="0"/>
                  </a:lnTo>
                  <a:close/>
                </a:path>
              </a:pathLst>
            </a:custGeom>
            <a:solidFill>
              <a:srgbClr val="C4C6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648568" y="7420013"/>
              <a:ext cx="269875" cy="273050"/>
            </a:xfrm>
            <a:custGeom>
              <a:avLst/>
              <a:gdLst/>
              <a:ahLst/>
              <a:cxnLst/>
              <a:rect l="l" t="t" r="r" b="b"/>
              <a:pathLst>
                <a:path w="269875" h="273050">
                  <a:moveTo>
                    <a:pt x="269519" y="0"/>
                  </a:moveTo>
                  <a:lnTo>
                    <a:pt x="260527" y="0"/>
                  </a:lnTo>
                  <a:lnTo>
                    <a:pt x="260527" y="10160"/>
                  </a:lnTo>
                  <a:lnTo>
                    <a:pt x="260527" y="264160"/>
                  </a:lnTo>
                  <a:lnTo>
                    <a:pt x="9004" y="264160"/>
                  </a:lnTo>
                  <a:lnTo>
                    <a:pt x="9004" y="10160"/>
                  </a:lnTo>
                  <a:lnTo>
                    <a:pt x="4495" y="10160"/>
                  </a:lnTo>
                  <a:lnTo>
                    <a:pt x="4495" y="5080"/>
                  </a:lnTo>
                  <a:lnTo>
                    <a:pt x="9004" y="5080"/>
                  </a:lnTo>
                  <a:lnTo>
                    <a:pt x="9004" y="10160"/>
                  </a:lnTo>
                  <a:lnTo>
                    <a:pt x="260527" y="10160"/>
                  </a:lnTo>
                  <a:lnTo>
                    <a:pt x="260527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0160"/>
                  </a:lnTo>
                  <a:lnTo>
                    <a:pt x="0" y="264160"/>
                  </a:lnTo>
                  <a:lnTo>
                    <a:pt x="0" y="273050"/>
                  </a:lnTo>
                  <a:lnTo>
                    <a:pt x="269519" y="273050"/>
                  </a:lnTo>
                  <a:lnTo>
                    <a:pt x="269519" y="264160"/>
                  </a:lnTo>
                  <a:lnTo>
                    <a:pt x="269519" y="10160"/>
                  </a:lnTo>
                  <a:lnTo>
                    <a:pt x="269519" y="5080"/>
                  </a:lnTo>
                  <a:lnTo>
                    <a:pt x="269519" y="0"/>
                  </a:lnTo>
                  <a:close/>
                </a:path>
              </a:pathLst>
            </a:custGeom>
            <a:solidFill>
              <a:srgbClr val="6768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664227" y="7597457"/>
              <a:ext cx="238760" cy="14604"/>
            </a:xfrm>
            <a:custGeom>
              <a:avLst/>
              <a:gdLst/>
              <a:ahLst/>
              <a:cxnLst/>
              <a:rect l="l" t="t" r="r" b="b"/>
              <a:pathLst>
                <a:path w="238760" h="14604">
                  <a:moveTo>
                    <a:pt x="0" y="14363"/>
                  </a:moveTo>
                  <a:lnTo>
                    <a:pt x="238201" y="14363"/>
                  </a:lnTo>
                  <a:lnTo>
                    <a:pt x="238201" y="0"/>
                  </a:lnTo>
                  <a:lnTo>
                    <a:pt x="0" y="0"/>
                  </a:lnTo>
                  <a:lnTo>
                    <a:pt x="0" y="14363"/>
                  </a:lnTo>
                  <a:close/>
                </a:path>
              </a:pathLst>
            </a:custGeom>
            <a:solidFill>
              <a:srgbClr val="DDDF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1" name="object 49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53063" y="7425093"/>
              <a:ext cx="249364" cy="251294"/>
            </a:xfrm>
            <a:prstGeom prst="rect">
              <a:avLst/>
            </a:prstGeom>
          </p:spPr>
        </p:pic>
      </p:grpSp>
      <p:sp>
        <p:nvSpPr>
          <p:cNvPr id="492" name="object 492"/>
          <p:cNvSpPr txBox="1"/>
          <p:nvPr/>
        </p:nvSpPr>
        <p:spPr>
          <a:xfrm>
            <a:off x="7957980" y="487320"/>
            <a:ext cx="4272915" cy="35405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20000"/>
              </a:lnSpc>
              <a:spcBef>
                <a:spcPts val="100"/>
              </a:spcBef>
            </a:pP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LCD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alfanumérica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para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ETU745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(que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anterior)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ETU748.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viene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equipado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00" spc="-2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10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LCD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gráfica.</a:t>
            </a:r>
            <a:endParaRPr sz="10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93040">
              <a:lnSpc>
                <a:spcPct val="126299"/>
              </a:lnSpc>
            </a:pP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ETU745,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ETU748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4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56540">
              <a:lnSpc>
                <a:spcPct val="160000"/>
              </a:lnSpc>
            </a:pPr>
            <a:r>
              <a:rPr sz="7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rating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plug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es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reemplazable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establecer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 continua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 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enchufes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clasificación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II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3200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 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tamaño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750" spc="-18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estructura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III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5000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750">
              <a:latin typeface="Microsoft Sans Serif"/>
              <a:cs typeface="Microsoft Sans Serif"/>
            </a:endParaRPr>
          </a:p>
          <a:p>
            <a:pPr>
              <a:spcBef>
                <a:spcPts val="1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instalar en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ETU745, ETU748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corrientes,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voltajes,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potencia, energía,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factor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frecuencia.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Todas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cantidades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 con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mínimo/máximo.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ajuste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alarma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plus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registro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adicional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admite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análisis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armónicos.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16" name="object 516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83</a:t>
            </a:fld>
            <a:endParaRPr spc="15" dirty="0"/>
          </a:p>
        </p:txBody>
      </p:sp>
      <p:sp>
        <p:nvSpPr>
          <p:cNvPr id="493" name="object 493"/>
          <p:cNvSpPr txBox="1"/>
          <p:nvPr/>
        </p:nvSpPr>
        <p:spPr>
          <a:xfrm>
            <a:off x="5762200" y="4181751"/>
            <a:ext cx="16306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Opciones</a:t>
            </a:r>
            <a:r>
              <a:rPr sz="950" b="1" spc="-4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4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comunicación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7957906" y="4142379"/>
            <a:ext cx="42183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CubicleBUS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forma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columna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vertebral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sistema.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CubicleBUS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bus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inteligentes 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conexión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componentes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5825700" y="5571779"/>
            <a:ext cx="1586230" cy="624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" indent="-118745">
              <a:spcBef>
                <a:spcPts val="100"/>
              </a:spcBef>
              <a:buAutoNum type="arabicPeriod"/>
              <a:tabLst>
                <a:tab pos="131445" algn="l"/>
              </a:tabLst>
            </a:pP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endParaRPr sz="850">
              <a:latin typeface="Microsoft Sans Serif"/>
              <a:cs typeface="Microsoft Sans Serif"/>
            </a:endParaRPr>
          </a:p>
          <a:p>
            <a:pPr marL="131445" indent="-118745">
              <a:spcBef>
                <a:spcPts val="960"/>
              </a:spcBef>
              <a:buAutoNum type="arabicPeriod"/>
              <a:tabLst>
                <a:tab pos="131445" algn="l"/>
              </a:tabLst>
            </a:pP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COM15</a:t>
            </a:r>
            <a:endParaRPr sz="8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eriod"/>
            </a:pPr>
            <a:endParaRPr sz="850">
              <a:latin typeface="Microsoft Sans Serif"/>
              <a:cs typeface="Microsoft Sans Serif"/>
            </a:endParaRPr>
          </a:p>
          <a:p>
            <a:pPr marL="96520" indent="-83820">
              <a:buAutoNum type="arabicPeriod"/>
              <a:tabLst>
                <a:tab pos="96520" algn="l"/>
              </a:tabLst>
            </a:pP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Adaptador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(BDA)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11785862" y="5794805"/>
            <a:ext cx="38671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ethernet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5825700" y="6298269"/>
            <a:ext cx="16954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4.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BDA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Plus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interfaz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Ethernet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10859358" y="6406586"/>
            <a:ext cx="1422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5825701" y="6575129"/>
            <a:ext cx="1595755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5.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Sensor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(BSS)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5825701" y="6807539"/>
            <a:ext cx="11944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6.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Viaje</a:t>
            </a:r>
            <a:r>
              <a:rPr sz="8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Electrónico</a:t>
            </a:r>
            <a:r>
              <a:rPr sz="8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(ETU)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11132472" y="6837374"/>
            <a:ext cx="6400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PROFIBUS-DP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5825701" y="7071698"/>
            <a:ext cx="9899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7.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5825700" y="7323158"/>
            <a:ext cx="21513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8.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zona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(ZSI)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10587785" y="7266900"/>
            <a:ext cx="11410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  <a:tab pos="495934" algn="l"/>
                <a:tab pos="758190" algn="l"/>
                <a:tab pos="1011555" algn="l"/>
              </a:tabLst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8	9	10	11	12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12152310" y="7266700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5825700" y="7574618"/>
            <a:ext cx="21717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9.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7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5762150" y="7813379"/>
            <a:ext cx="19685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10.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sin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5762150" y="8097833"/>
            <a:ext cx="122174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11.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09" name="object 509"/>
          <p:cNvSpPr txBox="1"/>
          <p:nvPr/>
        </p:nvSpPr>
        <p:spPr>
          <a:xfrm>
            <a:off x="8886121" y="7732966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0" name="object 510"/>
          <p:cNvSpPr txBox="1"/>
          <p:nvPr/>
        </p:nvSpPr>
        <p:spPr>
          <a:xfrm>
            <a:off x="9754407" y="7714678"/>
            <a:ext cx="14224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13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1" name="object 511"/>
          <p:cNvSpPr txBox="1"/>
          <p:nvPr/>
        </p:nvSpPr>
        <p:spPr>
          <a:xfrm>
            <a:off x="11457695" y="7822131"/>
            <a:ext cx="5467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cubículoBUS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12" name="object 512"/>
          <p:cNvSpPr txBox="1"/>
          <p:nvPr/>
        </p:nvSpPr>
        <p:spPr>
          <a:xfrm>
            <a:off x="9994885" y="7804617"/>
            <a:ext cx="95250" cy="79565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3335">
              <a:spcBef>
                <a:spcPts val="625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  <a:p>
            <a:pPr marL="13335">
              <a:spcBef>
                <a:spcPts val="53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spcBef>
                <a:spcPts val="509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  <a:p>
            <a:pPr marL="24130">
              <a:spcBef>
                <a:spcPts val="655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10996095" y="8068781"/>
            <a:ext cx="8382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10" dirty="0">
                <a:solidFill>
                  <a:srgbClr val="261F1E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14" name="object 514"/>
          <p:cNvSpPr txBox="1"/>
          <p:nvPr/>
        </p:nvSpPr>
        <p:spPr>
          <a:xfrm>
            <a:off x="5762150" y="8377183"/>
            <a:ext cx="1169670" cy="112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" dirty="0">
                <a:solidFill>
                  <a:srgbClr val="171514"/>
                </a:solidFill>
                <a:latin typeface="Microsoft Sans Serif"/>
                <a:cs typeface="Microsoft Sans Serif"/>
              </a:rPr>
              <a:t>12.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6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6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6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515" name="object 515"/>
          <p:cNvSpPr txBox="1"/>
          <p:nvPr/>
        </p:nvSpPr>
        <p:spPr>
          <a:xfrm>
            <a:off x="5762150" y="8643832"/>
            <a:ext cx="2578100" cy="420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 indent="-159385">
              <a:spcBef>
                <a:spcPts val="100"/>
              </a:spcBef>
              <a:buAutoNum type="arabicPeriod" startAt="13"/>
              <a:tabLst>
                <a:tab pos="172085" algn="l"/>
              </a:tabLst>
            </a:pPr>
            <a:r>
              <a:rPr sz="7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Medidor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7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13"/>
            </a:pPr>
            <a:endParaRPr sz="1100">
              <a:latin typeface="Microsoft Sans Serif"/>
              <a:cs typeface="Microsoft Sans Serif"/>
            </a:endParaRPr>
          </a:p>
          <a:p>
            <a:pPr marL="182245" indent="-170180">
              <a:spcBef>
                <a:spcPts val="5"/>
              </a:spcBef>
              <a:buAutoNum type="arabicPeriod" startAt="13"/>
              <a:tabLst>
                <a:tab pos="182880" algn="l"/>
              </a:tabLst>
            </a:pP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Controlador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programable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(PLC)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84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010" y="483509"/>
            <a:ext cx="41967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CubicleBUS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incorporado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ETU745,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ETU748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ETU776.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diseño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modular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simplifica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comunicación.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conectados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CubicleBUS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ilustración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acceden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directamente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9009" y="1764941"/>
            <a:ext cx="427482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adición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COM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PROFIBUS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DP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COM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6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muestra)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Modbus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RTU,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unidades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ETU745,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ETU748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 </a:t>
            </a:r>
            <a:r>
              <a:rPr sz="90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ETU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abrir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cerrado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distancia.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Además,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compartir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sistemas.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medición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función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medición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plus,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desempeñar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papel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aún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amplio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sistema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administración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energía.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9009" y="3593743"/>
            <a:ext cx="4180204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Breaker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Data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Adapter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(BDA)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incorpora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software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web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integradas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computadora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portátil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otra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computadora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ejecute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navegador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web.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capacidad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diagnóstico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 </a:t>
            </a:r>
            <a:r>
              <a:rPr sz="900" spc="-2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desarrollados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fuera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descarguen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disparo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impriman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referencia.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BDA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Plus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tiene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toda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funcionalidad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BDA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también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red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Ethernet.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3231" y="5279033"/>
            <a:ext cx="1645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Módulos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E/</a:t>
            </a:r>
            <a:r>
              <a:rPr sz="950" b="1" spc="-114" dirty="0">
                <a:solidFill>
                  <a:srgbClr val="171514"/>
                </a:solidFill>
                <a:latin typeface="Arial"/>
                <a:cs typeface="Arial"/>
              </a:rPr>
              <a:t>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171514"/>
                </a:solidFill>
                <a:latin typeface="Arial"/>
                <a:cs typeface="Arial"/>
              </a:rPr>
              <a:t>CubicleBUS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938" y="5239660"/>
            <a:ext cx="4185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3300"/>
              </a:lnSpc>
              <a:spcBef>
                <a:spcPts val="100"/>
              </a:spcBef>
            </a:pP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Como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indicó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anteriormente,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hay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entrada/salida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(E/S)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CubicleBUS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expandir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siguientes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descripciones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breves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resumen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capacidades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9010" y="6154060"/>
            <a:ext cx="4244975" cy="2767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695">
              <a:lnSpc>
                <a:spcPct val="133300"/>
              </a:lnSpc>
              <a:spcBef>
                <a:spcPts val="100"/>
              </a:spcBef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90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giratorio permite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binarias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señalización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externos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utilizarlos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controlar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otros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equipos.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giratorio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activar hasta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señales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binarias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mediante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eventos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consigna.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embargo,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tres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estas salidas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asignar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arreglo </a:t>
            </a:r>
            <a:r>
              <a:rPr sz="9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OR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lógico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seis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eventos.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relé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sólido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318135">
              <a:lnSpc>
                <a:spcPct val="141200"/>
              </a:lnSpc>
            </a:pPr>
            <a:r>
              <a:rPr sz="8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salida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generar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variedad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valores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medidos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(amperios, voltios,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potencia,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factor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potencia,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etc.) a 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dispositivos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visualización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analógicos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cubículo. </a:t>
            </a:r>
            <a:r>
              <a:rPr sz="8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pueden </a:t>
            </a:r>
            <a:r>
              <a:rPr sz="850" spc="-2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tipo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al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WL.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85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101" y="485800"/>
            <a:ext cx="4157345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0990">
              <a:lnSpc>
                <a:spcPct val="126299"/>
              </a:lnSpc>
              <a:spcBef>
                <a:spcPts val="100"/>
              </a:spcBef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conectarse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máximo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seis </a:t>
            </a:r>
            <a:r>
              <a:rPr sz="950" spc="-2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entradas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digitales 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(24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VCC).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Esto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comunicar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estado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puerta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celda.</a:t>
            </a:r>
            <a:endParaRPr sz="9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selectivo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zona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(ZSI)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método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comuniquen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entre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sí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cercano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elimine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una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falla </a:t>
            </a:r>
            <a:r>
              <a:rPr sz="9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tierra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tiempo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mínimo. </a:t>
            </a:r>
            <a:r>
              <a:rPr sz="9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módulo </a:t>
            </a:r>
            <a:r>
              <a:rPr sz="9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ZSI 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utiliza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interconectar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esta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disposición.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3322" y="2352702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7002" y="2336800"/>
            <a:ext cx="4320540" cy="3416300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1200">
              <a:latin typeface="Times New Roman"/>
              <a:cs typeface="Times New Roman"/>
            </a:endParaRPr>
          </a:p>
          <a:p>
            <a:pPr marL="400685" marR="262890" indent="-218440">
              <a:lnSpc>
                <a:spcPct val="114300"/>
              </a:lnSpc>
            </a:pP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 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familia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Siemens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incluye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</a:t>
            </a:r>
            <a:r>
              <a:rPr sz="1050" spc="-2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caja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cumplen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endParaRPr sz="1050">
              <a:latin typeface="Microsoft Sans Serif"/>
              <a:cs typeface="Microsoft Sans Serif"/>
            </a:endParaRPr>
          </a:p>
          <a:p>
            <a:pPr marL="400685" marR="281940">
              <a:lnSpc>
                <a:spcPct val="114300"/>
              </a:lnSpc>
              <a:tabLst>
                <a:tab pos="904240" algn="l"/>
                <a:tab pos="1986280" algn="l"/>
              </a:tabLst>
            </a:pPr>
            <a:r>
              <a:rPr sz="10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 de potencia </a:t>
            </a:r>
            <a:r>
              <a:rPr sz="105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LV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 cumplen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1050" spc="-26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especificación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</a:t>
            </a:r>
            <a:r>
              <a:rPr sz="1050" u="sng" spc="-15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220979" marR="323215" indent="-220979">
              <a:lnSpc>
                <a:spcPct val="133300"/>
              </a:lnSpc>
              <a:buAutoNum type="arabicPeriod" startAt="2"/>
              <a:tabLst>
                <a:tab pos="220979" algn="l"/>
                <a:tab pos="2110740" algn="l"/>
                <a:tab pos="3404235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interruptores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caja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aislada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montadas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229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montadas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u="sng" spc="3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45"/>
              </a:spcBef>
              <a:buAutoNum type="arabicPeriod" startAt="2"/>
            </a:pPr>
            <a:endParaRPr sz="1550">
              <a:latin typeface="Microsoft Sans Serif"/>
              <a:cs typeface="Microsoft Sans Serif"/>
            </a:endParaRPr>
          </a:p>
          <a:p>
            <a:pPr marL="220345" indent="-126364">
              <a:buAutoNum type="arabicPeriod" startAt="2"/>
              <a:tabLst>
                <a:tab pos="220979" algn="l"/>
              </a:tabLst>
            </a:pP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disyuntores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WL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clasificaciones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marco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endParaRPr sz="900">
              <a:latin typeface="Microsoft Sans Serif"/>
              <a:cs typeface="Microsoft Sans Serif"/>
            </a:endParaRPr>
          </a:p>
          <a:p>
            <a:pPr marL="400685">
              <a:spcBef>
                <a:spcPts val="360"/>
              </a:spcBef>
              <a:tabLst>
                <a:tab pos="831850" algn="l"/>
                <a:tab pos="1897380" algn="l"/>
              </a:tabLst>
            </a:pP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</a:t>
            </a:r>
            <a:r>
              <a:rPr sz="90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amperios.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0979" marR="369570" indent="-220979">
              <a:lnSpc>
                <a:spcPct val="133300"/>
              </a:lnSpc>
              <a:buAutoNum type="arabicPeriod" startAt="4"/>
              <a:tabLst>
                <a:tab pos="220979" algn="l"/>
                <a:tab pos="1680845" algn="l"/>
              </a:tabLst>
            </a:pP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pantalla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LCD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gráfica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es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característica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estándar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900" u="sng" spc="40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15"/>
              </a:spcBef>
              <a:buAutoNum type="arabicPeriod" startAt="4"/>
            </a:pPr>
            <a:endParaRPr sz="1250">
              <a:latin typeface="Microsoft Sans Serif"/>
              <a:cs typeface="Microsoft Sans Serif"/>
            </a:endParaRPr>
          </a:p>
          <a:p>
            <a:pPr marL="213995" marR="217804" indent="-213995">
              <a:lnSpc>
                <a:spcPct val="141200"/>
              </a:lnSpc>
              <a:buFont typeface="Microsoft Sans Serif"/>
              <a:buAutoNum type="arabicPeriod" startAt="4"/>
              <a:tabLst>
                <a:tab pos="213995" algn="l"/>
                <a:tab pos="620395" algn="l"/>
              </a:tabLst>
            </a:pPr>
            <a:r>
              <a:rPr sz="850" u="sng" dirty="0">
                <a:solidFill>
                  <a:srgbClr val="171514"/>
                </a:solidFill>
                <a:uFill>
                  <a:solidFill>
                    <a:srgbClr val="161413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emplea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configuración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única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protección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dual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unidades</a:t>
            </a:r>
            <a:r>
              <a:rPr sz="8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-2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 </a:t>
            </a:r>
            <a:r>
              <a:rPr sz="8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 </a:t>
            </a:r>
            <a:r>
              <a:rPr sz="8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 </a:t>
            </a:r>
            <a:r>
              <a:rPr sz="8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8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capacidad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cambiar </a:t>
            </a:r>
            <a:r>
              <a:rPr sz="85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8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conjunto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parámetros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8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bajo.</a:t>
            </a:r>
            <a:endParaRPr sz="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86</a:t>
            </a:fld>
            <a:endParaRPr spc="15" dirty="0"/>
          </a:p>
        </p:txBody>
      </p:sp>
      <p:sp>
        <p:nvSpPr>
          <p:cNvPr id="2" name="object 2"/>
          <p:cNvSpPr txBox="1"/>
          <p:nvPr/>
        </p:nvSpPr>
        <p:spPr>
          <a:xfrm>
            <a:off x="7959009" y="557499"/>
            <a:ext cx="1537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Revisar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1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respuestas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3181" y="1893539"/>
            <a:ext cx="63563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spc="25" dirty="0">
                <a:solidFill>
                  <a:srgbClr val="171514"/>
                </a:solidFill>
                <a:latin typeface="Arial"/>
                <a:cs typeface="Arial"/>
              </a:rPr>
              <a:t>Opinión</a:t>
            </a:r>
            <a:r>
              <a:rPr sz="10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171514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960" y="1870559"/>
            <a:ext cx="3966845" cy="38544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00330">
              <a:spcBef>
                <a:spcPts val="280"/>
              </a:spcBef>
            </a:pPr>
            <a:r>
              <a:rPr sz="100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a;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sobrecargas,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cortocircuitos;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cortocircuito;</a:t>
            </a:r>
            <a:r>
              <a:rPr sz="10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10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sobrecarga;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spcBef>
                <a:spcPts val="190"/>
              </a:spcBef>
            </a:pP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manual,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automático.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3181" y="2448529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8960" y="2425163"/>
            <a:ext cx="3552825" cy="37782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00330">
              <a:spcBef>
                <a:spcPts val="330"/>
              </a:spcBef>
            </a:pPr>
            <a:r>
              <a:rPr sz="9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contactos;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explosión;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3)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conducto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arco;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sobre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centro;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260"/>
              </a:spcBef>
            </a:pP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bimetálico;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sz="10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3181" y="298447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8959" y="2968711"/>
            <a:ext cx="3931920" cy="56705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00330">
              <a:spcBef>
                <a:spcPts val="225"/>
              </a:spcBef>
            </a:pPr>
            <a:r>
              <a:rPr sz="1050" spc="-3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Sólo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magnético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instantáneo;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Termomagnético;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spcBef>
                <a:spcPts val="130"/>
              </a:spcBef>
            </a:pP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200.000;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 </a:t>
            </a:r>
            <a:r>
              <a:rPr sz="11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amperio;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5)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corriente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continua;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170"/>
              </a:spcBef>
            </a:pP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6)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Coordinación</a:t>
            </a:r>
            <a:r>
              <a:rPr sz="10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selectiva.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3181" y="371599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8959" y="3703289"/>
            <a:ext cx="4008754" cy="930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">
              <a:spcBef>
                <a:spcPts val="100"/>
              </a:spcBef>
            </a:pP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20/240,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240;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1150" dirty="0">
                <a:solidFill>
                  <a:srgbClr val="171514"/>
                </a:solidFill>
                <a:latin typeface="Microsoft Sans Serif"/>
                <a:cs typeface="Microsoft Sans Serif"/>
              </a:rPr>
              <a:t>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22,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65;</a:t>
            </a:r>
            <a:r>
              <a:rPr sz="11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 </a:t>
            </a:r>
            <a:r>
              <a:rPr sz="11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media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pulgada;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4) </a:t>
            </a:r>
            <a:r>
              <a:rPr sz="1150" spc="-50" dirty="0">
                <a:solidFill>
                  <a:srgbClr val="171514"/>
                </a:solidFill>
                <a:latin typeface="Microsoft Sans Serif"/>
                <a:cs typeface="Microsoft Sans Serif"/>
              </a:rPr>
              <a:t>CAFCI;</a:t>
            </a:r>
            <a:endParaRPr sz="1150">
              <a:latin typeface="Microsoft Sans Serif"/>
              <a:cs typeface="Microsoft Sans Serif"/>
            </a:endParaRPr>
          </a:p>
          <a:p>
            <a:pPr marL="177800" indent="-165735">
              <a:spcBef>
                <a:spcPts val="60"/>
              </a:spcBef>
              <a:buAutoNum type="arabicParenR" startAt="5"/>
              <a:tabLst>
                <a:tab pos="178435" algn="l"/>
              </a:tabLst>
            </a:pPr>
            <a:r>
              <a:rPr sz="11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tablero.</a:t>
            </a:r>
            <a:endParaRPr sz="115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  <a:buAutoNum type="arabicParenR" startAt="5"/>
            </a:pPr>
            <a:endParaRPr sz="1300">
              <a:latin typeface="Microsoft Sans Serif"/>
              <a:cs typeface="Microsoft Sans Serif"/>
            </a:endParaRPr>
          </a:p>
          <a:p>
            <a:pPr marL="100330"/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25,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menor;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FD;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HEG;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DLM;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CFD6;</a:t>
            </a:r>
            <a:endParaRPr sz="1150">
              <a:latin typeface="Microsoft Sans Serif"/>
              <a:cs typeface="Microsoft Sans Serif"/>
            </a:endParaRPr>
          </a:p>
          <a:p>
            <a:pPr marL="170815" indent="-158750">
              <a:spcBef>
                <a:spcPts val="110"/>
              </a:spcBef>
              <a:buAutoNum type="arabicParenR" startAt="6"/>
              <a:tabLst>
                <a:tab pos="171450" algn="l"/>
              </a:tabLst>
            </a:pPr>
            <a:r>
              <a:rPr sz="110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SLD6,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SHLD6.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3181" y="426463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3181" y="481327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59010" y="4793028"/>
            <a:ext cx="3485515" cy="38227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00330">
              <a:spcBef>
                <a:spcPts val="560"/>
              </a:spcBef>
            </a:pPr>
            <a:r>
              <a:rPr sz="75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derivación;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disparo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por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mínima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tensión;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75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alineación</a:t>
            </a:r>
            <a:r>
              <a:rPr sz="7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7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exacta;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spcBef>
                <a:spcPts val="489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enclavamiento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mecánico;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complemento.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3231" y="5361910"/>
            <a:ext cx="616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b="1" spc="5" dirty="0">
                <a:solidFill>
                  <a:srgbClr val="171514"/>
                </a:solidFill>
                <a:latin typeface="Arial"/>
                <a:cs typeface="Arial"/>
              </a:rPr>
              <a:t>Reseña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15" dirty="0">
                <a:solidFill>
                  <a:srgbClr val="171514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8959" y="5340319"/>
            <a:ext cx="3519804" cy="3911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00330">
              <a:spcBef>
                <a:spcPts val="219"/>
              </a:spcBef>
            </a:pPr>
            <a:r>
              <a:rPr sz="11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UL,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70" dirty="0">
                <a:solidFill>
                  <a:srgbClr val="171514"/>
                </a:solidFill>
                <a:latin typeface="Microsoft Sans Serif"/>
                <a:cs typeface="Microsoft Sans Serif"/>
              </a:rPr>
              <a:t>CSA,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NOM,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80" dirty="0">
                <a:solidFill>
                  <a:srgbClr val="171514"/>
                </a:solidFill>
                <a:latin typeface="Microsoft Sans Serif"/>
                <a:cs typeface="Microsoft Sans Serif"/>
              </a:rPr>
              <a:t>CE;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2) </a:t>
            </a:r>
            <a:r>
              <a:rPr sz="11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N-Normal,</a:t>
            </a:r>
            <a:r>
              <a:rPr sz="11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H-Alto,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L-Muy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Alto;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spcBef>
                <a:spcPts val="120"/>
              </a:spcBef>
            </a:pP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Modelo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525;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GP;</a:t>
            </a:r>
            <a:r>
              <a:rPr sz="11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</a:t>
            </a:r>
            <a:r>
              <a:rPr sz="11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l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63181" y="5923249"/>
            <a:ext cx="63309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Revisión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58959" y="5822999"/>
            <a:ext cx="3615054" cy="4495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00330">
              <a:spcBef>
                <a:spcPts val="690"/>
              </a:spcBef>
            </a:pPr>
            <a:r>
              <a:rPr sz="115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489,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066;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2)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fijo,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extraíble;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3)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800,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5000;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4)</a:t>
            </a:r>
            <a:r>
              <a:rPr sz="11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15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ETU776;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spcBef>
                <a:spcPts val="409"/>
              </a:spcBef>
            </a:pP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5)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Centinela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arco</a:t>
            </a:r>
            <a:r>
              <a:rPr sz="8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eléctrico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dinámico.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87</a:t>
            </a:fld>
            <a:endParaRPr spc="15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40738" y="4806798"/>
            <a:ext cx="2921000" cy="1697355"/>
            <a:chOff x="2986138" y="4806797"/>
            <a:chExt cx="2921000" cy="1697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1538" y="4867111"/>
              <a:ext cx="2837760" cy="16364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8838" y="5822797"/>
              <a:ext cx="1701800" cy="190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99038" y="5887504"/>
              <a:ext cx="863600" cy="74295"/>
            </a:xfrm>
            <a:custGeom>
              <a:avLst/>
              <a:gdLst/>
              <a:ahLst/>
              <a:cxnLst/>
              <a:rect l="l" t="t" r="r" b="b"/>
              <a:pathLst>
                <a:path w="863600" h="74295">
                  <a:moveTo>
                    <a:pt x="863600" y="33718"/>
                  </a:moveTo>
                  <a:lnTo>
                    <a:pt x="137680" y="33718"/>
                  </a:lnTo>
                  <a:lnTo>
                    <a:pt x="137680" y="0"/>
                  </a:lnTo>
                  <a:lnTo>
                    <a:pt x="0" y="36893"/>
                  </a:lnTo>
                  <a:lnTo>
                    <a:pt x="137680" y="73799"/>
                  </a:lnTo>
                  <a:lnTo>
                    <a:pt x="137680" y="40068"/>
                  </a:lnTo>
                  <a:lnTo>
                    <a:pt x="863600" y="40068"/>
                  </a:lnTo>
                  <a:lnTo>
                    <a:pt x="863600" y="33718"/>
                  </a:lnTo>
                  <a:close/>
                </a:path>
              </a:pathLst>
            </a:custGeom>
            <a:solidFill>
              <a:srgbClr val="0304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86138" y="4806797"/>
              <a:ext cx="2921000" cy="88900"/>
            </a:xfrm>
            <a:custGeom>
              <a:avLst/>
              <a:gdLst/>
              <a:ahLst/>
              <a:cxnLst/>
              <a:rect l="l" t="t" r="r" b="b"/>
              <a:pathLst>
                <a:path w="2921000" h="88900">
                  <a:moveTo>
                    <a:pt x="2921000" y="0"/>
                  </a:moveTo>
                  <a:lnTo>
                    <a:pt x="0" y="0"/>
                  </a:lnTo>
                  <a:lnTo>
                    <a:pt x="0" y="88900"/>
                  </a:lnTo>
                  <a:lnTo>
                    <a:pt x="2921000" y="88900"/>
                  </a:lnTo>
                  <a:lnTo>
                    <a:pt x="292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959331" y="532100"/>
            <a:ext cx="1064895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350" spc="-7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3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8970693" y="9525665"/>
            <a:ext cx="577061" cy="20774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8100">
              <a:spcBef>
                <a:spcPts val="180"/>
              </a:spcBef>
            </a:pPr>
            <a:fld id="{81D60167-4931-47E6-BA6A-407CBD079E47}" type="slidenum">
              <a:rPr spc="15" dirty="0"/>
              <a:pPr marL="38100">
                <a:spcBef>
                  <a:spcPts val="180"/>
                </a:spcBef>
              </a:pPr>
              <a:t>88</a:t>
            </a:fld>
            <a:endParaRPr spc="15" dirty="0"/>
          </a:p>
        </p:txBody>
      </p:sp>
      <p:sp>
        <p:nvSpPr>
          <p:cNvPr id="8" name="object 8"/>
          <p:cNvSpPr txBox="1"/>
          <p:nvPr/>
        </p:nvSpPr>
        <p:spPr>
          <a:xfrm>
            <a:off x="7959330" y="1860519"/>
            <a:ext cx="4290060" cy="27992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Antes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final,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debe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eliminar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los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archivos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temporales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Internet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navegador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web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computadora.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mayoría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las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versiones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explorador de </a:t>
            </a:r>
            <a:r>
              <a:rPr sz="900" b="1" spc="50" dirty="0">
                <a:solidFill>
                  <a:srgbClr val="171514"/>
                </a:solidFill>
                <a:latin typeface="Arial"/>
                <a:cs typeface="Arial"/>
              </a:rPr>
              <a:t>Internet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,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puede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hacerlo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seleccionando 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opciones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 </a:t>
            </a:r>
            <a:r>
              <a:rPr sz="900" b="1" spc="60" dirty="0">
                <a:solidFill>
                  <a:srgbClr val="171514"/>
                </a:solidFill>
                <a:latin typeface="Arial"/>
                <a:cs typeface="Arial"/>
              </a:rPr>
              <a:t>Internet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desde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spc="40" dirty="0">
                <a:solidFill>
                  <a:srgbClr val="171514"/>
                </a:solidFill>
                <a:latin typeface="Arial"/>
                <a:cs typeface="Arial"/>
              </a:rPr>
              <a:t>Instrumentos </a:t>
            </a:r>
            <a:r>
              <a:rPr sz="90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menú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luego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haciendo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clic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b="1" spc="30" dirty="0">
                <a:solidFill>
                  <a:srgbClr val="171514"/>
                </a:solidFill>
                <a:latin typeface="Arial"/>
                <a:cs typeface="Arial"/>
              </a:rPr>
              <a:t>Borrar </a:t>
            </a:r>
            <a:r>
              <a:rPr sz="90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171514"/>
                </a:solidFill>
                <a:latin typeface="Arial"/>
                <a:cs typeface="Arial"/>
              </a:rPr>
              <a:t>archivos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botón.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no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realiza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paso,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posible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vea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una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0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spcBef>
                <a:spcPts val="360"/>
              </a:spcBef>
            </a:pPr>
            <a:r>
              <a:rPr sz="900" spc="-55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enviar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calificación.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74295">
              <a:lnSpc>
                <a:spcPct val="133300"/>
              </a:lnSpc>
            </a:pPr>
            <a:r>
              <a:rPr sz="900" spc="-40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 final de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está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disponible en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 </a:t>
            </a:r>
            <a:r>
              <a:rPr sz="900" b="1" spc="60" dirty="0">
                <a:solidFill>
                  <a:srgbClr val="171514"/>
                </a:solidFill>
                <a:latin typeface="Arial"/>
                <a:cs typeface="Arial"/>
              </a:rPr>
              <a:t>http:// </a:t>
            </a:r>
            <a:r>
              <a:rPr sz="900" b="1" spc="6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  <a:hlinkClick r:id="rId4"/>
              </a:rPr>
              <a:t>www.usa.siemens.com/step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  <a:hlinkClick r:id="rId4"/>
              </a:rPr>
              <a:t>. 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Esta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web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proporciona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enlaces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todos </a:t>
            </a:r>
            <a:r>
              <a:rPr sz="90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nuestros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cursos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línea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171514"/>
                </a:solidFill>
                <a:latin typeface="Microsoft Sans Serif"/>
                <a:cs typeface="Microsoft Sans Serif"/>
              </a:rPr>
              <a:t>quickSTEP.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este </a:t>
            </a:r>
            <a:r>
              <a:rPr sz="900" spc="-22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curso,</a:t>
            </a:r>
            <a:r>
              <a:rPr sz="90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0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00" b="1" spc="5" dirty="0">
                <a:solidFill>
                  <a:srgbClr val="171514"/>
                </a:solidFill>
                <a:latin typeface="Arial"/>
                <a:cs typeface="Arial"/>
              </a:rPr>
              <a:t>Conceptos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básicos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71514"/>
                </a:solidFill>
                <a:latin typeface="Arial"/>
                <a:cs typeface="Arial"/>
              </a:rPr>
              <a:t>los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b="1" spc="20" dirty="0">
                <a:solidFill>
                  <a:srgbClr val="171514"/>
                </a:solidFill>
                <a:latin typeface="Arial"/>
                <a:cs typeface="Arial"/>
              </a:rPr>
              <a:t>disyuntores</a:t>
            </a:r>
            <a:r>
              <a:rPr sz="90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Enlace.</a:t>
            </a:r>
            <a:endParaRPr sz="90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2240">
              <a:lnSpc>
                <a:spcPct val="150000"/>
              </a:lnSpc>
            </a:pPr>
            <a:r>
              <a:rPr sz="800" spc="-25" dirty="0">
                <a:solidFill>
                  <a:srgbClr val="171514"/>
                </a:solidFill>
                <a:latin typeface="Microsoft Sans Serif"/>
                <a:cs typeface="Microsoft Sans Serif"/>
              </a:rPr>
              <a:t>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continuación, mueva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mouse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hacia la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izquierda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hasta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que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aparezca la </a:t>
            </a:r>
            <a:r>
              <a:rPr sz="80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barra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 </a:t>
            </a:r>
            <a:r>
              <a:rPr sz="80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navegación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seleccione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b="1" spc="15" dirty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b="1" spc="30" dirty="0">
                <a:solidFill>
                  <a:srgbClr val="171514"/>
                </a:solidFill>
                <a:latin typeface="Arial"/>
                <a:cs typeface="Arial"/>
              </a:rPr>
              <a:t>final</a:t>
            </a:r>
            <a:r>
              <a:rPr sz="800" b="1" spc="-1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Enlace.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Aparecerá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del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80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9299" y="6700399"/>
            <a:ext cx="4318000" cy="2034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235">
              <a:lnSpc>
                <a:spcPct val="114300"/>
              </a:lnSpc>
              <a:spcBef>
                <a:spcPts val="100"/>
              </a:spcBef>
            </a:pP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Después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completar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final,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haga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clic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b="1" spc="20" dirty="0">
                <a:solidFill>
                  <a:srgbClr val="171514"/>
                </a:solidFill>
                <a:latin typeface="Arial"/>
                <a:cs typeface="Arial"/>
              </a:rPr>
              <a:t>calificar</a:t>
            </a:r>
            <a:r>
              <a:rPr sz="10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30" dirty="0">
                <a:solidFill>
                  <a:srgbClr val="171514"/>
                </a:solidFill>
                <a:latin typeface="Arial"/>
                <a:cs typeface="Arial"/>
              </a:rPr>
              <a:t>el </a:t>
            </a:r>
            <a:r>
              <a:rPr sz="1050" b="1" spc="-28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b="1" spc="45" dirty="0">
                <a:solidFill>
                  <a:srgbClr val="171514"/>
                </a:solidFill>
                <a:latin typeface="Arial"/>
                <a:cs typeface="Arial"/>
              </a:rPr>
              <a:t>examen</a:t>
            </a:r>
            <a:r>
              <a:rPr sz="10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botón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parte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inferior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página.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30" dirty="0">
                <a:solidFill>
                  <a:srgbClr val="171514"/>
                </a:solidFill>
                <a:latin typeface="Microsoft Sans Serif"/>
                <a:cs typeface="Microsoft Sans Serif"/>
              </a:rPr>
              <a:t>Su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puntaje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10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10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se </a:t>
            </a:r>
            <a:r>
              <a:rPr sz="10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mostrará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junto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con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dirty="0">
                <a:solidFill>
                  <a:srgbClr val="171514"/>
                </a:solidFill>
                <a:latin typeface="Microsoft Sans Serif"/>
                <a:cs typeface="Microsoft Sans Serif"/>
              </a:rPr>
              <a:t>las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preguntas</a:t>
            </a:r>
            <a:r>
              <a:rPr sz="10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que</a:t>
            </a:r>
            <a:r>
              <a:rPr sz="10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10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falló.</a:t>
            </a:r>
            <a:endParaRPr sz="1050">
              <a:latin typeface="Microsoft Sans Serif"/>
              <a:cs typeface="Microsoft Sans Serif"/>
            </a:endParaRPr>
          </a:p>
          <a:p>
            <a:pPr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sz="950" spc="-45" dirty="0">
                <a:solidFill>
                  <a:srgbClr val="171514"/>
                </a:solidFill>
                <a:latin typeface="Microsoft Sans Serif"/>
                <a:cs typeface="Microsoft Sans Serif"/>
              </a:rPr>
              <a:t>Si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obtiene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70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-60" dirty="0">
                <a:solidFill>
                  <a:srgbClr val="171514"/>
                </a:solidFill>
                <a:latin typeface="Microsoft Sans Serif"/>
                <a:cs typeface="Microsoft Sans Serif"/>
              </a:rPr>
              <a:t>%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o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más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examen,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se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darán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dos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opciones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para 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55" dirty="0">
                <a:solidFill>
                  <a:srgbClr val="171514"/>
                </a:solidFill>
                <a:latin typeface="Microsoft Sans Serif"/>
                <a:cs typeface="Microsoft Sans Serif"/>
              </a:rPr>
              <a:t>un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de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finalización.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Imprimir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certificado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visualizar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sin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puntuación</a:t>
            </a:r>
            <a:r>
              <a:rPr sz="950" spc="-10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en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nuestra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0" dirty="0">
                <a:solidFill>
                  <a:srgbClr val="171514"/>
                </a:solidFill>
                <a:latin typeface="Microsoft Sans Serif"/>
                <a:cs typeface="Microsoft Sans Serif"/>
              </a:rPr>
              <a:t>base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de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0" dirty="0">
                <a:solidFill>
                  <a:srgbClr val="171514"/>
                </a:solidFill>
                <a:latin typeface="Microsoft Sans Serif"/>
                <a:cs typeface="Microsoft Sans Serif"/>
              </a:rPr>
              <a:t>datos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el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puntuación</a:t>
            </a:r>
            <a:r>
              <a:rPr sz="950" b="1" spc="-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spc="-15" dirty="0">
                <a:solidFill>
                  <a:srgbClr val="171514"/>
                </a:solidFill>
                <a:latin typeface="Microsoft Sans Serif"/>
                <a:cs typeface="Microsoft Sans Serif"/>
              </a:rPr>
              <a:t>La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35" dirty="0">
                <a:solidFill>
                  <a:srgbClr val="171514"/>
                </a:solidFill>
                <a:latin typeface="Microsoft Sans Serif"/>
                <a:cs typeface="Microsoft Sans Serif"/>
              </a:rPr>
              <a:t>opción</a:t>
            </a:r>
            <a:r>
              <a:rPr sz="950" spc="-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le </a:t>
            </a:r>
            <a:r>
              <a:rPr sz="950" spc="-235" dirty="0">
                <a:solidFill>
                  <a:srgbClr val="171514"/>
                </a:solidFill>
                <a:latin typeface="Microsoft Sans Serif"/>
                <a:cs typeface="Microsoft Sans Serif"/>
              </a:rPr>
              <a:t>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permite </a:t>
            </a:r>
            <a:r>
              <a:rPr sz="950" spc="45" dirty="0">
                <a:solidFill>
                  <a:srgbClr val="171514"/>
                </a:solidFill>
                <a:latin typeface="Microsoft Sans Serif"/>
                <a:cs typeface="Microsoft Sans Serif"/>
              </a:rPr>
              <a:t>guardar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40" dirty="0">
                <a:solidFill>
                  <a:srgbClr val="171514"/>
                </a:solidFill>
                <a:latin typeface="Microsoft Sans Serif"/>
                <a:cs typeface="Microsoft Sans Serif"/>
              </a:rPr>
              <a:t>puntaje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y </a:t>
            </a:r>
            <a:r>
              <a:rPr sz="950" spc="50" dirty="0">
                <a:solidFill>
                  <a:srgbClr val="171514"/>
                </a:solidFill>
                <a:latin typeface="Microsoft Sans Serif"/>
                <a:cs typeface="Microsoft Sans Serif"/>
              </a:rPr>
              <a:t>mostrar </a:t>
            </a:r>
            <a:r>
              <a:rPr sz="950" spc="5" dirty="0">
                <a:solidFill>
                  <a:srgbClr val="171514"/>
                </a:solidFill>
                <a:latin typeface="Microsoft Sans Serif"/>
                <a:cs typeface="Microsoft Sans Serif"/>
              </a:rPr>
              <a:t>e </a:t>
            </a:r>
            <a:r>
              <a:rPr sz="950" spc="60" dirty="0">
                <a:solidFill>
                  <a:srgbClr val="171514"/>
                </a:solidFill>
                <a:latin typeface="Microsoft Sans Serif"/>
                <a:cs typeface="Microsoft Sans Serif"/>
              </a:rPr>
              <a:t>imprimir </a:t>
            </a:r>
            <a:r>
              <a:rPr sz="950" spc="15" dirty="0">
                <a:solidFill>
                  <a:srgbClr val="171514"/>
                </a:solidFill>
                <a:latin typeface="Microsoft Sans Serif"/>
                <a:cs typeface="Microsoft Sans Serif"/>
              </a:rPr>
              <a:t>su </a:t>
            </a:r>
            <a:r>
              <a:rPr sz="950" spc="25" dirty="0">
                <a:solidFill>
                  <a:srgbClr val="171514"/>
                </a:solidFill>
                <a:latin typeface="Microsoft Sans Serif"/>
                <a:cs typeface="Microsoft Sans Serif"/>
              </a:rPr>
              <a:t>certificado. </a:t>
            </a:r>
            <a:r>
              <a:rPr sz="950" b="1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opción </a:t>
            </a:r>
            <a:r>
              <a:rPr sz="950" b="1" spc="1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Guardar puntuación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está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pensada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principalmente </a:t>
            </a:r>
            <a:r>
              <a:rPr sz="950" b="1" spc="40" dirty="0">
                <a:solidFill>
                  <a:srgbClr val="171514"/>
                </a:solidFill>
                <a:latin typeface="Arial"/>
                <a:cs typeface="Arial"/>
              </a:rPr>
              <a:t>para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que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la </a:t>
            </a:r>
            <a:r>
              <a:rPr sz="950" b="1" spc="30" dirty="0">
                <a:solidFill>
                  <a:srgbClr val="171514"/>
                </a:solidFill>
                <a:latin typeface="Arial"/>
                <a:cs typeface="Arial"/>
              </a:rPr>
              <a:t>utilicen </a:t>
            </a:r>
            <a:r>
              <a:rPr sz="950" b="1" spc="35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nuestros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distribuidores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171514"/>
                </a:solidFill>
                <a:latin typeface="Arial"/>
                <a:cs typeface="Arial"/>
              </a:rPr>
              <a:t>y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171514"/>
                </a:solidFill>
                <a:latin typeface="Arial"/>
                <a:cs typeface="Arial"/>
              </a:rPr>
              <a:t>empleados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25" dirty="0">
                <a:solidFill>
                  <a:srgbClr val="171514"/>
                </a:solidFill>
                <a:latin typeface="Arial"/>
                <a:cs typeface="Arial"/>
              </a:rPr>
              <a:t>de</a:t>
            </a:r>
            <a:r>
              <a:rPr sz="950" b="1" spc="-20" dirty="0">
                <a:solidFill>
                  <a:srgbClr val="171514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171514"/>
                </a:solidFill>
                <a:latin typeface="Arial"/>
                <a:cs typeface="Arial"/>
              </a:rPr>
              <a:t>Siemens.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20959</Words>
  <Application>Microsoft Office PowerPoint</Application>
  <PresentationFormat>Personalizado</PresentationFormat>
  <Paragraphs>4087</Paragraphs>
  <Slides>88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88</vt:i4>
      </vt:variant>
    </vt:vector>
  </HeadingPairs>
  <TitlesOfParts>
    <vt:vector size="95" baseType="lpstr">
      <vt:lpstr>Arial</vt:lpstr>
      <vt:lpstr>Calibri</vt:lpstr>
      <vt:lpstr>Lucida Sans Unicode</vt:lpstr>
      <vt:lpstr>Microsoft Sans Serif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Marita</cp:lastModifiedBy>
  <cp:revision>1</cp:revision>
  <dcterms:created xsi:type="dcterms:W3CDTF">2023-02-06T04:21:58Z</dcterms:created>
  <dcterms:modified xsi:type="dcterms:W3CDTF">2023-02-06T04:24:15Z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2013-02-26T00:00:00Z</vt:filetime>
  </property>
  <property fmtid="{D5CDD505-2E9C-101B-9397-08002B2CF9AE}" pid="3" name="Creator">
    <vt:lpwstr>Adobe InDesign CS2 (4.0.5)</vt:lpwstr>
  </property>
  <property fmtid="{D5CDD505-2E9C-101B-9397-08002B2CF9AE}" pid="4" name="LastSaved">
    <vt:filetime>2023-02-06T00:00:00Z</vt:filetime>
  </property>
</Properties>
</file>